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4" r:id="rId4"/>
    <p:sldId id="263" r:id="rId5"/>
    <p:sldId id="269" r:id="rId6"/>
    <p:sldId id="265" r:id="rId7"/>
    <p:sldId id="270" r:id="rId8"/>
    <p:sldId id="271" r:id="rId9"/>
    <p:sldId id="286" r:id="rId10"/>
    <p:sldId id="260" r:id="rId11"/>
    <p:sldId id="272" r:id="rId12"/>
    <p:sldId id="273" r:id="rId13"/>
    <p:sldId id="276" r:id="rId14"/>
    <p:sldId id="279" r:id="rId15"/>
    <p:sldId id="283" r:id="rId16"/>
    <p:sldId id="278" r:id="rId17"/>
    <p:sldId id="266" r:id="rId18"/>
    <p:sldId id="280"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5C6DF81-4721-427B-9243-EFD7BFEE4181}">
          <p14:sldIdLst>
            <p14:sldId id="256"/>
            <p14:sldId id="257"/>
          </p14:sldIdLst>
        </p14:section>
        <p14:section name="1." id="{EA560830-F44F-4D0F-B32C-3D319E4484A0}">
          <p14:sldIdLst>
            <p14:sldId id="264"/>
            <p14:sldId id="263"/>
            <p14:sldId id="269"/>
          </p14:sldIdLst>
        </p14:section>
        <p14:section name="2." id="{B8021CCC-339D-440C-B9E2-4703EDD0241F}">
          <p14:sldIdLst>
            <p14:sldId id="265"/>
            <p14:sldId id="270"/>
            <p14:sldId id="271"/>
            <p14:sldId id="286"/>
          </p14:sldIdLst>
        </p14:section>
        <p14:section name="3." id="{77E738E9-CADC-4453-8F4F-4FB93784DEA2}">
          <p14:sldIdLst>
            <p14:sldId id="260"/>
            <p14:sldId id="272"/>
            <p14:sldId id="273"/>
            <p14:sldId id="276"/>
          </p14:sldIdLst>
        </p14:section>
        <p14:section name="4." id="{51235E6C-3861-464B-8171-C20856D534E0}">
          <p14:sldIdLst>
            <p14:sldId id="279"/>
            <p14:sldId id="283"/>
            <p14:sldId id="278"/>
          </p14:sldIdLst>
        </p14:section>
        <p14:section name="5." id="{D7A1A7A8-3769-4553-B28E-C437D7F7369A}">
          <p14:sldIdLst>
            <p14:sldId id="266"/>
            <p14:sldId id="280"/>
          </p14:sldIdLst>
        </p14:section>
        <p14:section name="Ende" id="{4BC365D9-2C59-45F2-BD74-903EBD7686FC}">
          <p14:sldIdLst>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3795"/>
    <a:srgbClr val="8844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9794B-F92B-421F-B5CC-732A7D9E9084}" v="288" dt="2020-04-16T13:25:02.24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she Schiffbauer" userId="255afb266367d080" providerId="LiveId" clId="{0AF9794B-F92B-421F-B5CC-732A7D9E9084}"/>
    <pc:docChg chg="undo redo custSel mod addSld delSld modSld modSection">
      <pc:chgData name="Yeshe Schiffbauer" userId="255afb266367d080" providerId="LiveId" clId="{0AF9794B-F92B-421F-B5CC-732A7D9E9084}" dt="2020-04-16T13:25:17.552" v="7758" actId="208"/>
      <pc:docMkLst>
        <pc:docMk/>
      </pc:docMkLst>
      <pc:sldChg chg="modSp mod">
        <pc:chgData name="Yeshe Schiffbauer" userId="255afb266367d080" providerId="LiveId" clId="{0AF9794B-F92B-421F-B5CC-732A7D9E9084}" dt="2020-04-16T10:55:33.649" v="5766" actId="20577"/>
        <pc:sldMkLst>
          <pc:docMk/>
          <pc:sldMk cId="4026064033" sldId="257"/>
        </pc:sldMkLst>
        <pc:graphicFrameChg chg="mod">
          <ac:chgData name="Yeshe Schiffbauer" userId="255afb266367d080" providerId="LiveId" clId="{0AF9794B-F92B-421F-B5CC-732A7D9E9084}" dt="2020-04-16T10:55:33.649" v="5766" actId="20577"/>
          <ac:graphicFrameMkLst>
            <pc:docMk/>
            <pc:sldMk cId="4026064033" sldId="257"/>
            <ac:graphicFrameMk id="19" creationId="{BD8897AE-A28C-4FE4-BBCB-61CD1B6C4BB9}"/>
          </ac:graphicFrameMkLst>
        </pc:graphicFrameChg>
        <pc:graphicFrameChg chg="mod modGraphic">
          <ac:chgData name="Yeshe Schiffbauer" userId="255afb266367d080" providerId="LiveId" clId="{0AF9794B-F92B-421F-B5CC-732A7D9E9084}" dt="2020-04-15T14:20:47.956" v="312" actId="27180"/>
          <ac:graphicFrameMkLst>
            <pc:docMk/>
            <pc:sldMk cId="4026064033" sldId="257"/>
            <ac:graphicFrameMk id="22" creationId="{D78BC067-587C-4254-9A4A-35EBCDAA4302}"/>
          </ac:graphicFrameMkLst>
        </pc:graphicFrameChg>
        <pc:graphicFrameChg chg="mod modGraphic">
          <ac:chgData name="Yeshe Schiffbauer" userId="255afb266367d080" providerId="LiveId" clId="{0AF9794B-F92B-421F-B5CC-732A7D9E9084}" dt="2020-04-16T10:55:13.732" v="5735" actId="27180"/>
          <ac:graphicFrameMkLst>
            <pc:docMk/>
            <pc:sldMk cId="4026064033" sldId="257"/>
            <ac:graphicFrameMk id="25" creationId="{D6892167-4989-47D3-B3BE-4C5A79F90B83}"/>
          </ac:graphicFrameMkLst>
        </pc:graphicFrameChg>
      </pc:sldChg>
      <pc:sldChg chg="addSp delSp modSp mod">
        <pc:chgData name="Yeshe Schiffbauer" userId="255afb266367d080" providerId="LiveId" clId="{0AF9794B-F92B-421F-B5CC-732A7D9E9084}" dt="2020-04-15T14:19:27.851" v="265"/>
        <pc:sldMkLst>
          <pc:docMk/>
          <pc:sldMk cId="425417" sldId="260"/>
        </pc:sldMkLst>
        <pc:spChg chg="mod">
          <ac:chgData name="Yeshe Schiffbauer" userId="255afb266367d080" providerId="LiveId" clId="{0AF9794B-F92B-421F-B5CC-732A7D9E9084}" dt="2020-04-15T14:18:10.356" v="258" actId="26606"/>
          <ac:spMkLst>
            <pc:docMk/>
            <pc:sldMk cId="425417" sldId="260"/>
            <ac:spMk id="2" creationId="{C2699B54-DD65-4A4B-A4EE-18A4D2E201DB}"/>
          </ac:spMkLst>
        </pc:spChg>
        <pc:spChg chg="add del">
          <ac:chgData name="Yeshe Schiffbauer" userId="255afb266367d080" providerId="LiveId" clId="{0AF9794B-F92B-421F-B5CC-732A7D9E9084}" dt="2020-04-15T14:18:10.356" v="258" actId="26606"/>
          <ac:spMkLst>
            <pc:docMk/>
            <pc:sldMk cId="425417" sldId="260"/>
            <ac:spMk id="19" creationId="{D87AB319-64C0-4E2D-B1CD-0A970301BEEA}"/>
          </ac:spMkLst>
        </pc:spChg>
        <pc:spChg chg="add del">
          <ac:chgData name="Yeshe Schiffbauer" userId="255afb266367d080" providerId="LiveId" clId="{0AF9794B-F92B-421F-B5CC-732A7D9E9084}" dt="2020-04-15T14:18:10.356" v="258" actId="26606"/>
          <ac:spMkLst>
            <pc:docMk/>
            <pc:sldMk cId="425417" sldId="260"/>
            <ac:spMk id="21" creationId="{CF4BD144-08AF-41A3-ADB3-8AADCACA0605}"/>
          </ac:spMkLst>
        </pc:spChg>
        <pc:spChg chg="add del">
          <ac:chgData name="Yeshe Schiffbauer" userId="255afb266367d080" providerId="LiveId" clId="{0AF9794B-F92B-421F-B5CC-732A7D9E9084}" dt="2020-04-15T14:18:10.356" v="258" actId="26606"/>
          <ac:spMkLst>
            <pc:docMk/>
            <pc:sldMk cId="425417" sldId="260"/>
            <ac:spMk id="23" creationId="{CA3F59CE-D0DB-4EB7-91C0-63DB110309E1}"/>
          </ac:spMkLst>
        </pc:spChg>
        <pc:spChg chg="add del">
          <ac:chgData name="Yeshe Schiffbauer" userId="255afb266367d080" providerId="LiveId" clId="{0AF9794B-F92B-421F-B5CC-732A7D9E9084}" dt="2020-04-15T14:18:10.356" v="258" actId="26606"/>
          <ac:spMkLst>
            <pc:docMk/>
            <pc:sldMk cId="425417" sldId="260"/>
            <ac:spMk id="28" creationId="{5D4BBAA4-5350-4225-A232-680E7C33436B}"/>
          </ac:spMkLst>
        </pc:spChg>
        <pc:spChg chg="add del">
          <ac:chgData name="Yeshe Schiffbauer" userId="255afb266367d080" providerId="LiveId" clId="{0AF9794B-F92B-421F-B5CC-732A7D9E9084}" dt="2020-04-15T14:18:10.356" v="258" actId="26606"/>
          <ac:spMkLst>
            <pc:docMk/>
            <pc:sldMk cId="425417" sldId="260"/>
            <ac:spMk id="30" creationId="{80574B87-291D-42D5-849E-368485E048A1}"/>
          </ac:spMkLst>
        </pc:spChg>
        <pc:spChg chg="add del">
          <ac:chgData name="Yeshe Schiffbauer" userId="255afb266367d080" providerId="LiveId" clId="{0AF9794B-F92B-421F-B5CC-732A7D9E9084}" dt="2020-04-15T14:18:10.356" v="258" actId="26606"/>
          <ac:spMkLst>
            <pc:docMk/>
            <pc:sldMk cId="425417" sldId="260"/>
            <ac:spMk id="32" creationId="{DDBB8A1B-F478-46E3-B3D4-FC7E87D51182}"/>
          </ac:spMkLst>
        </pc:spChg>
        <pc:picChg chg="add del mod">
          <ac:chgData name="Yeshe Schiffbauer" userId="255afb266367d080" providerId="LiveId" clId="{0AF9794B-F92B-421F-B5CC-732A7D9E9084}" dt="2020-04-15T14:18:14.775" v="259" actId="478"/>
          <ac:picMkLst>
            <pc:docMk/>
            <pc:sldMk cId="425417" sldId="260"/>
            <ac:picMk id="5" creationId="{13F9A744-93CB-4508-BBDC-7230DBE2285C}"/>
          </ac:picMkLst>
        </pc:picChg>
        <pc:picChg chg="add mod">
          <ac:chgData name="Yeshe Schiffbauer" userId="255afb266367d080" providerId="LiveId" clId="{0AF9794B-F92B-421F-B5CC-732A7D9E9084}" dt="2020-04-15T14:19:27.851" v="265"/>
          <ac:picMkLst>
            <pc:docMk/>
            <pc:sldMk cId="425417" sldId="260"/>
            <ac:picMk id="7" creationId="{CE9C520D-236C-44F6-AC8F-8E9FF305DC73}"/>
          </ac:picMkLst>
        </pc:picChg>
      </pc:sldChg>
      <pc:sldChg chg="addSp delSp modSp mod delAnim modAnim">
        <pc:chgData name="Yeshe Schiffbauer" userId="255afb266367d080" providerId="LiveId" clId="{0AF9794B-F92B-421F-B5CC-732A7D9E9084}" dt="2020-04-16T13:21:27.290" v="7726" actId="478"/>
        <pc:sldMkLst>
          <pc:docMk/>
          <pc:sldMk cId="3795487293" sldId="263"/>
        </pc:sldMkLst>
        <pc:spChg chg="add del mod">
          <ac:chgData name="Yeshe Schiffbauer" userId="255afb266367d080" providerId="LiveId" clId="{0AF9794B-F92B-421F-B5CC-732A7D9E9084}" dt="2020-04-16T13:21:27.290" v="7726" actId="478"/>
          <ac:spMkLst>
            <pc:docMk/>
            <pc:sldMk cId="3795487293" sldId="263"/>
            <ac:spMk id="4" creationId="{B798F900-2322-4FF2-85DC-26DF4206E013}"/>
          </ac:spMkLst>
        </pc:spChg>
        <pc:picChg chg="add mod">
          <ac:chgData name="Yeshe Schiffbauer" userId="255afb266367d080" providerId="LiveId" clId="{0AF9794B-F92B-421F-B5CC-732A7D9E9084}" dt="2020-04-16T13:09:09.162" v="7605" actId="1076"/>
          <ac:picMkLst>
            <pc:docMk/>
            <pc:sldMk cId="3795487293" sldId="263"/>
            <ac:picMk id="2" creationId="{04C001AA-C7A4-41CB-BF18-174B9E3C2B11}"/>
          </ac:picMkLst>
        </pc:picChg>
        <pc:picChg chg="del">
          <ac:chgData name="Yeshe Schiffbauer" userId="255afb266367d080" providerId="LiveId" clId="{0AF9794B-F92B-421F-B5CC-732A7D9E9084}" dt="2020-04-15T14:03:49.606" v="0" actId="478"/>
          <ac:picMkLst>
            <pc:docMk/>
            <pc:sldMk cId="3795487293" sldId="263"/>
            <ac:picMk id="5" creationId="{F969F096-2835-41E6-8091-22D89FE88D58}"/>
          </ac:picMkLst>
        </pc:picChg>
      </pc:sldChg>
      <pc:sldChg chg="modSp mod">
        <pc:chgData name="Yeshe Schiffbauer" userId="255afb266367d080" providerId="LiveId" clId="{0AF9794B-F92B-421F-B5CC-732A7D9E9084}" dt="2020-04-16T09:31:53.794" v="3276"/>
        <pc:sldMkLst>
          <pc:docMk/>
          <pc:sldMk cId="232640172" sldId="265"/>
        </pc:sldMkLst>
        <pc:spChg chg="mod">
          <ac:chgData name="Yeshe Schiffbauer" userId="255afb266367d080" providerId="LiveId" clId="{0AF9794B-F92B-421F-B5CC-732A7D9E9084}" dt="2020-04-16T09:31:53.794" v="3276"/>
          <ac:spMkLst>
            <pc:docMk/>
            <pc:sldMk cId="232640172" sldId="265"/>
            <ac:spMk id="2" creationId="{C2699B54-DD65-4A4B-A4EE-18A4D2E201DB}"/>
          </ac:spMkLst>
        </pc:spChg>
      </pc:sldChg>
      <pc:sldChg chg="modSp mod">
        <pc:chgData name="Yeshe Schiffbauer" userId="255afb266367d080" providerId="LiveId" clId="{0AF9794B-F92B-421F-B5CC-732A7D9E9084}" dt="2020-04-16T10:56:30.645" v="5771" actId="1076"/>
        <pc:sldMkLst>
          <pc:docMk/>
          <pc:sldMk cId="621078525" sldId="266"/>
        </pc:sldMkLst>
        <pc:spChg chg="mod">
          <ac:chgData name="Yeshe Schiffbauer" userId="255afb266367d080" providerId="LiveId" clId="{0AF9794B-F92B-421F-B5CC-732A7D9E9084}" dt="2020-04-16T10:56:30.645" v="5771" actId="1076"/>
          <ac:spMkLst>
            <pc:docMk/>
            <pc:sldMk cId="621078525" sldId="266"/>
            <ac:spMk id="2" creationId="{C2699B54-DD65-4A4B-A4EE-18A4D2E201DB}"/>
          </ac:spMkLst>
        </pc:spChg>
      </pc:sldChg>
      <pc:sldChg chg="modSp mod">
        <pc:chgData name="Yeshe Schiffbauer" userId="255afb266367d080" providerId="LiveId" clId="{0AF9794B-F92B-421F-B5CC-732A7D9E9084}" dt="2020-04-16T09:31:20.159" v="3254" actId="27636"/>
        <pc:sldMkLst>
          <pc:docMk/>
          <pc:sldMk cId="1999455502" sldId="269"/>
        </pc:sldMkLst>
        <pc:spChg chg="mod">
          <ac:chgData name="Yeshe Schiffbauer" userId="255afb266367d080" providerId="LiveId" clId="{0AF9794B-F92B-421F-B5CC-732A7D9E9084}" dt="2020-04-16T09:31:20.159" v="3254" actId="27636"/>
          <ac:spMkLst>
            <pc:docMk/>
            <pc:sldMk cId="1999455502" sldId="269"/>
            <ac:spMk id="3" creationId="{B18CA585-8B9C-49FE-83F3-E445D3E6AB04}"/>
          </ac:spMkLst>
        </pc:spChg>
      </pc:sldChg>
      <pc:sldChg chg="addSp delSp modSp mod delAnim modAnim">
        <pc:chgData name="Yeshe Schiffbauer" userId="255afb266367d080" providerId="LiveId" clId="{0AF9794B-F92B-421F-B5CC-732A7D9E9084}" dt="2020-04-16T13:21:34.753" v="7728" actId="478"/>
        <pc:sldMkLst>
          <pc:docMk/>
          <pc:sldMk cId="3079354747" sldId="270"/>
        </pc:sldMkLst>
        <pc:spChg chg="add del mod">
          <ac:chgData name="Yeshe Schiffbauer" userId="255afb266367d080" providerId="LiveId" clId="{0AF9794B-F92B-421F-B5CC-732A7D9E9084}" dt="2020-04-16T13:21:34.753" v="7728" actId="478"/>
          <ac:spMkLst>
            <pc:docMk/>
            <pc:sldMk cId="3079354747" sldId="270"/>
            <ac:spMk id="7" creationId="{7E7D3724-1A2F-4000-8DC0-6B1FF3D0C867}"/>
          </ac:spMkLst>
        </pc:spChg>
        <pc:spChg chg="add del mod">
          <ac:chgData name="Yeshe Schiffbauer" userId="255afb266367d080" providerId="LiveId" clId="{0AF9794B-F92B-421F-B5CC-732A7D9E9084}" dt="2020-04-16T13:21:32.042" v="7727" actId="478"/>
          <ac:spMkLst>
            <pc:docMk/>
            <pc:sldMk cId="3079354747" sldId="270"/>
            <ac:spMk id="9" creationId="{E1A9D6FE-4DFD-4F93-8E8A-350CE5A7AF04}"/>
          </ac:spMkLst>
        </pc:spChg>
        <pc:picChg chg="del">
          <ac:chgData name="Yeshe Schiffbauer" userId="255afb266367d080" providerId="LiveId" clId="{0AF9794B-F92B-421F-B5CC-732A7D9E9084}" dt="2020-04-15T14:09:03.877" v="126" actId="478"/>
          <ac:picMkLst>
            <pc:docMk/>
            <pc:sldMk cId="3079354747" sldId="270"/>
            <ac:picMk id="2" creationId="{05739A7C-FEA5-4320-8997-74C292FA228C}"/>
          </ac:picMkLst>
        </pc:picChg>
        <pc:picChg chg="add mod">
          <ac:chgData name="Yeshe Schiffbauer" userId="255afb266367d080" providerId="LiveId" clId="{0AF9794B-F92B-421F-B5CC-732A7D9E9084}" dt="2020-04-15T14:09:26.879" v="130" actId="1440"/>
          <ac:picMkLst>
            <pc:docMk/>
            <pc:sldMk cId="3079354747" sldId="270"/>
            <ac:picMk id="3" creationId="{900434C8-3EDA-4610-9DE6-52FE3DB886D8}"/>
          </ac:picMkLst>
        </pc:picChg>
      </pc:sldChg>
      <pc:sldChg chg="delSp modSp mod">
        <pc:chgData name="Yeshe Schiffbauer" userId="255afb266367d080" providerId="LiveId" clId="{0AF9794B-F92B-421F-B5CC-732A7D9E9084}" dt="2020-04-16T13:02:18.986" v="7577" actId="20577"/>
        <pc:sldMkLst>
          <pc:docMk/>
          <pc:sldMk cId="2345888147" sldId="271"/>
        </pc:sldMkLst>
        <pc:spChg chg="mod">
          <ac:chgData name="Yeshe Schiffbauer" userId="255afb266367d080" providerId="LiveId" clId="{0AF9794B-F92B-421F-B5CC-732A7D9E9084}" dt="2020-04-16T13:02:18.986" v="7577" actId="20577"/>
          <ac:spMkLst>
            <pc:docMk/>
            <pc:sldMk cId="2345888147" sldId="271"/>
            <ac:spMk id="3" creationId="{B18CA585-8B9C-49FE-83F3-E445D3E6AB04}"/>
          </ac:spMkLst>
        </pc:spChg>
        <pc:picChg chg="mod">
          <ac:chgData name="Yeshe Schiffbauer" userId="255afb266367d080" providerId="LiveId" clId="{0AF9794B-F92B-421F-B5CC-732A7D9E9084}" dt="2020-04-15T14:11:23.831" v="180" actId="1076"/>
          <ac:picMkLst>
            <pc:docMk/>
            <pc:sldMk cId="2345888147" sldId="271"/>
            <ac:picMk id="5" creationId="{7088974A-8B45-46BB-89C0-FA27E41EEEC0}"/>
          </ac:picMkLst>
        </pc:picChg>
        <pc:picChg chg="del">
          <ac:chgData name="Yeshe Schiffbauer" userId="255afb266367d080" providerId="LiveId" clId="{0AF9794B-F92B-421F-B5CC-732A7D9E9084}" dt="2020-04-15T14:10:46.336" v="138" actId="478"/>
          <ac:picMkLst>
            <pc:docMk/>
            <pc:sldMk cId="2345888147" sldId="271"/>
            <ac:picMk id="6" creationId="{3215A674-A7DC-4195-B218-E08ED477E682}"/>
          </ac:picMkLst>
        </pc:picChg>
      </pc:sldChg>
      <pc:sldChg chg="addSp delSp modSp mod delAnim modAnim">
        <pc:chgData name="Yeshe Schiffbauer" userId="255afb266367d080" providerId="LiveId" clId="{0AF9794B-F92B-421F-B5CC-732A7D9E9084}" dt="2020-04-16T13:21:40.613" v="7729" actId="478"/>
        <pc:sldMkLst>
          <pc:docMk/>
          <pc:sldMk cId="1168739555" sldId="272"/>
        </pc:sldMkLst>
        <pc:spChg chg="add del">
          <ac:chgData name="Yeshe Schiffbauer" userId="255afb266367d080" providerId="LiveId" clId="{0AF9794B-F92B-421F-B5CC-732A7D9E9084}" dt="2020-04-15T14:14:14.976" v="235"/>
          <ac:spMkLst>
            <pc:docMk/>
            <pc:sldMk cId="1168739555" sldId="272"/>
            <ac:spMk id="2" creationId="{0F832828-1210-43CB-A4EC-A9D51CE2D9EA}"/>
          </ac:spMkLst>
        </pc:spChg>
        <pc:spChg chg="add del mod">
          <ac:chgData name="Yeshe Schiffbauer" userId="255afb266367d080" providerId="LiveId" clId="{0AF9794B-F92B-421F-B5CC-732A7D9E9084}" dt="2020-04-16T13:21:40.613" v="7729" actId="478"/>
          <ac:spMkLst>
            <pc:docMk/>
            <pc:sldMk cId="1168739555" sldId="272"/>
            <ac:spMk id="7" creationId="{DB457404-06EB-4793-974A-FA635A232979}"/>
          </ac:spMkLst>
        </pc:spChg>
        <pc:picChg chg="add del mod">
          <ac:chgData name="Yeshe Schiffbauer" userId="255afb266367d080" providerId="LiveId" clId="{0AF9794B-F92B-421F-B5CC-732A7D9E9084}" dt="2020-04-16T10:04:40.675" v="4572" actId="478"/>
          <ac:picMkLst>
            <pc:docMk/>
            <pc:sldMk cId="1168739555" sldId="272"/>
            <ac:picMk id="3" creationId="{915F957E-C5D1-4837-94DC-0460466971C0}"/>
          </ac:picMkLst>
        </pc:picChg>
        <pc:picChg chg="del">
          <ac:chgData name="Yeshe Schiffbauer" userId="255afb266367d080" providerId="LiveId" clId="{0AF9794B-F92B-421F-B5CC-732A7D9E9084}" dt="2020-04-15T14:14:11.485" v="233" actId="478"/>
          <ac:picMkLst>
            <pc:docMk/>
            <pc:sldMk cId="1168739555" sldId="272"/>
            <ac:picMk id="4" creationId="{90470B92-6400-41F1-A7B5-EC68E7CBBB91}"/>
          </ac:picMkLst>
        </pc:picChg>
        <pc:picChg chg="add mod">
          <ac:chgData name="Yeshe Schiffbauer" userId="255afb266367d080" providerId="LiveId" clId="{0AF9794B-F92B-421F-B5CC-732A7D9E9084}" dt="2020-04-16T10:08:38.489" v="4576" actId="1440"/>
          <ac:picMkLst>
            <pc:docMk/>
            <pc:sldMk cId="1168739555" sldId="272"/>
            <ac:picMk id="5" creationId="{2B783721-3A22-4FD3-8B71-370510CD0F40}"/>
          </ac:picMkLst>
        </pc:picChg>
        <pc:picChg chg="del">
          <ac:chgData name="Yeshe Schiffbauer" userId="255afb266367d080" providerId="LiveId" clId="{0AF9794B-F92B-421F-B5CC-732A7D9E9084}" dt="2020-04-15T14:51:03.676" v="2605" actId="478"/>
          <ac:picMkLst>
            <pc:docMk/>
            <pc:sldMk cId="1168739555" sldId="272"/>
            <ac:picMk id="9" creationId="{2A917C61-86DF-4E4A-940B-B2B556336121}"/>
          </ac:picMkLst>
        </pc:picChg>
        <pc:picChg chg="add mod">
          <ac:chgData name="Yeshe Schiffbauer" userId="255afb266367d080" providerId="LiveId" clId="{0AF9794B-F92B-421F-B5CC-732A7D9E9084}" dt="2020-04-15T14:51:11.431" v="2607" actId="1076"/>
          <ac:picMkLst>
            <pc:docMk/>
            <pc:sldMk cId="1168739555" sldId="272"/>
            <ac:picMk id="11" creationId="{0FE6B35E-4FE9-4568-A684-461C447496E0}"/>
          </ac:picMkLst>
        </pc:picChg>
      </pc:sldChg>
      <pc:sldChg chg="addSp delSp modSp mod">
        <pc:chgData name="Yeshe Schiffbauer" userId="255afb266367d080" providerId="LiveId" clId="{0AF9794B-F92B-421F-B5CC-732A7D9E9084}" dt="2020-04-16T13:17:43.314" v="7725" actId="207"/>
        <pc:sldMkLst>
          <pc:docMk/>
          <pc:sldMk cId="2922504158" sldId="273"/>
        </pc:sldMkLst>
        <pc:spChg chg="add mod">
          <ac:chgData name="Yeshe Schiffbauer" userId="255afb266367d080" providerId="LiveId" clId="{0AF9794B-F92B-421F-B5CC-732A7D9E9084}" dt="2020-04-16T13:17:43.314" v="7725" actId="207"/>
          <ac:spMkLst>
            <pc:docMk/>
            <pc:sldMk cId="2922504158" sldId="273"/>
            <ac:spMk id="3" creationId="{28302999-3687-4062-B6BD-46EFD069FB19}"/>
          </ac:spMkLst>
        </pc:spChg>
        <pc:spChg chg="del">
          <ac:chgData name="Yeshe Schiffbauer" userId="255afb266367d080" providerId="LiveId" clId="{0AF9794B-F92B-421F-B5CC-732A7D9E9084}" dt="2020-04-15T14:16:46.343" v="242" actId="478"/>
          <ac:spMkLst>
            <pc:docMk/>
            <pc:sldMk cId="2922504158" sldId="273"/>
            <ac:spMk id="3" creationId="{B18CA585-8B9C-49FE-83F3-E445D3E6AB04}"/>
          </ac:spMkLst>
        </pc:spChg>
        <pc:spChg chg="add del mod">
          <ac:chgData name="Yeshe Schiffbauer" userId="255afb266367d080" providerId="LiveId" clId="{0AF9794B-F92B-421F-B5CC-732A7D9E9084}" dt="2020-04-15T14:17:22.608" v="246" actId="478"/>
          <ac:spMkLst>
            <pc:docMk/>
            <pc:sldMk cId="2922504158" sldId="273"/>
            <ac:spMk id="5" creationId="{84E2D789-3EA4-4BF4-BBAB-5FD9E30EA868}"/>
          </ac:spMkLst>
        </pc:spChg>
        <pc:spChg chg="add del mod">
          <ac:chgData name="Yeshe Schiffbauer" userId="255afb266367d080" providerId="LiveId" clId="{0AF9794B-F92B-421F-B5CC-732A7D9E9084}" dt="2020-04-15T14:17:49.905" v="253"/>
          <ac:spMkLst>
            <pc:docMk/>
            <pc:sldMk cId="2922504158" sldId="273"/>
            <ac:spMk id="6" creationId="{A04ADD4B-ACFB-4E20-8301-0197ACC8056B}"/>
          </ac:spMkLst>
        </pc:spChg>
        <pc:spChg chg="add mod">
          <ac:chgData name="Yeshe Schiffbauer" userId="255afb266367d080" providerId="LiveId" clId="{0AF9794B-F92B-421F-B5CC-732A7D9E9084}" dt="2020-04-16T13:04:43.659" v="7590" actId="20577"/>
          <ac:spMkLst>
            <pc:docMk/>
            <pc:sldMk cId="2922504158" sldId="273"/>
            <ac:spMk id="7" creationId="{9DB3C305-364A-49BA-B4C7-4392DD68758F}"/>
          </ac:spMkLst>
        </pc:spChg>
        <pc:spChg chg="add mod">
          <ac:chgData name="Yeshe Schiffbauer" userId="255afb266367d080" providerId="LiveId" clId="{0AF9794B-F92B-421F-B5CC-732A7D9E9084}" dt="2020-04-16T13:05:02.841" v="7592" actId="1076"/>
          <ac:spMkLst>
            <pc:docMk/>
            <pc:sldMk cId="2922504158" sldId="273"/>
            <ac:spMk id="20" creationId="{56D1CF31-2AF8-431E-BEF8-D3292C4F08CC}"/>
          </ac:spMkLst>
        </pc:spChg>
        <pc:grpChg chg="del mod">
          <ac:chgData name="Yeshe Schiffbauer" userId="255afb266367d080" providerId="LiveId" clId="{0AF9794B-F92B-421F-B5CC-732A7D9E9084}" dt="2020-04-16T10:19:58.360" v="5161"/>
          <ac:grpSpMkLst>
            <pc:docMk/>
            <pc:sldMk cId="2922504158" sldId="273"/>
            <ac:grpSpMk id="29" creationId="{C9F3B0CF-697B-4EA3-915C-03BCAE185BC9}"/>
          </ac:grpSpMkLst>
        </pc:grpChg>
        <pc:grpChg chg="mod">
          <ac:chgData name="Yeshe Schiffbauer" userId="255afb266367d080" providerId="LiveId" clId="{0AF9794B-F92B-421F-B5CC-732A7D9E9084}" dt="2020-04-16T10:19:58.360" v="5161"/>
          <ac:grpSpMkLst>
            <pc:docMk/>
            <pc:sldMk cId="2922504158" sldId="273"/>
            <ac:grpSpMk id="40" creationId="{C39B2833-B7BA-45D7-8CBF-7B2A43F111F2}"/>
          </ac:grpSpMkLst>
        </pc:grpChg>
        <pc:graphicFrameChg chg="del">
          <ac:chgData name="Yeshe Schiffbauer" userId="255afb266367d080" providerId="LiveId" clId="{0AF9794B-F92B-421F-B5CC-732A7D9E9084}" dt="2020-04-15T14:17:24.416" v="247" actId="478"/>
          <ac:graphicFrameMkLst>
            <pc:docMk/>
            <pc:sldMk cId="2922504158" sldId="273"/>
            <ac:graphicFrameMk id="13" creationId="{40430E11-1DD1-43E6-B479-A9C87ACB4268}"/>
          </ac:graphicFrameMkLst>
        </pc:graphicFrameChg>
        <pc:graphicFrameChg chg="del">
          <ac:chgData name="Yeshe Schiffbauer" userId="255afb266367d080" providerId="LiveId" clId="{0AF9794B-F92B-421F-B5CC-732A7D9E9084}" dt="2020-04-15T14:17:25.859" v="248" actId="478"/>
          <ac:graphicFrameMkLst>
            <pc:docMk/>
            <pc:sldMk cId="2922504158" sldId="273"/>
            <ac:graphicFrameMk id="15" creationId="{F319A37F-D78C-4E98-B344-7B52E687D0D1}"/>
          </ac:graphicFrameMkLst>
        </pc:graphicFrameChg>
        <pc:graphicFrameChg chg="del">
          <ac:chgData name="Yeshe Schiffbauer" userId="255afb266367d080" providerId="LiveId" clId="{0AF9794B-F92B-421F-B5CC-732A7D9E9084}" dt="2020-04-15T14:17:28.099" v="249" actId="478"/>
          <ac:graphicFrameMkLst>
            <pc:docMk/>
            <pc:sldMk cId="2922504158" sldId="273"/>
            <ac:graphicFrameMk id="17" creationId="{435B32DD-81B6-467E-A3A2-70973E4E4274}"/>
          </ac:graphicFrameMkLst>
        </pc:graphicFrameChg>
        <pc:graphicFrameChg chg="del">
          <ac:chgData name="Yeshe Schiffbauer" userId="255afb266367d080" providerId="LiveId" clId="{0AF9794B-F92B-421F-B5CC-732A7D9E9084}" dt="2020-04-15T14:17:29.609" v="250" actId="478"/>
          <ac:graphicFrameMkLst>
            <pc:docMk/>
            <pc:sldMk cId="2922504158" sldId="273"/>
            <ac:graphicFrameMk id="19" creationId="{2300EC64-DE07-4F30-82CE-F47F2806A86C}"/>
          </ac:graphicFrameMkLst>
        </pc:graphicFrameChg>
        <pc:picChg chg="del">
          <ac:chgData name="Yeshe Schiffbauer" userId="255afb266367d080" providerId="LiveId" clId="{0AF9794B-F92B-421F-B5CC-732A7D9E9084}" dt="2020-04-15T14:51:19.312" v="2608" actId="478"/>
          <ac:picMkLst>
            <pc:docMk/>
            <pc:sldMk cId="2922504158" sldId="273"/>
            <ac:picMk id="8" creationId="{53E8AB1E-0320-46EB-A0F7-6C04CA659909}"/>
          </ac:picMkLst>
        </pc:picChg>
        <pc:picChg chg="add mod">
          <ac:chgData name="Yeshe Schiffbauer" userId="255afb266367d080" providerId="LiveId" clId="{0AF9794B-F92B-421F-B5CC-732A7D9E9084}" dt="2020-04-16T10:18:34.523" v="5126" actId="1076"/>
          <ac:picMkLst>
            <pc:docMk/>
            <pc:sldMk cId="2922504158" sldId="273"/>
            <ac:picMk id="9" creationId="{035F30F7-66C0-48DC-80E7-F2DF69208B12}"/>
          </ac:picMkLst>
        </pc:picChg>
        <pc:picChg chg="add del mod">
          <ac:chgData name="Yeshe Schiffbauer" userId="255afb266367d080" providerId="LiveId" clId="{0AF9794B-F92B-421F-B5CC-732A7D9E9084}" dt="2020-04-15T14:45:37.611" v="2024" actId="478"/>
          <ac:picMkLst>
            <pc:docMk/>
            <pc:sldMk cId="2922504158" sldId="273"/>
            <ac:picMk id="10" creationId="{59C32829-58FE-4415-959F-AB66AA110F36}"/>
          </ac:picMkLst>
        </pc:picChg>
        <pc:picChg chg="add mod">
          <ac:chgData name="Yeshe Schiffbauer" userId="255afb266367d080" providerId="LiveId" clId="{0AF9794B-F92B-421F-B5CC-732A7D9E9084}" dt="2020-04-16T10:18:40.990" v="5128" actId="1076"/>
          <ac:picMkLst>
            <pc:docMk/>
            <pc:sldMk cId="2922504158" sldId="273"/>
            <ac:picMk id="11" creationId="{6EA7CE26-AAC7-4B64-9654-8CA457587817}"/>
          </ac:picMkLst>
        </pc:picChg>
        <pc:picChg chg="add mod">
          <ac:chgData name="Yeshe Schiffbauer" userId="255afb266367d080" providerId="LiveId" clId="{0AF9794B-F92B-421F-B5CC-732A7D9E9084}" dt="2020-04-16T13:04:49.572" v="7591" actId="1076"/>
          <ac:picMkLst>
            <pc:docMk/>
            <pc:sldMk cId="2922504158" sldId="273"/>
            <ac:picMk id="12" creationId="{A3628616-AB50-46FC-B765-3B4691668630}"/>
          </ac:picMkLst>
        </pc:picChg>
        <pc:picChg chg="add mod">
          <ac:chgData name="Yeshe Schiffbauer" userId="255afb266367d080" providerId="LiveId" clId="{0AF9794B-F92B-421F-B5CC-732A7D9E9084}" dt="2020-04-15T14:51:40.678" v="2612" actId="14100"/>
          <ac:picMkLst>
            <pc:docMk/>
            <pc:sldMk cId="2922504158" sldId="273"/>
            <ac:picMk id="16" creationId="{78348803-F7F4-451F-9CDD-093CA9C14D51}"/>
          </ac:picMkLst>
        </pc:picChg>
        <pc:inkChg chg="add del">
          <ac:chgData name="Yeshe Schiffbauer" userId="255afb266367d080" providerId="LiveId" clId="{0AF9794B-F92B-421F-B5CC-732A7D9E9084}" dt="2020-04-16T10:19:33.908" v="5137" actId="27957"/>
          <ac:inkMkLst>
            <pc:docMk/>
            <pc:sldMk cId="2922504158" sldId="273"/>
            <ac:inkMk id="14" creationId="{2977F465-9DEE-4468-AE2F-06C3AAFF3C3B}"/>
          </ac:inkMkLst>
        </pc:inkChg>
        <pc:inkChg chg="add mod">
          <ac:chgData name="Yeshe Schiffbauer" userId="255afb266367d080" providerId="LiveId" clId="{0AF9794B-F92B-421F-B5CC-732A7D9E9084}" dt="2020-04-16T13:05:10.507" v="7593" actId="1076"/>
          <ac:inkMkLst>
            <pc:docMk/>
            <pc:sldMk cId="2922504158" sldId="273"/>
            <ac:inkMk id="18" creationId="{293E8305-6010-46AA-99B5-03E50464CE3B}"/>
          </ac:inkMkLst>
        </pc:inkChg>
        <pc:inkChg chg="add mod">
          <ac:chgData name="Yeshe Schiffbauer" userId="255afb266367d080" providerId="LiveId" clId="{0AF9794B-F92B-421F-B5CC-732A7D9E9084}" dt="2020-04-16T13:05:10.507" v="7593" actId="1076"/>
          <ac:inkMkLst>
            <pc:docMk/>
            <pc:sldMk cId="2922504158" sldId="273"/>
            <ac:inkMk id="21" creationId="{0F0CA7FE-6550-4C73-A925-EEB32E227D5E}"/>
          </ac:inkMkLst>
        </pc:inkChg>
        <pc:inkChg chg="add mod">
          <ac:chgData name="Yeshe Schiffbauer" userId="255afb266367d080" providerId="LiveId" clId="{0AF9794B-F92B-421F-B5CC-732A7D9E9084}" dt="2020-04-16T13:05:10.507" v="7593" actId="1076"/>
          <ac:inkMkLst>
            <pc:docMk/>
            <pc:sldMk cId="2922504158" sldId="273"/>
            <ac:inkMk id="22" creationId="{4321A053-A61E-43EC-86CA-70924419CEA3}"/>
          </ac:inkMkLst>
        </pc:inkChg>
        <pc:inkChg chg="add mod">
          <ac:chgData name="Yeshe Schiffbauer" userId="255afb266367d080" providerId="LiveId" clId="{0AF9794B-F92B-421F-B5CC-732A7D9E9084}" dt="2020-04-16T13:05:10.507" v="7593" actId="1076"/>
          <ac:inkMkLst>
            <pc:docMk/>
            <pc:sldMk cId="2922504158" sldId="273"/>
            <ac:inkMk id="23" creationId="{B269B886-9301-4A8F-8013-81C498F7E740}"/>
          </ac:inkMkLst>
        </pc:inkChg>
        <pc:inkChg chg="add mod">
          <ac:chgData name="Yeshe Schiffbauer" userId="255afb266367d080" providerId="LiveId" clId="{0AF9794B-F92B-421F-B5CC-732A7D9E9084}" dt="2020-04-16T13:05:10.507" v="7593" actId="1076"/>
          <ac:inkMkLst>
            <pc:docMk/>
            <pc:sldMk cId="2922504158" sldId="273"/>
            <ac:inkMk id="24" creationId="{B0C58BF8-DD4F-43A6-B0BE-33F6CFD8C5CB}"/>
          </ac:inkMkLst>
        </pc:inkChg>
        <pc:inkChg chg="add mod">
          <ac:chgData name="Yeshe Schiffbauer" userId="255afb266367d080" providerId="LiveId" clId="{0AF9794B-F92B-421F-B5CC-732A7D9E9084}" dt="2020-04-16T13:05:10.507" v="7593" actId="1076"/>
          <ac:inkMkLst>
            <pc:docMk/>
            <pc:sldMk cId="2922504158" sldId="273"/>
            <ac:inkMk id="25" creationId="{AF51A584-8EB0-4D7A-BBED-D2857C00F195}"/>
          </ac:inkMkLst>
        </pc:inkChg>
        <pc:inkChg chg="add mod">
          <ac:chgData name="Yeshe Schiffbauer" userId="255afb266367d080" providerId="LiveId" clId="{0AF9794B-F92B-421F-B5CC-732A7D9E9084}" dt="2020-04-16T13:05:10.507" v="7593" actId="1076"/>
          <ac:inkMkLst>
            <pc:docMk/>
            <pc:sldMk cId="2922504158" sldId="273"/>
            <ac:inkMk id="26" creationId="{F7A03FD7-2453-4F04-A4ED-F899A1D01D18}"/>
          </ac:inkMkLst>
        </pc:inkChg>
        <pc:inkChg chg="add mod">
          <ac:chgData name="Yeshe Schiffbauer" userId="255afb266367d080" providerId="LiveId" clId="{0AF9794B-F92B-421F-B5CC-732A7D9E9084}" dt="2020-04-16T13:05:10.507" v="7593" actId="1076"/>
          <ac:inkMkLst>
            <pc:docMk/>
            <pc:sldMk cId="2922504158" sldId="273"/>
            <ac:inkMk id="27" creationId="{41A1DBB5-DCC0-42E6-A08F-04B5AC92F6E4}"/>
          </ac:inkMkLst>
        </pc:inkChg>
        <pc:inkChg chg="add mod">
          <ac:chgData name="Yeshe Schiffbauer" userId="255afb266367d080" providerId="LiveId" clId="{0AF9794B-F92B-421F-B5CC-732A7D9E9084}" dt="2020-04-16T13:05:10.507" v="7593" actId="1076"/>
          <ac:inkMkLst>
            <pc:docMk/>
            <pc:sldMk cId="2922504158" sldId="273"/>
            <ac:inkMk id="28" creationId="{68BFAC43-5155-42DD-8DCC-74859F60ECCB}"/>
          </ac:inkMkLst>
        </pc:inkChg>
        <pc:inkChg chg="add mod">
          <ac:chgData name="Yeshe Schiffbauer" userId="255afb266367d080" providerId="LiveId" clId="{0AF9794B-F92B-421F-B5CC-732A7D9E9084}" dt="2020-04-16T13:05:10.507" v="7593" actId="1076"/>
          <ac:inkMkLst>
            <pc:docMk/>
            <pc:sldMk cId="2922504158" sldId="273"/>
            <ac:inkMk id="30" creationId="{D118DEB4-A985-415F-8D46-88488CF54F05}"/>
          </ac:inkMkLst>
        </pc:inkChg>
        <pc:inkChg chg="add mod">
          <ac:chgData name="Yeshe Schiffbauer" userId="255afb266367d080" providerId="LiveId" clId="{0AF9794B-F92B-421F-B5CC-732A7D9E9084}" dt="2020-04-16T13:05:10.507" v="7593" actId="1076"/>
          <ac:inkMkLst>
            <pc:docMk/>
            <pc:sldMk cId="2922504158" sldId="273"/>
            <ac:inkMk id="31" creationId="{65313F09-D8BB-4C0F-A194-5EAD875C1CA8}"/>
          </ac:inkMkLst>
        </pc:inkChg>
        <pc:inkChg chg="add mod">
          <ac:chgData name="Yeshe Schiffbauer" userId="255afb266367d080" providerId="LiveId" clId="{0AF9794B-F92B-421F-B5CC-732A7D9E9084}" dt="2020-04-16T13:05:10.507" v="7593" actId="1076"/>
          <ac:inkMkLst>
            <pc:docMk/>
            <pc:sldMk cId="2922504158" sldId="273"/>
            <ac:inkMk id="32" creationId="{1001519C-C2D2-49B5-BC90-E3DE62034F4A}"/>
          </ac:inkMkLst>
        </pc:inkChg>
        <pc:inkChg chg="add mod">
          <ac:chgData name="Yeshe Schiffbauer" userId="255afb266367d080" providerId="LiveId" clId="{0AF9794B-F92B-421F-B5CC-732A7D9E9084}" dt="2020-04-16T13:05:10.507" v="7593" actId="1076"/>
          <ac:inkMkLst>
            <pc:docMk/>
            <pc:sldMk cId="2922504158" sldId="273"/>
            <ac:inkMk id="33" creationId="{9F5808D3-DE16-4E3C-B72F-3D948C8F4BE9}"/>
          </ac:inkMkLst>
        </pc:inkChg>
        <pc:inkChg chg="add mod">
          <ac:chgData name="Yeshe Schiffbauer" userId="255afb266367d080" providerId="LiveId" clId="{0AF9794B-F92B-421F-B5CC-732A7D9E9084}" dt="2020-04-16T13:05:10.507" v="7593" actId="1076"/>
          <ac:inkMkLst>
            <pc:docMk/>
            <pc:sldMk cId="2922504158" sldId="273"/>
            <ac:inkMk id="34" creationId="{EAD0411E-1594-49C5-8F56-C606CA62D8ED}"/>
          </ac:inkMkLst>
        </pc:inkChg>
        <pc:inkChg chg="add mod">
          <ac:chgData name="Yeshe Schiffbauer" userId="255afb266367d080" providerId="LiveId" clId="{0AF9794B-F92B-421F-B5CC-732A7D9E9084}" dt="2020-04-16T13:05:10.507" v="7593" actId="1076"/>
          <ac:inkMkLst>
            <pc:docMk/>
            <pc:sldMk cId="2922504158" sldId="273"/>
            <ac:inkMk id="35" creationId="{B27BA1BB-1269-40A0-B6D1-B857BB159B64}"/>
          </ac:inkMkLst>
        </pc:inkChg>
        <pc:inkChg chg="add mod">
          <ac:chgData name="Yeshe Schiffbauer" userId="255afb266367d080" providerId="LiveId" clId="{0AF9794B-F92B-421F-B5CC-732A7D9E9084}" dt="2020-04-16T13:05:10.507" v="7593" actId="1076"/>
          <ac:inkMkLst>
            <pc:docMk/>
            <pc:sldMk cId="2922504158" sldId="273"/>
            <ac:inkMk id="36" creationId="{6E2825AB-8CAB-46C7-B3BF-C983048098D4}"/>
          </ac:inkMkLst>
        </pc:inkChg>
        <pc:inkChg chg="add mod">
          <ac:chgData name="Yeshe Schiffbauer" userId="255afb266367d080" providerId="LiveId" clId="{0AF9794B-F92B-421F-B5CC-732A7D9E9084}" dt="2020-04-16T13:05:10.507" v="7593" actId="1076"/>
          <ac:inkMkLst>
            <pc:docMk/>
            <pc:sldMk cId="2922504158" sldId="273"/>
            <ac:inkMk id="37" creationId="{753878DE-EED8-4F78-BCF6-77B567F107B0}"/>
          </ac:inkMkLst>
        </pc:inkChg>
        <pc:inkChg chg="add mod">
          <ac:chgData name="Yeshe Schiffbauer" userId="255afb266367d080" providerId="LiveId" clId="{0AF9794B-F92B-421F-B5CC-732A7D9E9084}" dt="2020-04-16T13:05:10.507" v="7593" actId="1076"/>
          <ac:inkMkLst>
            <pc:docMk/>
            <pc:sldMk cId="2922504158" sldId="273"/>
            <ac:inkMk id="38" creationId="{24D2DE4B-1500-4B5A-BE83-92F8ACDAF4F4}"/>
          </ac:inkMkLst>
        </pc:inkChg>
        <pc:inkChg chg="add mod">
          <ac:chgData name="Yeshe Schiffbauer" userId="255afb266367d080" providerId="LiveId" clId="{0AF9794B-F92B-421F-B5CC-732A7D9E9084}" dt="2020-04-16T13:05:10.507" v="7593" actId="1076"/>
          <ac:inkMkLst>
            <pc:docMk/>
            <pc:sldMk cId="2922504158" sldId="273"/>
            <ac:inkMk id="39" creationId="{9DE54CFD-BFF0-4417-86F9-5DB19BA638A6}"/>
          </ac:inkMkLst>
        </pc:inkChg>
      </pc:sldChg>
      <pc:sldChg chg="del">
        <pc:chgData name="Yeshe Schiffbauer" userId="255afb266367d080" providerId="LiveId" clId="{0AF9794B-F92B-421F-B5CC-732A7D9E9084}" dt="2020-04-15T14:16:53.730" v="243" actId="2696"/>
        <pc:sldMkLst>
          <pc:docMk/>
          <pc:sldMk cId="3036457233" sldId="274"/>
        </pc:sldMkLst>
      </pc:sldChg>
      <pc:sldChg chg="del">
        <pc:chgData name="Yeshe Schiffbauer" userId="255afb266367d080" providerId="LiveId" clId="{0AF9794B-F92B-421F-B5CC-732A7D9E9084}" dt="2020-04-15T14:16:58.709" v="244" actId="2696"/>
        <pc:sldMkLst>
          <pc:docMk/>
          <pc:sldMk cId="2017057729" sldId="275"/>
        </pc:sldMkLst>
      </pc:sldChg>
      <pc:sldChg chg="modSp mod">
        <pc:chgData name="Yeshe Schiffbauer" userId="255afb266367d080" providerId="LiveId" clId="{0AF9794B-F92B-421F-B5CC-732A7D9E9084}" dt="2020-04-16T13:06:32.943" v="7600" actId="20577"/>
        <pc:sldMkLst>
          <pc:docMk/>
          <pc:sldMk cId="853862887" sldId="276"/>
        </pc:sldMkLst>
        <pc:spChg chg="mod">
          <ac:chgData name="Yeshe Schiffbauer" userId="255afb266367d080" providerId="LiveId" clId="{0AF9794B-F92B-421F-B5CC-732A7D9E9084}" dt="2020-04-16T13:06:32.943" v="7600" actId="20577"/>
          <ac:spMkLst>
            <pc:docMk/>
            <pc:sldMk cId="853862887" sldId="276"/>
            <ac:spMk id="3" creationId="{FCECDF0A-4D39-4AD2-ACA4-04DEAA67D739}"/>
          </ac:spMkLst>
        </pc:spChg>
        <pc:picChg chg="mod">
          <ac:chgData name="Yeshe Schiffbauer" userId="255afb266367d080" providerId="LiveId" clId="{0AF9794B-F92B-421F-B5CC-732A7D9E9084}" dt="2020-04-16T10:24:22.582" v="5632" actId="1076"/>
          <ac:picMkLst>
            <pc:docMk/>
            <pc:sldMk cId="853862887" sldId="276"/>
            <ac:picMk id="4" creationId="{7E093320-DED0-497F-AAC3-BF77A1316DE4}"/>
          </ac:picMkLst>
        </pc:picChg>
      </pc:sldChg>
      <pc:sldChg chg="del">
        <pc:chgData name="Yeshe Schiffbauer" userId="255afb266367d080" providerId="LiveId" clId="{0AF9794B-F92B-421F-B5CC-732A7D9E9084}" dt="2020-04-15T14:17:04.950" v="245" actId="2696"/>
        <pc:sldMkLst>
          <pc:docMk/>
          <pc:sldMk cId="1823218180" sldId="277"/>
        </pc:sldMkLst>
      </pc:sldChg>
      <pc:sldChg chg="addSp delSp modSp add del mod">
        <pc:chgData name="Yeshe Schiffbauer" userId="255afb266367d080" providerId="LiveId" clId="{0AF9794B-F92B-421F-B5CC-732A7D9E9084}" dt="2020-04-16T13:07:10.108" v="7602" actId="20577"/>
        <pc:sldMkLst>
          <pc:docMk/>
          <pc:sldMk cId="4135514418" sldId="278"/>
        </pc:sldMkLst>
        <pc:spChg chg="mod">
          <ac:chgData name="Yeshe Schiffbauer" userId="255afb266367d080" providerId="LiveId" clId="{0AF9794B-F92B-421F-B5CC-732A7D9E9084}" dt="2020-04-16T13:07:10.108" v="7602" actId="20577"/>
          <ac:spMkLst>
            <pc:docMk/>
            <pc:sldMk cId="4135514418" sldId="278"/>
            <ac:spMk id="3" creationId="{B18CA585-8B9C-49FE-83F3-E445D3E6AB04}"/>
          </ac:spMkLst>
        </pc:spChg>
        <pc:spChg chg="add mod">
          <ac:chgData name="Yeshe Schiffbauer" userId="255afb266367d080" providerId="LiveId" clId="{0AF9794B-F92B-421F-B5CC-732A7D9E9084}" dt="2020-04-16T11:12:06.208" v="6633" actId="1076"/>
          <ac:spMkLst>
            <pc:docMk/>
            <pc:sldMk cId="4135514418" sldId="278"/>
            <ac:spMk id="14" creationId="{7B3DEE10-B325-4E79-AA5D-40A1BC008DAE}"/>
          </ac:spMkLst>
        </pc:spChg>
        <pc:picChg chg="add mod">
          <ac:chgData name="Yeshe Schiffbauer" userId="255afb266367d080" providerId="LiveId" clId="{0AF9794B-F92B-421F-B5CC-732A7D9E9084}" dt="2020-04-16T11:12:04.115" v="6632" actId="1076"/>
          <ac:picMkLst>
            <pc:docMk/>
            <pc:sldMk cId="4135514418" sldId="278"/>
            <ac:picMk id="4" creationId="{74F5E23B-3079-4E57-88B9-A5EA0C394EDB}"/>
          </ac:picMkLst>
        </pc:picChg>
        <pc:picChg chg="add mod">
          <ac:chgData name="Yeshe Schiffbauer" userId="255afb266367d080" providerId="LiveId" clId="{0AF9794B-F92B-421F-B5CC-732A7D9E9084}" dt="2020-04-16T10:58:20.788" v="5786" actId="1076"/>
          <ac:picMkLst>
            <pc:docMk/>
            <pc:sldMk cId="4135514418" sldId="278"/>
            <ac:picMk id="5" creationId="{CB77F5D2-0F3A-4D1F-AAA6-F2588259B754}"/>
          </ac:picMkLst>
        </pc:picChg>
        <pc:picChg chg="del">
          <ac:chgData name="Yeshe Schiffbauer" userId="255afb266367d080" providerId="LiveId" clId="{0AF9794B-F92B-421F-B5CC-732A7D9E9084}" dt="2020-04-16T10:58:07.655" v="5782" actId="478"/>
          <ac:picMkLst>
            <pc:docMk/>
            <pc:sldMk cId="4135514418" sldId="278"/>
            <ac:picMk id="8" creationId="{988EB50A-12D7-4FD0-A266-B7ADEB3250F3}"/>
          </ac:picMkLst>
        </pc:picChg>
        <pc:picChg chg="add mod">
          <ac:chgData name="Yeshe Schiffbauer" userId="255afb266367d080" providerId="LiveId" clId="{0AF9794B-F92B-421F-B5CC-732A7D9E9084}" dt="2020-04-16T11:12:01.967" v="6631" actId="1076"/>
          <ac:picMkLst>
            <pc:docMk/>
            <pc:sldMk cId="4135514418" sldId="278"/>
            <ac:picMk id="10" creationId="{817DC3F1-D335-442F-9323-2F0C98104C6D}"/>
          </ac:picMkLst>
        </pc:picChg>
        <pc:picChg chg="add mod">
          <ac:chgData name="Yeshe Schiffbauer" userId="255afb266367d080" providerId="LiveId" clId="{0AF9794B-F92B-421F-B5CC-732A7D9E9084}" dt="2020-04-16T11:13:01.143" v="6638" actId="1076"/>
          <ac:picMkLst>
            <pc:docMk/>
            <pc:sldMk cId="4135514418" sldId="278"/>
            <ac:picMk id="11" creationId="{FBA207A0-8549-4831-AD5C-C9D865424D0F}"/>
          </ac:picMkLst>
        </pc:picChg>
        <pc:picChg chg="add mod">
          <ac:chgData name="Yeshe Schiffbauer" userId="255afb266367d080" providerId="LiveId" clId="{0AF9794B-F92B-421F-B5CC-732A7D9E9084}" dt="2020-04-16T11:13:03.770" v="6639" actId="1076"/>
          <ac:picMkLst>
            <pc:docMk/>
            <pc:sldMk cId="4135514418" sldId="278"/>
            <ac:picMk id="12" creationId="{A4D3CB58-CC18-46C6-92F2-50C8EF802DBF}"/>
          </ac:picMkLst>
        </pc:picChg>
        <pc:inkChg chg="add del">
          <ac:chgData name="Yeshe Schiffbauer" userId="255afb266367d080" providerId="LiveId" clId="{0AF9794B-F92B-421F-B5CC-732A7D9E9084}" dt="2020-04-16T11:03:32.003" v="5888"/>
          <ac:inkMkLst>
            <pc:docMk/>
            <pc:sldMk cId="4135514418" sldId="278"/>
            <ac:inkMk id="6" creationId="{F29AFE8D-21E7-4873-843C-359F2E3BAC42}"/>
          </ac:inkMkLst>
        </pc:inkChg>
        <pc:inkChg chg="add del">
          <ac:chgData name="Yeshe Schiffbauer" userId="255afb266367d080" providerId="LiveId" clId="{0AF9794B-F92B-421F-B5CC-732A7D9E9084}" dt="2020-04-16T11:03:41.148" v="5890" actId="27957"/>
          <ac:inkMkLst>
            <pc:docMk/>
            <pc:sldMk cId="4135514418" sldId="278"/>
            <ac:inkMk id="7" creationId="{C421628A-067F-4B98-9DE0-828D429FDCDC}"/>
          </ac:inkMkLst>
        </pc:inkChg>
        <pc:inkChg chg="add del">
          <ac:chgData name="Yeshe Schiffbauer" userId="255afb266367d080" providerId="LiveId" clId="{0AF9794B-F92B-421F-B5CC-732A7D9E9084}" dt="2020-04-16T11:03:43.781" v="5892"/>
          <ac:inkMkLst>
            <pc:docMk/>
            <pc:sldMk cId="4135514418" sldId="278"/>
            <ac:inkMk id="9" creationId="{B5827380-C6AF-476D-8B06-28640EDBC3CE}"/>
          </ac:inkMkLst>
        </pc:inkChg>
      </pc:sldChg>
      <pc:sldChg chg="addSp delSp modSp add del mod">
        <pc:chgData name="Yeshe Schiffbauer" userId="255afb266367d080" providerId="LiveId" clId="{0AF9794B-F92B-421F-B5CC-732A7D9E9084}" dt="2020-04-16T10:58:02.220" v="5781" actId="1076"/>
        <pc:sldMkLst>
          <pc:docMk/>
          <pc:sldMk cId="2432017115" sldId="279"/>
        </pc:sldMkLst>
        <pc:spChg chg="mod">
          <ac:chgData name="Yeshe Schiffbauer" userId="255afb266367d080" providerId="LiveId" clId="{0AF9794B-F92B-421F-B5CC-732A7D9E9084}" dt="2020-04-16T10:46:55.154" v="5698" actId="20577"/>
          <ac:spMkLst>
            <pc:docMk/>
            <pc:sldMk cId="2432017115" sldId="279"/>
            <ac:spMk id="2" creationId="{C2699B54-DD65-4A4B-A4EE-18A4D2E201DB}"/>
          </ac:spMkLst>
        </pc:spChg>
        <pc:picChg chg="add mod">
          <ac:chgData name="Yeshe Schiffbauer" userId="255afb266367d080" providerId="LiveId" clId="{0AF9794B-F92B-421F-B5CC-732A7D9E9084}" dt="2020-04-16T10:58:02.220" v="5781" actId="1076"/>
          <ac:picMkLst>
            <pc:docMk/>
            <pc:sldMk cId="2432017115" sldId="279"/>
            <ac:picMk id="4" creationId="{87D6BC1C-CDF0-4726-BDB0-624B466CBF9F}"/>
          </ac:picMkLst>
        </pc:picChg>
        <pc:picChg chg="del">
          <ac:chgData name="Yeshe Schiffbauer" userId="255afb266367d080" providerId="LiveId" clId="{0AF9794B-F92B-421F-B5CC-732A7D9E9084}" dt="2020-04-16T10:57:53.481" v="5777" actId="478"/>
          <ac:picMkLst>
            <pc:docMk/>
            <pc:sldMk cId="2432017115" sldId="279"/>
            <ac:picMk id="5" creationId="{EEF49EAA-C57D-4477-BE80-7BDC9FB12291}"/>
          </ac:picMkLst>
        </pc:picChg>
      </pc:sldChg>
      <pc:sldChg chg="addSp delSp modSp mod">
        <pc:chgData name="Yeshe Schiffbauer" userId="255afb266367d080" providerId="LiveId" clId="{0AF9794B-F92B-421F-B5CC-732A7D9E9084}" dt="2020-04-16T11:27:28.859" v="7169" actId="20577"/>
        <pc:sldMkLst>
          <pc:docMk/>
          <pc:sldMk cId="3747816597" sldId="280"/>
        </pc:sldMkLst>
        <pc:spChg chg="mod">
          <ac:chgData name="Yeshe Schiffbauer" userId="255afb266367d080" providerId="LiveId" clId="{0AF9794B-F92B-421F-B5CC-732A7D9E9084}" dt="2020-04-16T11:25:54.949" v="6981" actId="20577"/>
          <ac:spMkLst>
            <pc:docMk/>
            <pc:sldMk cId="3747816597" sldId="280"/>
            <ac:spMk id="2" creationId="{4035B142-B3BD-47CD-880A-DBE15C0D6ACB}"/>
          </ac:spMkLst>
        </pc:spChg>
        <pc:spChg chg="mod">
          <ac:chgData name="Yeshe Schiffbauer" userId="255afb266367d080" providerId="LiveId" clId="{0AF9794B-F92B-421F-B5CC-732A7D9E9084}" dt="2020-04-16T11:27:28.859" v="7169" actId="20577"/>
          <ac:spMkLst>
            <pc:docMk/>
            <pc:sldMk cId="3747816597" sldId="280"/>
            <ac:spMk id="3" creationId="{B18CA585-8B9C-49FE-83F3-E445D3E6AB04}"/>
          </ac:spMkLst>
        </pc:spChg>
        <pc:picChg chg="add mod">
          <ac:chgData name="Yeshe Schiffbauer" userId="255afb266367d080" providerId="LiveId" clId="{0AF9794B-F92B-421F-B5CC-732A7D9E9084}" dt="2020-04-16T11:26:08.001" v="6986" actId="1076"/>
          <ac:picMkLst>
            <pc:docMk/>
            <pc:sldMk cId="3747816597" sldId="280"/>
            <ac:picMk id="4" creationId="{1DCF128A-D6D4-4599-B153-C92C783E6BB5}"/>
          </ac:picMkLst>
        </pc:picChg>
        <pc:picChg chg="mod">
          <ac:chgData name="Yeshe Schiffbauer" userId="255afb266367d080" providerId="LiveId" clId="{0AF9794B-F92B-421F-B5CC-732A7D9E9084}" dt="2020-04-16T11:26:00.460" v="6984" actId="14100"/>
          <ac:picMkLst>
            <pc:docMk/>
            <pc:sldMk cId="3747816597" sldId="280"/>
            <ac:picMk id="5" creationId="{89D92B16-2CF7-4A2C-8214-52642967A0DC}"/>
          </ac:picMkLst>
        </pc:picChg>
        <pc:picChg chg="add mod">
          <ac:chgData name="Yeshe Schiffbauer" userId="255afb266367d080" providerId="LiveId" clId="{0AF9794B-F92B-421F-B5CC-732A7D9E9084}" dt="2020-04-16T11:26:10.118" v="6987" actId="1076"/>
          <ac:picMkLst>
            <pc:docMk/>
            <pc:sldMk cId="3747816597" sldId="280"/>
            <ac:picMk id="6" creationId="{98475853-9C02-4052-9B78-5E7C7E4A9522}"/>
          </ac:picMkLst>
        </pc:picChg>
        <pc:picChg chg="add mod">
          <ac:chgData name="Yeshe Schiffbauer" userId="255afb266367d080" providerId="LiveId" clId="{0AF9794B-F92B-421F-B5CC-732A7D9E9084}" dt="2020-04-16T11:26:13.266" v="6988" actId="1076"/>
          <ac:picMkLst>
            <pc:docMk/>
            <pc:sldMk cId="3747816597" sldId="280"/>
            <ac:picMk id="7" creationId="{48A41549-6079-4B0B-B7D0-7B6F116C062A}"/>
          </ac:picMkLst>
        </pc:picChg>
        <pc:picChg chg="del">
          <ac:chgData name="Yeshe Schiffbauer" userId="255afb266367d080" providerId="LiveId" clId="{0AF9794B-F92B-421F-B5CC-732A7D9E9084}" dt="2020-04-16T11:14:39.546" v="6649" actId="478"/>
          <ac:picMkLst>
            <pc:docMk/>
            <pc:sldMk cId="3747816597" sldId="280"/>
            <ac:picMk id="21" creationId="{BEDF15FE-8403-40F1-95F3-B0576D2FD478}"/>
          </ac:picMkLst>
        </pc:picChg>
        <pc:picChg chg="del">
          <ac:chgData name="Yeshe Schiffbauer" userId="255afb266367d080" providerId="LiveId" clId="{0AF9794B-F92B-421F-B5CC-732A7D9E9084}" dt="2020-04-16T11:14:42.555" v="6651" actId="478"/>
          <ac:picMkLst>
            <pc:docMk/>
            <pc:sldMk cId="3747816597" sldId="280"/>
            <ac:picMk id="22" creationId="{E7DBF7F1-381E-4DEA-B07B-3DA41C7282D3}"/>
          </ac:picMkLst>
        </pc:picChg>
        <pc:picChg chg="del">
          <ac:chgData name="Yeshe Schiffbauer" userId="255afb266367d080" providerId="LiveId" clId="{0AF9794B-F92B-421F-B5CC-732A7D9E9084}" dt="2020-04-16T11:14:41.035" v="6650" actId="478"/>
          <ac:picMkLst>
            <pc:docMk/>
            <pc:sldMk cId="3747816597" sldId="280"/>
            <ac:picMk id="23" creationId="{BA8D74C7-9FF9-4D96-B206-9763F4B08CC7}"/>
          </ac:picMkLst>
        </pc:picChg>
        <pc:picChg chg="del">
          <ac:chgData name="Yeshe Schiffbauer" userId="255afb266367d080" providerId="LiveId" clId="{0AF9794B-F92B-421F-B5CC-732A7D9E9084}" dt="2020-04-16T11:14:43.925" v="6652" actId="478"/>
          <ac:picMkLst>
            <pc:docMk/>
            <pc:sldMk cId="3747816597" sldId="280"/>
            <ac:picMk id="24" creationId="{E2128C12-93C9-474B-8DEA-AF447BC058BC}"/>
          </ac:picMkLst>
        </pc:picChg>
        <pc:picChg chg="del">
          <ac:chgData name="Yeshe Schiffbauer" userId="255afb266367d080" providerId="LiveId" clId="{0AF9794B-F92B-421F-B5CC-732A7D9E9084}" dt="2020-04-16T11:14:45.574" v="6653" actId="478"/>
          <ac:picMkLst>
            <pc:docMk/>
            <pc:sldMk cId="3747816597" sldId="280"/>
            <ac:picMk id="25" creationId="{0FBC46F3-F787-462C-8D2B-236790DDFFED}"/>
          </ac:picMkLst>
        </pc:picChg>
        <pc:picChg chg="del">
          <ac:chgData name="Yeshe Schiffbauer" userId="255afb266367d080" providerId="LiveId" clId="{0AF9794B-F92B-421F-B5CC-732A7D9E9084}" dt="2020-04-16T11:14:49.148" v="6655" actId="478"/>
          <ac:picMkLst>
            <pc:docMk/>
            <pc:sldMk cId="3747816597" sldId="280"/>
            <ac:picMk id="26" creationId="{0C718DF4-2F46-460D-8A81-997F97CDA747}"/>
          </ac:picMkLst>
        </pc:picChg>
        <pc:picChg chg="del">
          <ac:chgData name="Yeshe Schiffbauer" userId="255afb266367d080" providerId="LiveId" clId="{0AF9794B-F92B-421F-B5CC-732A7D9E9084}" dt="2020-04-16T11:14:47.605" v="6654" actId="478"/>
          <ac:picMkLst>
            <pc:docMk/>
            <pc:sldMk cId="3747816597" sldId="280"/>
            <ac:picMk id="27" creationId="{D44EFE22-E5DF-49BF-B43A-1C051D3C2F5A}"/>
          </ac:picMkLst>
        </pc:picChg>
      </pc:sldChg>
      <pc:sldChg chg="addSp delSp modSp mod">
        <pc:chgData name="Yeshe Schiffbauer" userId="255afb266367d080" providerId="LiveId" clId="{0AF9794B-F92B-421F-B5CC-732A7D9E9084}" dt="2020-04-16T11:37:47.039" v="7576" actId="20577"/>
        <pc:sldMkLst>
          <pc:docMk/>
          <pc:sldMk cId="1112882073" sldId="281"/>
        </pc:sldMkLst>
        <pc:spChg chg="add del mod">
          <ac:chgData name="Yeshe Schiffbauer" userId="255afb266367d080" providerId="LiveId" clId="{0AF9794B-F92B-421F-B5CC-732A7D9E9084}" dt="2020-04-16T11:37:10.538" v="7531" actId="478"/>
          <ac:spMkLst>
            <pc:docMk/>
            <pc:sldMk cId="1112882073" sldId="281"/>
            <ac:spMk id="3" creationId="{D3DEB314-77B3-4FDD-9D10-57444DBCD9DA}"/>
          </ac:spMkLst>
        </pc:spChg>
        <pc:spChg chg="mod">
          <ac:chgData name="Yeshe Schiffbauer" userId="255afb266367d080" providerId="LiveId" clId="{0AF9794B-F92B-421F-B5CC-732A7D9E9084}" dt="2020-04-16T11:37:08.028" v="7529" actId="1076"/>
          <ac:spMkLst>
            <pc:docMk/>
            <pc:sldMk cId="1112882073" sldId="281"/>
            <ac:spMk id="4" creationId="{32D59F67-5A92-46C4-9E7B-770E47D5300F}"/>
          </ac:spMkLst>
        </pc:spChg>
        <pc:spChg chg="add del mod">
          <ac:chgData name="Yeshe Schiffbauer" userId="255afb266367d080" providerId="LiveId" clId="{0AF9794B-F92B-421F-B5CC-732A7D9E9084}" dt="2020-04-16T11:37:47.039" v="7576" actId="20577"/>
          <ac:spMkLst>
            <pc:docMk/>
            <pc:sldMk cId="1112882073" sldId="281"/>
            <ac:spMk id="5" creationId="{3B7B2806-63E6-486C-BA47-DA1102D8AE6F}"/>
          </ac:spMkLst>
        </pc:spChg>
      </pc:sldChg>
      <pc:sldChg chg="addSp delSp modSp add del mod delAnim modAnim">
        <pc:chgData name="Yeshe Schiffbauer" userId="255afb266367d080" providerId="LiveId" clId="{0AF9794B-F92B-421F-B5CC-732A7D9E9084}" dt="2020-04-16T13:21:45.203" v="7730" actId="478"/>
        <pc:sldMkLst>
          <pc:docMk/>
          <pc:sldMk cId="2427746949" sldId="283"/>
        </pc:sldMkLst>
        <pc:spChg chg="add del">
          <ac:chgData name="Yeshe Schiffbauer" userId="255afb266367d080" providerId="LiveId" clId="{0AF9794B-F92B-421F-B5CC-732A7D9E9084}" dt="2020-04-16T13:12:26.962" v="7623"/>
          <ac:spMkLst>
            <pc:docMk/>
            <pc:sldMk cId="2427746949" sldId="283"/>
            <ac:spMk id="2" creationId="{15F00EA0-8A0A-4E50-AA9B-AEB3A6BBDBB6}"/>
          </ac:spMkLst>
        </pc:spChg>
        <pc:spChg chg="add del mod">
          <ac:chgData name="Yeshe Schiffbauer" userId="255afb266367d080" providerId="LiveId" clId="{0AF9794B-F92B-421F-B5CC-732A7D9E9084}" dt="2020-04-16T13:21:45.203" v="7730" actId="478"/>
          <ac:spMkLst>
            <pc:docMk/>
            <pc:sldMk cId="2427746949" sldId="283"/>
            <ac:spMk id="7" creationId="{A0B6E400-1817-42C8-B457-C90FD635579B}"/>
          </ac:spMkLst>
        </pc:spChg>
        <pc:picChg chg="add del mod">
          <ac:chgData name="Yeshe Schiffbauer" userId="255afb266367d080" providerId="LiveId" clId="{0AF9794B-F92B-421F-B5CC-732A7D9E9084}" dt="2020-04-16T10:52:52.677" v="5727" actId="478"/>
          <ac:picMkLst>
            <pc:docMk/>
            <pc:sldMk cId="2427746949" sldId="283"/>
            <ac:picMk id="2" creationId="{82DB6933-08A6-418A-A43C-06CD5B87364B}"/>
          </ac:picMkLst>
        </pc:picChg>
        <pc:picChg chg="add mod">
          <ac:chgData name="Yeshe Schiffbauer" userId="255afb266367d080" providerId="LiveId" clId="{0AF9794B-F92B-421F-B5CC-732A7D9E9084}" dt="2020-04-16T10:53:51.638" v="5732" actId="1076"/>
          <ac:picMkLst>
            <pc:docMk/>
            <pc:sldMk cId="2427746949" sldId="283"/>
            <ac:picMk id="3" creationId="{FBD27206-C5D9-4C13-A490-2F5C302CB3CB}"/>
          </ac:picMkLst>
        </pc:picChg>
        <pc:picChg chg="del mod">
          <ac:chgData name="Yeshe Schiffbauer" userId="255afb266367d080" providerId="LiveId" clId="{0AF9794B-F92B-421F-B5CC-732A7D9E9084}" dt="2020-04-16T10:52:01.387" v="5721" actId="478"/>
          <ac:picMkLst>
            <pc:docMk/>
            <pc:sldMk cId="2427746949" sldId="283"/>
            <ac:picMk id="7" creationId="{3EC2AEB0-4C56-4744-BFEB-027E8FC4C4BF}"/>
          </ac:picMkLst>
        </pc:picChg>
        <pc:picChg chg="del">
          <ac:chgData name="Yeshe Schiffbauer" userId="255afb266367d080" providerId="LiveId" clId="{0AF9794B-F92B-421F-B5CC-732A7D9E9084}" dt="2020-04-16T11:34:14.940" v="7460" actId="478"/>
          <ac:picMkLst>
            <pc:docMk/>
            <pc:sldMk cId="2427746949" sldId="283"/>
            <ac:picMk id="8" creationId="{319E9A1B-B90A-4381-BE99-06A512D79920}"/>
          </ac:picMkLst>
        </pc:picChg>
        <pc:picChg chg="add mod">
          <ac:chgData name="Yeshe Schiffbauer" userId="255afb266367d080" providerId="LiveId" clId="{0AF9794B-F92B-421F-B5CC-732A7D9E9084}" dt="2020-04-16T11:37:18.324" v="7536" actId="1076"/>
          <ac:picMkLst>
            <pc:docMk/>
            <pc:sldMk cId="2427746949" sldId="283"/>
            <ac:picMk id="9" creationId="{24C5A8F5-97E8-42F0-9FD7-0826B6C27659}"/>
          </ac:picMkLst>
        </pc:picChg>
      </pc:sldChg>
      <pc:sldChg chg="del">
        <pc:chgData name="Yeshe Schiffbauer" userId="255afb266367d080" providerId="LiveId" clId="{0AF9794B-F92B-421F-B5CC-732A7D9E9084}" dt="2020-04-16T11:14:23.298" v="6645" actId="2696"/>
        <pc:sldMkLst>
          <pc:docMk/>
          <pc:sldMk cId="1438970661" sldId="284"/>
        </pc:sldMkLst>
      </pc:sldChg>
      <pc:sldChg chg="add del">
        <pc:chgData name="Yeshe Schiffbauer" userId="255afb266367d080" providerId="LiveId" clId="{0AF9794B-F92B-421F-B5CC-732A7D9E9084}" dt="2020-04-16T10:24:31.183" v="5633" actId="2696"/>
        <pc:sldMkLst>
          <pc:docMk/>
          <pc:sldMk cId="3543549848" sldId="285"/>
        </pc:sldMkLst>
      </pc:sldChg>
      <pc:sldChg chg="addSp delSp modSp add mod">
        <pc:chgData name="Yeshe Schiffbauer" userId="255afb266367d080" providerId="LiveId" clId="{0AF9794B-F92B-421F-B5CC-732A7D9E9084}" dt="2020-04-16T13:25:17.552" v="7758" actId="208"/>
        <pc:sldMkLst>
          <pc:docMk/>
          <pc:sldMk cId="931217110" sldId="286"/>
        </pc:sldMkLst>
        <pc:spChg chg="del">
          <ac:chgData name="Yeshe Schiffbauer" userId="255afb266367d080" providerId="LiveId" clId="{0AF9794B-F92B-421F-B5CC-732A7D9E9084}" dt="2020-04-16T09:40:09.735" v="3762" actId="478"/>
          <ac:spMkLst>
            <pc:docMk/>
            <pc:sldMk cId="931217110" sldId="286"/>
            <ac:spMk id="2" creationId="{4035B142-B3BD-47CD-880A-DBE15C0D6ACB}"/>
          </ac:spMkLst>
        </pc:spChg>
        <pc:spChg chg="mod">
          <ac:chgData name="Yeshe Schiffbauer" userId="255afb266367d080" providerId="LiveId" clId="{0AF9794B-F92B-421F-B5CC-732A7D9E9084}" dt="2020-04-16T09:56:11.786" v="4549" actId="14100"/>
          <ac:spMkLst>
            <pc:docMk/>
            <pc:sldMk cId="931217110" sldId="286"/>
            <ac:spMk id="3" creationId="{B18CA585-8B9C-49FE-83F3-E445D3E6AB04}"/>
          </ac:spMkLst>
        </pc:spChg>
        <pc:spChg chg="add mod">
          <ac:chgData name="Yeshe Schiffbauer" userId="255afb266367d080" providerId="LiveId" clId="{0AF9794B-F92B-421F-B5CC-732A7D9E9084}" dt="2020-04-16T13:23:33.202" v="7742" actId="207"/>
          <ac:spMkLst>
            <pc:docMk/>
            <pc:sldMk cId="931217110" sldId="286"/>
            <ac:spMk id="8" creationId="{195A222D-0538-4BC1-B68E-6A043268AF50}"/>
          </ac:spMkLst>
        </pc:spChg>
        <pc:spChg chg="add del mod">
          <ac:chgData name="Yeshe Schiffbauer" userId="255afb266367d080" providerId="LiveId" clId="{0AF9794B-F92B-421F-B5CC-732A7D9E9084}" dt="2020-04-16T09:40:12.016" v="3763" actId="478"/>
          <ac:spMkLst>
            <pc:docMk/>
            <pc:sldMk cId="931217110" sldId="286"/>
            <ac:spMk id="9" creationId="{5325545F-4852-4D63-A75C-B6FC6DECB631}"/>
          </ac:spMkLst>
        </pc:spChg>
        <pc:spChg chg="add mod">
          <ac:chgData name="Yeshe Schiffbauer" userId="255afb266367d080" providerId="LiveId" clId="{0AF9794B-F92B-421F-B5CC-732A7D9E9084}" dt="2020-04-16T09:42:25.228" v="3785" actId="14100"/>
          <ac:spMkLst>
            <pc:docMk/>
            <pc:sldMk cId="931217110" sldId="286"/>
            <ac:spMk id="14" creationId="{BC0A7889-457E-4F3F-9020-FC56EF77654B}"/>
          </ac:spMkLst>
        </pc:spChg>
        <pc:spChg chg="add mod">
          <ac:chgData name="Yeshe Schiffbauer" userId="255afb266367d080" providerId="LiveId" clId="{0AF9794B-F92B-421F-B5CC-732A7D9E9084}" dt="2020-04-16T09:44:39.227" v="3911" actId="14100"/>
          <ac:spMkLst>
            <pc:docMk/>
            <pc:sldMk cId="931217110" sldId="286"/>
            <ac:spMk id="144" creationId="{05CB9656-0A4C-4272-B64B-8837021C9D0E}"/>
          </ac:spMkLst>
        </pc:spChg>
        <pc:spChg chg="add mod">
          <ac:chgData name="Yeshe Schiffbauer" userId="255afb266367d080" providerId="LiveId" clId="{0AF9794B-F92B-421F-B5CC-732A7D9E9084}" dt="2020-04-16T09:58:35.288" v="4568" actId="1076"/>
          <ac:spMkLst>
            <pc:docMk/>
            <pc:sldMk cId="931217110" sldId="286"/>
            <ac:spMk id="224" creationId="{5C590F23-8470-4573-B324-BF914E07DA02}"/>
          </ac:spMkLst>
        </pc:spChg>
        <pc:spChg chg="add mod">
          <ac:chgData name="Yeshe Schiffbauer" userId="255afb266367d080" providerId="LiveId" clId="{0AF9794B-F92B-421F-B5CC-732A7D9E9084}" dt="2020-04-16T09:49:14.766" v="4138" actId="14100"/>
          <ac:spMkLst>
            <pc:docMk/>
            <pc:sldMk cId="931217110" sldId="286"/>
            <ac:spMk id="356" creationId="{5D3ECD2B-9C36-4C72-9CFA-AB119F4BEB5B}"/>
          </ac:spMkLst>
        </pc:spChg>
        <pc:spChg chg="add mod">
          <ac:chgData name="Yeshe Schiffbauer" userId="255afb266367d080" providerId="LiveId" clId="{0AF9794B-F92B-421F-B5CC-732A7D9E9084}" dt="2020-04-16T13:24:55.223" v="7754" actId="208"/>
          <ac:spMkLst>
            <pc:docMk/>
            <pc:sldMk cId="931217110" sldId="286"/>
            <ac:spMk id="690" creationId="{6324E9DD-6419-41E3-90B4-EAC2D86E7659}"/>
          </ac:spMkLst>
        </pc:spChg>
        <pc:spChg chg="add mod">
          <ac:chgData name="Yeshe Schiffbauer" userId="255afb266367d080" providerId="LiveId" clId="{0AF9794B-F92B-421F-B5CC-732A7D9E9084}" dt="2020-04-16T13:25:17.552" v="7758" actId="208"/>
          <ac:spMkLst>
            <pc:docMk/>
            <pc:sldMk cId="931217110" sldId="286"/>
            <ac:spMk id="691" creationId="{8EFA320C-975F-412A-86B4-CFD790AF7930}"/>
          </ac:spMkLst>
        </pc:spChg>
        <pc:grpChg chg="del mod">
          <ac:chgData name="Yeshe Schiffbauer" userId="255afb266367d080" providerId="LiveId" clId="{0AF9794B-F92B-421F-B5CC-732A7D9E9084}" dt="2020-04-16T09:44:06.632" v="3906"/>
          <ac:grpSpMkLst>
            <pc:docMk/>
            <pc:sldMk cId="931217110" sldId="286"/>
            <ac:grpSpMk id="23" creationId="{0A0183AC-A0D3-482F-A8DE-A7DF68B87673}"/>
          </ac:grpSpMkLst>
        </pc:grpChg>
        <pc:grpChg chg="del mod">
          <ac:chgData name="Yeshe Schiffbauer" userId="255afb266367d080" providerId="LiveId" clId="{0AF9794B-F92B-421F-B5CC-732A7D9E9084}" dt="2020-04-16T09:43:00.786" v="3825"/>
          <ac:grpSpMkLst>
            <pc:docMk/>
            <pc:sldMk cId="931217110" sldId="286"/>
            <ac:grpSpMk id="52" creationId="{9EB5DB25-BA58-4C89-AF0C-1968F887DDE1}"/>
          </ac:grpSpMkLst>
        </pc:grpChg>
        <pc:grpChg chg="del mod">
          <ac:chgData name="Yeshe Schiffbauer" userId="255afb266367d080" providerId="LiveId" clId="{0AF9794B-F92B-421F-B5CC-732A7D9E9084}" dt="2020-04-16T09:43:24.302" v="3850"/>
          <ac:grpSpMkLst>
            <pc:docMk/>
            <pc:sldMk cId="931217110" sldId="286"/>
            <ac:grpSpMk id="53" creationId="{427C9B4B-7FD3-46F0-B3E9-6E64632CADCC}"/>
          </ac:grpSpMkLst>
        </pc:grpChg>
        <pc:grpChg chg="del mod">
          <ac:chgData name="Yeshe Schiffbauer" userId="255afb266367d080" providerId="LiveId" clId="{0AF9794B-F92B-421F-B5CC-732A7D9E9084}" dt="2020-04-16T09:43:24.302" v="3850"/>
          <ac:grpSpMkLst>
            <pc:docMk/>
            <pc:sldMk cId="931217110" sldId="286"/>
            <ac:grpSpMk id="54" creationId="{5F328D33-2690-4C9B-BFD7-3D5E5C268271}"/>
          </ac:grpSpMkLst>
        </pc:grpChg>
        <pc:grpChg chg="del mod">
          <ac:chgData name="Yeshe Schiffbauer" userId="255afb266367d080" providerId="LiveId" clId="{0AF9794B-F92B-421F-B5CC-732A7D9E9084}" dt="2020-04-16T09:43:24.302" v="3850"/>
          <ac:grpSpMkLst>
            <pc:docMk/>
            <pc:sldMk cId="931217110" sldId="286"/>
            <ac:grpSpMk id="55" creationId="{06115F22-860F-4003-BE73-521C061128CB}"/>
          </ac:grpSpMkLst>
        </pc:grpChg>
        <pc:grpChg chg="del mod">
          <ac:chgData name="Yeshe Schiffbauer" userId="255afb266367d080" providerId="LiveId" clId="{0AF9794B-F92B-421F-B5CC-732A7D9E9084}" dt="2020-04-16T09:43:24.302" v="3850"/>
          <ac:grpSpMkLst>
            <pc:docMk/>
            <pc:sldMk cId="931217110" sldId="286"/>
            <ac:grpSpMk id="57" creationId="{E4092511-B812-454A-9534-B38A8F50FD0B}"/>
          </ac:grpSpMkLst>
        </pc:grpChg>
        <pc:grpChg chg="del mod">
          <ac:chgData name="Yeshe Schiffbauer" userId="255afb266367d080" providerId="LiveId" clId="{0AF9794B-F92B-421F-B5CC-732A7D9E9084}" dt="2020-04-16T09:43:29.762" v="3857"/>
          <ac:grpSpMkLst>
            <pc:docMk/>
            <pc:sldMk cId="931217110" sldId="286"/>
            <ac:grpSpMk id="80" creationId="{881FABB0-AD8E-4135-82D2-7385EC4EF359}"/>
          </ac:grpSpMkLst>
        </pc:grpChg>
        <pc:grpChg chg="del mod">
          <ac:chgData name="Yeshe Schiffbauer" userId="255afb266367d080" providerId="LiveId" clId="{0AF9794B-F92B-421F-B5CC-732A7D9E9084}" dt="2020-04-16T09:43:35.313" v="3870"/>
          <ac:grpSpMkLst>
            <pc:docMk/>
            <pc:sldMk cId="931217110" sldId="286"/>
            <ac:grpSpMk id="85" creationId="{DCA477FC-003A-410E-82E9-41B01CEC3521}"/>
          </ac:grpSpMkLst>
        </pc:grpChg>
        <pc:grpChg chg="del mod">
          <ac:chgData name="Yeshe Schiffbauer" userId="255afb266367d080" providerId="LiveId" clId="{0AF9794B-F92B-421F-B5CC-732A7D9E9084}" dt="2020-04-16T09:47:02.522" v="4057"/>
          <ac:grpSpMkLst>
            <pc:docMk/>
            <pc:sldMk cId="931217110" sldId="286"/>
            <ac:grpSpMk id="86" creationId="{95C701AA-85E7-4CE4-9992-C67FC0AC064C}"/>
          </ac:grpSpMkLst>
        </pc:grpChg>
        <pc:grpChg chg="del mod">
          <ac:chgData name="Yeshe Schiffbauer" userId="255afb266367d080" providerId="LiveId" clId="{0AF9794B-F92B-421F-B5CC-732A7D9E9084}" dt="2020-04-16T09:43:36.492" v="3872"/>
          <ac:grpSpMkLst>
            <pc:docMk/>
            <pc:sldMk cId="931217110" sldId="286"/>
            <ac:grpSpMk id="99" creationId="{1FD2F907-BADA-44A7-9420-4F920DF665CB}"/>
          </ac:grpSpMkLst>
        </pc:grpChg>
        <pc:grpChg chg="del mod">
          <ac:chgData name="Yeshe Schiffbauer" userId="255afb266367d080" providerId="LiveId" clId="{0AF9794B-F92B-421F-B5CC-732A7D9E9084}" dt="2020-04-16T09:43:47.511" v="3893"/>
          <ac:grpSpMkLst>
            <pc:docMk/>
            <pc:sldMk cId="931217110" sldId="286"/>
            <ac:grpSpMk id="100" creationId="{3B59A06F-6D42-4587-BD52-6AF510E43265}"/>
          </ac:grpSpMkLst>
        </pc:grpChg>
        <pc:grpChg chg="del mod">
          <ac:chgData name="Yeshe Schiffbauer" userId="255afb266367d080" providerId="LiveId" clId="{0AF9794B-F92B-421F-B5CC-732A7D9E9084}" dt="2020-04-16T09:43:47.511" v="3893"/>
          <ac:grpSpMkLst>
            <pc:docMk/>
            <pc:sldMk cId="931217110" sldId="286"/>
            <ac:grpSpMk id="101" creationId="{BB22D275-BE58-4B56-A56A-C288F3E40DD0}"/>
          </ac:grpSpMkLst>
        </pc:grpChg>
        <pc:grpChg chg="del mod">
          <ac:chgData name="Yeshe Schiffbauer" userId="255afb266367d080" providerId="LiveId" clId="{0AF9794B-F92B-421F-B5CC-732A7D9E9084}" dt="2020-04-16T09:43:39.733" v="3877"/>
          <ac:grpSpMkLst>
            <pc:docMk/>
            <pc:sldMk cId="931217110" sldId="286"/>
            <ac:grpSpMk id="103" creationId="{984DA514-B732-43FC-8B83-B10A443E6AED}"/>
          </ac:grpSpMkLst>
        </pc:grpChg>
        <pc:grpChg chg="del mod">
          <ac:chgData name="Yeshe Schiffbauer" userId="255afb266367d080" providerId="LiveId" clId="{0AF9794B-F92B-421F-B5CC-732A7D9E9084}" dt="2020-04-16T09:43:47.511" v="3893"/>
          <ac:grpSpMkLst>
            <pc:docMk/>
            <pc:sldMk cId="931217110" sldId="286"/>
            <ac:grpSpMk id="108" creationId="{D8CAA2EB-7518-41E5-8A83-7782AE3B3249}"/>
          </ac:grpSpMkLst>
        </pc:grpChg>
        <pc:grpChg chg="del mod">
          <ac:chgData name="Yeshe Schiffbauer" userId="255afb266367d080" providerId="LiveId" clId="{0AF9794B-F92B-421F-B5CC-732A7D9E9084}" dt="2020-04-16T09:43:48.529" v="3895"/>
          <ac:grpSpMkLst>
            <pc:docMk/>
            <pc:sldMk cId="931217110" sldId="286"/>
            <ac:grpSpMk id="124" creationId="{2CFF0E2F-1406-48F3-B6AC-7EA57530A85A}"/>
          </ac:grpSpMkLst>
        </pc:grpChg>
        <pc:grpChg chg="mod">
          <ac:chgData name="Yeshe Schiffbauer" userId="255afb266367d080" providerId="LiveId" clId="{0AF9794B-F92B-421F-B5CC-732A7D9E9084}" dt="2020-04-16T09:43:48.529" v="3895"/>
          <ac:grpSpMkLst>
            <pc:docMk/>
            <pc:sldMk cId="931217110" sldId="286"/>
            <ac:grpSpMk id="126" creationId="{9C988482-BCE7-4853-B8B1-4DF259DBB1DA}"/>
          </ac:grpSpMkLst>
        </pc:grpChg>
        <pc:grpChg chg="mod">
          <ac:chgData name="Yeshe Schiffbauer" userId="255afb266367d080" providerId="LiveId" clId="{0AF9794B-F92B-421F-B5CC-732A7D9E9084}" dt="2020-04-16T09:43:53.663" v="3904"/>
          <ac:grpSpMkLst>
            <pc:docMk/>
            <pc:sldMk cId="931217110" sldId="286"/>
            <ac:grpSpMk id="135" creationId="{DDFED1F8-2914-4A74-9FEA-2E79C6372A9D}"/>
          </ac:grpSpMkLst>
        </pc:grpChg>
        <pc:grpChg chg="mod">
          <ac:chgData name="Yeshe Schiffbauer" userId="255afb266367d080" providerId="LiveId" clId="{0AF9794B-F92B-421F-B5CC-732A7D9E9084}" dt="2020-04-16T09:44:06.632" v="3906"/>
          <ac:grpSpMkLst>
            <pc:docMk/>
            <pc:sldMk cId="931217110" sldId="286"/>
            <ac:grpSpMk id="137" creationId="{73B95ED5-5311-470B-A81D-94CC5972AC84}"/>
          </ac:grpSpMkLst>
        </pc:grpChg>
        <pc:grpChg chg="del mod">
          <ac:chgData name="Yeshe Schiffbauer" userId="255afb266367d080" providerId="LiveId" clId="{0AF9794B-F92B-421F-B5CC-732A7D9E9084}" dt="2020-04-16T09:44:48.143" v="3919"/>
          <ac:grpSpMkLst>
            <pc:docMk/>
            <pc:sldMk cId="931217110" sldId="286"/>
            <ac:grpSpMk id="145" creationId="{B3052CBA-DB78-417B-AFAE-72A940D30ABB}"/>
          </ac:grpSpMkLst>
        </pc:grpChg>
        <pc:grpChg chg="mod">
          <ac:chgData name="Yeshe Schiffbauer" userId="255afb266367d080" providerId="LiveId" clId="{0AF9794B-F92B-421F-B5CC-732A7D9E9084}" dt="2020-04-16T09:44:48.143" v="3919"/>
          <ac:grpSpMkLst>
            <pc:docMk/>
            <pc:sldMk cId="931217110" sldId="286"/>
            <ac:grpSpMk id="147" creationId="{246A0F76-815A-4530-BF33-95D8482A21AD}"/>
          </ac:grpSpMkLst>
        </pc:grpChg>
        <pc:grpChg chg="mod">
          <ac:chgData name="Yeshe Schiffbauer" userId="255afb266367d080" providerId="LiveId" clId="{0AF9794B-F92B-421F-B5CC-732A7D9E9084}" dt="2020-04-16T09:44:55.366" v="3928"/>
          <ac:grpSpMkLst>
            <pc:docMk/>
            <pc:sldMk cId="931217110" sldId="286"/>
            <ac:grpSpMk id="155" creationId="{C80A0B87-2AE9-4735-A1F8-F6FCF113F71D}"/>
          </ac:grpSpMkLst>
        </pc:grpChg>
        <pc:grpChg chg="mod">
          <ac:chgData name="Yeshe Schiffbauer" userId="255afb266367d080" providerId="LiveId" clId="{0AF9794B-F92B-421F-B5CC-732A7D9E9084}" dt="2020-04-16T09:45:02.765" v="3945"/>
          <ac:grpSpMkLst>
            <pc:docMk/>
            <pc:sldMk cId="931217110" sldId="286"/>
            <ac:grpSpMk id="172" creationId="{908E44E6-D6E8-40B4-A8EB-6F485AFAB8AF}"/>
          </ac:grpSpMkLst>
        </pc:grpChg>
        <pc:grpChg chg="mod">
          <ac:chgData name="Yeshe Schiffbauer" userId="255afb266367d080" providerId="LiveId" clId="{0AF9794B-F92B-421F-B5CC-732A7D9E9084}" dt="2020-04-16T09:45:02.765" v="3945"/>
          <ac:grpSpMkLst>
            <pc:docMk/>
            <pc:sldMk cId="931217110" sldId="286"/>
            <ac:grpSpMk id="173" creationId="{D7947DBB-B963-4970-8905-DF756B2418C4}"/>
          </ac:grpSpMkLst>
        </pc:grpChg>
        <pc:grpChg chg="mod">
          <ac:chgData name="Yeshe Schiffbauer" userId="255afb266367d080" providerId="LiveId" clId="{0AF9794B-F92B-421F-B5CC-732A7D9E9084}" dt="2020-04-16T09:45:02.765" v="3945"/>
          <ac:grpSpMkLst>
            <pc:docMk/>
            <pc:sldMk cId="931217110" sldId="286"/>
            <ac:grpSpMk id="174" creationId="{B04FE1F3-8B83-4833-AD53-5DCC0AD0AA7C}"/>
          </ac:grpSpMkLst>
        </pc:grpChg>
        <pc:grpChg chg="mod">
          <ac:chgData name="Yeshe Schiffbauer" userId="255afb266367d080" providerId="LiveId" clId="{0AF9794B-F92B-421F-B5CC-732A7D9E9084}" dt="2020-04-16T09:45:05.333" v="3950"/>
          <ac:grpSpMkLst>
            <pc:docMk/>
            <pc:sldMk cId="931217110" sldId="286"/>
            <ac:grpSpMk id="179" creationId="{0B8FAA1F-325C-4C1A-8727-9C14C2B78D11}"/>
          </ac:grpSpMkLst>
        </pc:grpChg>
        <pc:grpChg chg="del mod">
          <ac:chgData name="Yeshe Schiffbauer" userId="255afb266367d080" providerId="LiveId" clId="{0AF9794B-F92B-421F-B5CC-732A7D9E9084}" dt="2020-04-16T09:45:17.255" v="3976"/>
          <ac:grpSpMkLst>
            <pc:docMk/>
            <pc:sldMk cId="931217110" sldId="286"/>
            <ac:grpSpMk id="193" creationId="{7F0760E6-3138-48F2-8662-1F9DCC6C8F8A}"/>
          </ac:grpSpMkLst>
        </pc:grpChg>
        <pc:grpChg chg="mod">
          <ac:chgData name="Yeshe Schiffbauer" userId="255afb266367d080" providerId="LiveId" clId="{0AF9794B-F92B-421F-B5CC-732A7D9E9084}" dt="2020-04-16T09:45:11.624" v="3964"/>
          <ac:grpSpMkLst>
            <pc:docMk/>
            <pc:sldMk cId="931217110" sldId="286"/>
            <ac:grpSpMk id="194" creationId="{141AAD01-C434-4E5C-AD03-26EA19929948}"/>
          </ac:grpSpMkLst>
        </pc:grpChg>
        <pc:grpChg chg="mod">
          <ac:chgData name="Yeshe Schiffbauer" userId="255afb266367d080" providerId="LiveId" clId="{0AF9794B-F92B-421F-B5CC-732A7D9E9084}" dt="2020-04-16T09:45:11.624" v="3964"/>
          <ac:grpSpMkLst>
            <pc:docMk/>
            <pc:sldMk cId="931217110" sldId="286"/>
            <ac:grpSpMk id="195" creationId="{838B4503-E819-49F2-9259-75CF2717C1D0}"/>
          </ac:grpSpMkLst>
        </pc:grpChg>
        <pc:grpChg chg="mod">
          <ac:chgData name="Yeshe Schiffbauer" userId="255afb266367d080" providerId="LiveId" clId="{0AF9794B-F92B-421F-B5CC-732A7D9E9084}" dt="2020-04-16T09:45:17.255" v="3976"/>
          <ac:grpSpMkLst>
            <pc:docMk/>
            <pc:sldMk cId="931217110" sldId="286"/>
            <ac:grpSpMk id="207" creationId="{348E609E-497E-4E2F-8F1E-1E5770465365}"/>
          </ac:grpSpMkLst>
        </pc:grpChg>
        <pc:grpChg chg="mod">
          <ac:chgData name="Yeshe Schiffbauer" userId="255afb266367d080" providerId="LiveId" clId="{0AF9794B-F92B-421F-B5CC-732A7D9E9084}" dt="2020-04-16T09:45:17.255" v="3976"/>
          <ac:grpSpMkLst>
            <pc:docMk/>
            <pc:sldMk cId="931217110" sldId="286"/>
            <ac:grpSpMk id="208" creationId="{41E9ADE7-94EB-47DE-9D58-E34B841FBE01}"/>
          </ac:grpSpMkLst>
        </pc:grpChg>
        <pc:grpChg chg="mod">
          <ac:chgData name="Yeshe Schiffbauer" userId="255afb266367d080" providerId="LiveId" clId="{0AF9794B-F92B-421F-B5CC-732A7D9E9084}" dt="2020-04-16T09:45:17.255" v="3976"/>
          <ac:grpSpMkLst>
            <pc:docMk/>
            <pc:sldMk cId="931217110" sldId="286"/>
            <ac:grpSpMk id="209" creationId="{816E4456-6847-452F-B673-5F3867FCC141}"/>
          </ac:grpSpMkLst>
        </pc:grpChg>
        <pc:grpChg chg="del mod">
          <ac:chgData name="Yeshe Schiffbauer" userId="255afb266367d080" providerId="LiveId" clId="{0AF9794B-F92B-421F-B5CC-732A7D9E9084}" dt="2020-04-16T09:45:19.191" v="3980"/>
          <ac:grpSpMkLst>
            <pc:docMk/>
            <pc:sldMk cId="931217110" sldId="286"/>
            <ac:grpSpMk id="212" creationId="{74B0CDFE-E5B4-4CF2-AE37-91E35C99929D}"/>
          </ac:grpSpMkLst>
        </pc:grpChg>
        <pc:grpChg chg="mod">
          <ac:chgData name="Yeshe Schiffbauer" userId="255afb266367d080" providerId="LiveId" clId="{0AF9794B-F92B-421F-B5CC-732A7D9E9084}" dt="2020-04-16T09:45:23.606" v="3987"/>
          <ac:grpSpMkLst>
            <pc:docMk/>
            <pc:sldMk cId="931217110" sldId="286"/>
            <ac:grpSpMk id="219" creationId="{8C99A83A-A135-4CC2-A0EE-BE6914EE087D}"/>
          </ac:grpSpMkLst>
        </pc:grpChg>
        <pc:grpChg chg="del mod">
          <ac:chgData name="Yeshe Schiffbauer" userId="255afb266367d080" providerId="LiveId" clId="{0AF9794B-F92B-421F-B5CC-732A7D9E9084}" dt="2020-04-16T09:46:19.405" v="4006"/>
          <ac:grpSpMkLst>
            <pc:docMk/>
            <pc:sldMk cId="931217110" sldId="286"/>
            <ac:grpSpMk id="232" creationId="{8334F4D2-BE7F-4CF3-8790-2DFED1990D88}"/>
          </ac:grpSpMkLst>
        </pc:grpChg>
        <pc:grpChg chg="mod">
          <ac:chgData name="Yeshe Schiffbauer" userId="255afb266367d080" providerId="LiveId" clId="{0AF9794B-F92B-421F-B5CC-732A7D9E9084}" dt="2020-04-16T09:46:19.405" v="4006"/>
          <ac:grpSpMkLst>
            <pc:docMk/>
            <pc:sldMk cId="931217110" sldId="286"/>
            <ac:grpSpMk id="234" creationId="{C51F233E-EB93-4A65-A77B-6BA8D0F6C6BD}"/>
          </ac:grpSpMkLst>
        </pc:grpChg>
        <pc:grpChg chg="mod">
          <ac:chgData name="Yeshe Schiffbauer" userId="255afb266367d080" providerId="LiveId" clId="{0AF9794B-F92B-421F-B5CC-732A7D9E9084}" dt="2020-04-16T09:46:30.335" v="4012"/>
          <ac:grpSpMkLst>
            <pc:docMk/>
            <pc:sldMk cId="931217110" sldId="286"/>
            <ac:grpSpMk id="240" creationId="{86F5D6A4-DB67-40CA-A39A-8EAEC421A950}"/>
          </ac:grpSpMkLst>
        </pc:grpChg>
        <pc:grpChg chg="del mod">
          <ac:chgData name="Yeshe Schiffbauer" userId="255afb266367d080" providerId="LiveId" clId="{0AF9794B-F92B-421F-B5CC-732A7D9E9084}" dt="2020-04-16T09:46:53.875" v="4051"/>
          <ac:grpSpMkLst>
            <pc:docMk/>
            <pc:sldMk cId="931217110" sldId="286"/>
            <ac:grpSpMk id="261" creationId="{C6122D3A-C463-4708-9D83-1B270DC55445}"/>
          </ac:grpSpMkLst>
        </pc:grpChg>
        <pc:grpChg chg="mod">
          <ac:chgData name="Yeshe Schiffbauer" userId="255afb266367d080" providerId="LiveId" clId="{0AF9794B-F92B-421F-B5CC-732A7D9E9084}" dt="2020-04-16T09:46:42.447" v="4033"/>
          <ac:grpSpMkLst>
            <pc:docMk/>
            <pc:sldMk cId="931217110" sldId="286"/>
            <ac:grpSpMk id="262" creationId="{7801ABDC-03DF-4932-B7DC-44AC41ED4796}"/>
          </ac:grpSpMkLst>
        </pc:grpChg>
        <pc:grpChg chg="mod">
          <ac:chgData name="Yeshe Schiffbauer" userId="255afb266367d080" providerId="LiveId" clId="{0AF9794B-F92B-421F-B5CC-732A7D9E9084}" dt="2020-04-16T09:46:42.447" v="4033"/>
          <ac:grpSpMkLst>
            <pc:docMk/>
            <pc:sldMk cId="931217110" sldId="286"/>
            <ac:grpSpMk id="263" creationId="{2DDFB45B-2D11-48BD-A556-FF307C60BADC}"/>
          </ac:grpSpMkLst>
        </pc:grpChg>
        <pc:grpChg chg="mod">
          <ac:chgData name="Yeshe Schiffbauer" userId="255afb266367d080" providerId="LiveId" clId="{0AF9794B-F92B-421F-B5CC-732A7D9E9084}" dt="2020-04-16T09:46:53.875" v="4051"/>
          <ac:grpSpMkLst>
            <pc:docMk/>
            <pc:sldMk cId="931217110" sldId="286"/>
            <ac:grpSpMk id="274" creationId="{DEC43D16-7762-422B-8CE0-8131BE34810B}"/>
          </ac:grpSpMkLst>
        </pc:grpChg>
        <pc:grpChg chg="mod">
          <ac:chgData name="Yeshe Schiffbauer" userId="255afb266367d080" providerId="LiveId" clId="{0AF9794B-F92B-421F-B5CC-732A7D9E9084}" dt="2020-04-16T09:47:02.522" v="4057"/>
          <ac:grpSpMkLst>
            <pc:docMk/>
            <pc:sldMk cId="931217110" sldId="286"/>
            <ac:grpSpMk id="279" creationId="{61D8B2BF-E919-47F5-B7DC-C959E9857A1B}"/>
          </ac:grpSpMkLst>
        </pc:grpChg>
        <pc:grpChg chg="del mod">
          <ac:chgData name="Yeshe Schiffbauer" userId="255afb266367d080" providerId="LiveId" clId="{0AF9794B-F92B-421F-B5CC-732A7D9E9084}" dt="2020-04-16T09:47:25.755" v="4082"/>
          <ac:grpSpMkLst>
            <pc:docMk/>
            <pc:sldMk cId="931217110" sldId="286"/>
            <ac:grpSpMk id="285" creationId="{1092C3E9-BD01-447F-B5AD-5A3C1A17063B}"/>
          </ac:grpSpMkLst>
        </pc:grpChg>
        <pc:grpChg chg="del mod">
          <ac:chgData name="Yeshe Schiffbauer" userId="255afb266367d080" providerId="LiveId" clId="{0AF9794B-F92B-421F-B5CC-732A7D9E9084}" dt="2020-04-16T09:47:25.755" v="4082"/>
          <ac:grpSpMkLst>
            <pc:docMk/>
            <pc:sldMk cId="931217110" sldId="286"/>
            <ac:grpSpMk id="303" creationId="{5EE00D1F-9EC5-4602-AC4A-97A8818F20BA}"/>
          </ac:grpSpMkLst>
        </pc:grpChg>
        <pc:grpChg chg="mod">
          <ac:chgData name="Yeshe Schiffbauer" userId="255afb266367d080" providerId="LiveId" clId="{0AF9794B-F92B-421F-B5CC-732A7D9E9084}" dt="2020-04-16T09:47:25.755" v="4082"/>
          <ac:grpSpMkLst>
            <pc:docMk/>
            <pc:sldMk cId="931217110" sldId="286"/>
            <ac:grpSpMk id="304" creationId="{25B61B12-C355-4568-A3E7-33A3553BD1AE}"/>
          </ac:grpSpMkLst>
        </pc:grpChg>
        <pc:grpChg chg="mod">
          <ac:chgData name="Yeshe Schiffbauer" userId="255afb266367d080" providerId="LiveId" clId="{0AF9794B-F92B-421F-B5CC-732A7D9E9084}" dt="2020-04-16T09:47:25.755" v="4082"/>
          <ac:grpSpMkLst>
            <pc:docMk/>
            <pc:sldMk cId="931217110" sldId="286"/>
            <ac:grpSpMk id="305" creationId="{C0163796-AC61-418B-9B1E-79DC0694B38A}"/>
          </ac:grpSpMkLst>
        </pc:grpChg>
        <pc:grpChg chg="mod">
          <ac:chgData name="Yeshe Schiffbauer" userId="255afb266367d080" providerId="LiveId" clId="{0AF9794B-F92B-421F-B5CC-732A7D9E9084}" dt="2020-04-16T09:47:34.921" v="4100"/>
          <ac:grpSpMkLst>
            <pc:docMk/>
            <pc:sldMk cId="931217110" sldId="286"/>
            <ac:grpSpMk id="323" creationId="{D39FBDF5-7690-42BE-9009-272E405CAE36}"/>
          </ac:grpSpMkLst>
        </pc:grpChg>
        <pc:grpChg chg="mod">
          <ac:chgData name="Yeshe Schiffbauer" userId="255afb266367d080" providerId="LiveId" clId="{0AF9794B-F92B-421F-B5CC-732A7D9E9084}" dt="2020-04-16T09:47:34.921" v="4100"/>
          <ac:grpSpMkLst>
            <pc:docMk/>
            <pc:sldMk cId="931217110" sldId="286"/>
            <ac:grpSpMk id="324" creationId="{02F4C414-ED22-40CA-A251-315554E8BFA4}"/>
          </ac:grpSpMkLst>
        </pc:grpChg>
        <pc:grpChg chg="mod">
          <ac:chgData name="Yeshe Schiffbauer" userId="255afb266367d080" providerId="LiveId" clId="{0AF9794B-F92B-421F-B5CC-732A7D9E9084}" dt="2020-04-16T09:47:34.921" v="4100"/>
          <ac:grpSpMkLst>
            <pc:docMk/>
            <pc:sldMk cId="931217110" sldId="286"/>
            <ac:grpSpMk id="325" creationId="{A0C2A1DE-2268-41D8-A651-D70A7D3E79CB}"/>
          </ac:grpSpMkLst>
        </pc:grpChg>
        <pc:grpChg chg="del mod">
          <ac:chgData name="Yeshe Schiffbauer" userId="255afb266367d080" providerId="LiveId" clId="{0AF9794B-F92B-421F-B5CC-732A7D9E9084}" dt="2020-04-16T09:48:00.055" v="4126"/>
          <ac:grpSpMkLst>
            <pc:docMk/>
            <pc:sldMk cId="931217110" sldId="286"/>
            <ac:grpSpMk id="329" creationId="{A63491CE-5A84-4F68-B890-5C7BFCE1E7B1}"/>
          </ac:grpSpMkLst>
        </pc:grpChg>
        <pc:grpChg chg="del mod">
          <ac:chgData name="Yeshe Schiffbauer" userId="255afb266367d080" providerId="LiveId" clId="{0AF9794B-F92B-421F-B5CC-732A7D9E9084}" dt="2020-04-16T09:48:00.055" v="4126"/>
          <ac:grpSpMkLst>
            <pc:docMk/>
            <pc:sldMk cId="931217110" sldId="286"/>
            <ac:grpSpMk id="344" creationId="{2A7F93DB-D2EA-42F0-B67C-0BEDC22B337F}"/>
          </ac:grpSpMkLst>
        </pc:grpChg>
        <pc:grpChg chg="del mod">
          <ac:chgData name="Yeshe Schiffbauer" userId="255afb266367d080" providerId="LiveId" clId="{0AF9794B-F92B-421F-B5CC-732A7D9E9084}" dt="2020-04-16T09:48:00.055" v="4126"/>
          <ac:grpSpMkLst>
            <pc:docMk/>
            <pc:sldMk cId="931217110" sldId="286"/>
            <ac:grpSpMk id="351" creationId="{63B8EEFB-2D49-4DA5-B4BE-83BAAA0FAA4A}"/>
          </ac:grpSpMkLst>
        </pc:grpChg>
        <pc:grpChg chg="mod">
          <ac:chgData name="Yeshe Schiffbauer" userId="255afb266367d080" providerId="LiveId" clId="{0AF9794B-F92B-421F-B5CC-732A7D9E9084}" dt="2020-04-16T09:48:00.055" v="4126"/>
          <ac:grpSpMkLst>
            <pc:docMk/>
            <pc:sldMk cId="931217110" sldId="286"/>
            <ac:grpSpMk id="352" creationId="{2EEB354B-6652-4F11-880F-3C9ABFE4DC8B}"/>
          </ac:grpSpMkLst>
        </pc:grpChg>
        <pc:grpChg chg="del mod">
          <ac:chgData name="Yeshe Schiffbauer" userId="255afb266367d080" providerId="LiveId" clId="{0AF9794B-F92B-421F-B5CC-732A7D9E9084}" dt="2020-04-16T09:49:31.641" v="4154"/>
          <ac:grpSpMkLst>
            <pc:docMk/>
            <pc:sldMk cId="931217110" sldId="286"/>
            <ac:grpSpMk id="361" creationId="{1B594900-72D8-42CB-B762-558F46633753}"/>
          </ac:grpSpMkLst>
        </pc:grpChg>
        <pc:grpChg chg="del mod">
          <ac:chgData name="Yeshe Schiffbauer" userId="255afb266367d080" providerId="LiveId" clId="{0AF9794B-F92B-421F-B5CC-732A7D9E9084}" dt="2020-04-16T09:49:33.970" v="4156"/>
          <ac:grpSpMkLst>
            <pc:docMk/>
            <pc:sldMk cId="931217110" sldId="286"/>
            <ac:grpSpMk id="372" creationId="{433B8387-FF30-4DF9-AE27-4EB3FFC8AA1E}"/>
          </ac:grpSpMkLst>
        </pc:grpChg>
        <pc:grpChg chg="mod">
          <ac:chgData name="Yeshe Schiffbauer" userId="255afb266367d080" providerId="LiveId" clId="{0AF9794B-F92B-421F-B5CC-732A7D9E9084}" dt="2020-04-16T09:49:33.970" v="4156"/>
          <ac:grpSpMkLst>
            <pc:docMk/>
            <pc:sldMk cId="931217110" sldId="286"/>
            <ac:grpSpMk id="374" creationId="{EA6FAE4C-6154-4364-99C4-308425D6C1C9}"/>
          </ac:grpSpMkLst>
        </pc:grpChg>
        <pc:grpChg chg="del mod">
          <ac:chgData name="Yeshe Schiffbauer" userId="255afb266367d080" providerId="LiveId" clId="{0AF9794B-F92B-421F-B5CC-732A7D9E9084}" dt="2020-04-16T09:50:08.222" v="4215"/>
          <ac:grpSpMkLst>
            <pc:docMk/>
            <pc:sldMk cId="931217110" sldId="286"/>
            <ac:grpSpMk id="390" creationId="{E743F950-F3AD-4D17-9FBB-C2597AEF3573}"/>
          </ac:grpSpMkLst>
        </pc:grpChg>
        <pc:grpChg chg="del mod">
          <ac:chgData name="Yeshe Schiffbauer" userId="255afb266367d080" providerId="LiveId" clId="{0AF9794B-F92B-421F-B5CC-732A7D9E9084}" dt="2020-04-16T09:49:58.015" v="4201"/>
          <ac:grpSpMkLst>
            <pc:docMk/>
            <pc:sldMk cId="931217110" sldId="286"/>
            <ac:grpSpMk id="391" creationId="{60A1C720-B179-49C0-B9C1-73E3AFA02D5E}"/>
          </ac:grpSpMkLst>
        </pc:grpChg>
        <pc:grpChg chg="del mod">
          <ac:chgData name="Yeshe Schiffbauer" userId="255afb266367d080" providerId="LiveId" clId="{0AF9794B-F92B-421F-B5CC-732A7D9E9084}" dt="2020-04-16T09:49:58.015" v="4201"/>
          <ac:grpSpMkLst>
            <pc:docMk/>
            <pc:sldMk cId="931217110" sldId="286"/>
            <ac:grpSpMk id="392" creationId="{E214D1BD-04A7-4926-B64E-B50CB76CF563}"/>
          </ac:grpSpMkLst>
        </pc:grpChg>
        <pc:grpChg chg="del mod">
          <ac:chgData name="Yeshe Schiffbauer" userId="255afb266367d080" providerId="LiveId" clId="{0AF9794B-F92B-421F-B5CC-732A7D9E9084}" dt="2020-04-16T09:49:58.015" v="4201"/>
          <ac:grpSpMkLst>
            <pc:docMk/>
            <pc:sldMk cId="931217110" sldId="286"/>
            <ac:grpSpMk id="399" creationId="{71CE321B-6C42-4E0B-AAFC-9C6F8688FA0C}"/>
          </ac:grpSpMkLst>
        </pc:grpChg>
        <pc:grpChg chg="del mod">
          <ac:chgData name="Yeshe Schiffbauer" userId="255afb266367d080" providerId="LiveId" clId="{0AF9794B-F92B-421F-B5CC-732A7D9E9084}" dt="2020-04-16T09:50:08.222" v="4215"/>
          <ac:grpSpMkLst>
            <pc:docMk/>
            <pc:sldMk cId="931217110" sldId="286"/>
            <ac:grpSpMk id="421" creationId="{81980D18-6D31-40BE-90B0-B5913BB006D6}"/>
          </ac:grpSpMkLst>
        </pc:grpChg>
        <pc:grpChg chg="del mod">
          <ac:chgData name="Yeshe Schiffbauer" userId="255afb266367d080" providerId="LiveId" clId="{0AF9794B-F92B-421F-B5CC-732A7D9E9084}" dt="2020-04-16T09:50:08.222" v="4215"/>
          <ac:grpSpMkLst>
            <pc:docMk/>
            <pc:sldMk cId="931217110" sldId="286"/>
            <ac:grpSpMk id="422" creationId="{F85A6374-538F-44DA-A87E-9564CF002E1A}"/>
          </ac:grpSpMkLst>
        </pc:grpChg>
        <pc:grpChg chg="del mod">
          <ac:chgData name="Yeshe Schiffbauer" userId="255afb266367d080" providerId="LiveId" clId="{0AF9794B-F92B-421F-B5CC-732A7D9E9084}" dt="2020-04-16T09:50:08.222" v="4215"/>
          <ac:grpSpMkLst>
            <pc:docMk/>
            <pc:sldMk cId="931217110" sldId="286"/>
            <ac:grpSpMk id="423" creationId="{25AD9980-4B8E-46EC-8D0B-CD4DB8184E08}"/>
          </ac:grpSpMkLst>
        </pc:grpChg>
        <pc:grpChg chg="del mod">
          <ac:chgData name="Yeshe Schiffbauer" userId="255afb266367d080" providerId="LiveId" clId="{0AF9794B-F92B-421F-B5CC-732A7D9E9084}" dt="2020-04-16T09:50:08.222" v="4215"/>
          <ac:grpSpMkLst>
            <pc:docMk/>
            <pc:sldMk cId="931217110" sldId="286"/>
            <ac:grpSpMk id="426" creationId="{2BA9AD8F-25E8-41C0-A6FD-5CF1D5C59990}"/>
          </ac:grpSpMkLst>
        </pc:grpChg>
        <pc:grpChg chg="del mod">
          <ac:chgData name="Yeshe Schiffbauer" userId="255afb266367d080" providerId="LiveId" clId="{0AF9794B-F92B-421F-B5CC-732A7D9E9084}" dt="2020-04-16T09:50:22.592" v="4246"/>
          <ac:grpSpMkLst>
            <pc:docMk/>
            <pc:sldMk cId="931217110" sldId="286"/>
            <ac:grpSpMk id="437" creationId="{07BAE845-0A24-47D1-9DC4-2AD5F9758513}"/>
          </ac:grpSpMkLst>
        </pc:grpChg>
        <pc:grpChg chg="del mod">
          <ac:chgData name="Yeshe Schiffbauer" userId="255afb266367d080" providerId="LiveId" clId="{0AF9794B-F92B-421F-B5CC-732A7D9E9084}" dt="2020-04-16T09:50:21" v="4242"/>
          <ac:grpSpMkLst>
            <pc:docMk/>
            <pc:sldMk cId="931217110" sldId="286"/>
            <ac:grpSpMk id="445" creationId="{8CE08633-1BD4-4FA3-BE27-D68C5AD3EC30}"/>
          </ac:grpSpMkLst>
        </pc:grpChg>
        <pc:grpChg chg="del mod">
          <ac:chgData name="Yeshe Schiffbauer" userId="255afb266367d080" providerId="LiveId" clId="{0AF9794B-F92B-421F-B5CC-732A7D9E9084}" dt="2020-04-16T09:50:21" v="4242"/>
          <ac:grpSpMkLst>
            <pc:docMk/>
            <pc:sldMk cId="931217110" sldId="286"/>
            <ac:grpSpMk id="454" creationId="{F3484C44-60BB-4C07-9941-1D1EB3D39222}"/>
          </ac:grpSpMkLst>
        </pc:grpChg>
        <pc:grpChg chg="del mod">
          <ac:chgData name="Yeshe Schiffbauer" userId="255afb266367d080" providerId="LiveId" clId="{0AF9794B-F92B-421F-B5CC-732A7D9E9084}" dt="2020-04-16T09:50:21" v="4242"/>
          <ac:grpSpMkLst>
            <pc:docMk/>
            <pc:sldMk cId="931217110" sldId="286"/>
            <ac:grpSpMk id="455" creationId="{D72561BA-30E4-4243-806C-E5361FD6D109}"/>
          </ac:grpSpMkLst>
        </pc:grpChg>
        <pc:grpChg chg="del mod">
          <ac:chgData name="Yeshe Schiffbauer" userId="255afb266367d080" providerId="LiveId" clId="{0AF9794B-F92B-421F-B5CC-732A7D9E9084}" dt="2020-04-16T09:50:22.592" v="4246"/>
          <ac:grpSpMkLst>
            <pc:docMk/>
            <pc:sldMk cId="931217110" sldId="286"/>
            <ac:grpSpMk id="465" creationId="{0470420C-19A5-45C2-A661-12F0E8A606F1}"/>
          </ac:grpSpMkLst>
        </pc:grpChg>
        <pc:grpChg chg="mod">
          <ac:chgData name="Yeshe Schiffbauer" userId="255afb266367d080" providerId="LiveId" clId="{0AF9794B-F92B-421F-B5CC-732A7D9E9084}" dt="2020-04-16T09:50:22.592" v="4246"/>
          <ac:grpSpMkLst>
            <pc:docMk/>
            <pc:sldMk cId="931217110" sldId="286"/>
            <ac:grpSpMk id="469" creationId="{DAF42E8C-BC52-4FC7-B6A4-2A9D11DCFD2F}"/>
          </ac:grpSpMkLst>
        </pc:grpChg>
        <pc:grpChg chg="mod">
          <ac:chgData name="Yeshe Schiffbauer" userId="255afb266367d080" providerId="LiveId" clId="{0AF9794B-F92B-421F-B5CC-732A7D9E9084}" dt="2020-04-16T09:50:42.622" v="4275"/>
          <ac:grpSpMkLst>
            <pc:docMk/>
            <pc:sldMk cId="931217110" sldId="286"/>
            <ac:grpSpMk id="498" creationId="{E0477C3E-890D-4D03-87D4-6AE3DD3D00C5}"/>
          </ac:grpSpMkLst>
        </pc:grpChg>
        <pc:grpChg chg="mod">
          <ac:chgData name="Yeshe Schiffbauer" userId="255afb266367d080" providerId="LiveId" clId="{0AF9794B-F92B-421F-B5CC-732A7D9E9084}" dt="2020-04-16T09:50:42.622" v="4275"/>
          <ac:grpSpMkLst>
            <pc:docMk/>
            <pc:sldMk cId="931217110" sldId="286"/>
            <ac:grpSpMk id="499" creationId="{000D1134-1E7C-4E55-B7E9-10AD62C4BEE2}"/>
          </ac:grpSpMkLst>
        </pc:grpChg>
        <pc:grpChg chg="del mod">
          <ac:chgData name="Yeshe Schiffbauer" userId="255afb266367d080" providerId="LiveId" clId="{0AF9794B-F92B-421F-B5CC-732A7D9E9084}" dt="2020-04-16T09:51:20.892" v="4296"/>
          <ac:grpSpMkLst>
            <pc:docMk/>
            <pc:sldMk cId="931217110" sldId="286"/>
            <ac:grpSpMk id="515" creationId="{13E80E48-896F-4C11-AA7D-1A941C5BD6AB}"/>
          </ac:grpSpMkLst>
        </pc:grpChg>
        <pc:grpChg chg="del mod">
          <ac:chgData name="Yeshe Schiffbauer" userId="255afb266367d080" providerId="LiveId" clId="{0AF9794B-F92B-421F-B5CC-732A7D9E9084}" dt="2020-04-16T09:51:22.716" v="4298"/>
          <ac:grpSpMkLst>
            <pc:docMk/>
            <pc:sldMk cId="931217110" sldId="286"/>
            <ac:grpSpMk id="519" creationId="{E5389E52-EEE5-46EC-960A-AF62DFCE0791}"/>
          </ac:grpSpMkLst>
        </pc:grpChg>
        <pc:grpChg chg="del mod">
          <ac:chgData name="Yeshe Schiffbauer" userId="255afb266367d080" providerId="LiveId" clId="{0AF9794B-F92B-421F-B5CC-732A7D9E9084}" dt="2020-04-16T09:51:39.846" v="4335"/>
          <ac:grpSpMkLst>
            <pc:docMk/>
            <pc:sldMk cId="931217110" sldId="286"/>
            <ac:grpSpMk id="521" creationId="{42EC2BCD-9999-4ECA-B12B-1F21A89DC292}"/>
          </ac:grpSpMkLst>
        </pc:grpChg>
        <pc:grpChg chg="del mod">
          <ac:chgData name="Yeshe Schiffbauer" userId="255afb266367d080" providerId="LiveId" clId="{0AF9794B-F92B-421F-B5CC-732A7D9E9084}" dt="2020-04-16T09:51:39.846" v="4335"/>
          <ac:grpSpMkLst>
            <pc:docMk/>
            <pc:sldMk cId="931217110" sldId="286"/>
            <ac:grpSpMk id="528" creationId="{E17CC82E-D466-42EA-84A9-4FD4F477BCAA}"/>
          </ac:grpSpMkLst>
        </pc:grpChg>
        <pc:grpChg chg="del mod">
          <ac:chgData name="Yeshe Schiffbauer" userId="255afb266367d080" providerId="LiveId" clId="{0AF9794B-F92B-421F-B5CC-732A7D9E9084}" dt="2020-04-16T09:51:39.846" v="4335"/>
          <ac:grpSpMkLst>
            <pc:docMk/>
            <pc:sldMk cId="931217110" sldId="286"/>
            <ac:grpSpMk id="558" creationId="{7AA5EFBB-1C2D-4071-B9E5-F301A35D82BE}"/>
          </ac:grpSpMkLst>
        </pc:grpChg>
        <pc:grpChg chg="del mod">
          <ac:chgData name="Yeshe Schiffbauer" userId="255afb266367d080" providerId="LiveId" clId="{0AF9794B-F92B-421F-B5CC-732A7D9E9084}" dt="2020-04-16T09:51:42.985" v="4341"/>
          <ac:grpSpMkLst>
            <pc:docMk/>
            <pc:sldMk cId="931217110" sldId="286"/>
            <ac:grpSpMk id="559" creationId="{C4B0A80D-AFED-444C-833C-24436C88EC30}"/>
          </ac:grpSpMkLst>
        </pc:grpChg>
        <pc:grpChg chg="del mod">
          <ac:chgData name="Yeshe Schiffbauer" userId="255afb266367d080" providerId="LiveId" clId="{0AF9794B-F92B-421F-B5CC-732A7D9E9084}" dt="2020-04-16T09:51:46.704" v="4349"/>
          <ac:grpSpMkLst>
            <pc:docMk/>
            <pc:sldMk cId="931217110" sldId="286"/>
            <ac:grpSpMk id="565" creationId="{1251A3CC-30AF-43A0-951F-C298479EA26A}"/>
          </ac:grpSpMkLst>
        </pc:grpChg>
        <pc:grpChg chg="del mod">
          <ac:chgData name="Yeshe Schiffbauer" userId="255afb266367d080" providerId="LiveId" clId="{0AF9794B-F92B-421F-B5CC-732A7D9E9084}" dt="2020-04-16T09:52:07.494" v="4374"/>
          <ac:grpSpMkLst>
            <pc:docMk/>
            <pc:sldMk cId="931217110" sldId="286"/>
            <ac:grpSpMk id="573" creationId="{1A936D90-6AE7-4EE2-A6EF-6471761FEE0A}"/>
          </ac:grpSpMkLst>
        </pc:grpChg>
        <pc:grpChg chg="del mod">
          <ac:chgData name="Yeshe Schiffbauer" userId="255afb266367d080" providerId="LiveId" clId="{0AF9794B-F92B-421F-B5CC-732A7D9E9084}" dt="2020-04-16T09:52:07.494" v="4374"/>
          <ac:grpSpMkLst>
            <pc:docMk/>
            <pc:sldMk cId="931217110" sldId="286"/>
            <ac:grpSpMk id="589" creationId="{55EE3B67-D4B5-45E1-881F-497708C4E911}"/>
          </ac:grpSpMkLst>
        </pc:grpChg>
        <pc:grpChg chg="mod">
          <ac:chgData name="Yeshe Schiffbauer" userId="255afb266367d080" providerId="LiveId" clId="{0AF9794B-F92B-421F-B5CC-732A7D9E9084}" dt="2020-04-16T09:52:07.494" v="4374"/>
          <ac:grpSpMkLst>
            <pc:docMk/>
            <pc:sldMk cId="931217110" sldId="286"/>
            <ac:grpSpMk id="598" creationId="{8504EA61-D7F5-4A51-8445-49654DE34968}"/>
          </ac:grpSpMkLst>
        </pc:grpChg>
        <pc:grpChg chg="mod">
          <ac:chgData name="Yeshe Schiffbauer" userId="255afb266367d080" providerId="LiveId" clId="{0AF9794B-F92B-421F-B5CC-732A7D9E9084}" dt="2020-04-16T09:58:01.537" v="4564" actId="1076"/>
          <ac:grpSpMkLst>
            <pc:docMk/>
            <pc:sldMk cId="931217110" sldId="286"/>
            <ac:grpSpMk id="613" creationId="{8F94EA53-5B82-49EE-8F18-B4A827704825}"/>
          </ac:grpSpMkLst>
        </pc:grpChg>
        <pc:grpChg chg="del mod">
          <ac:chgData name="Yeshe Schiffbauer" userId="255afb266367d080" providerId="LiveId" clId="{0AF9794B-F92B-421F-B5CC-732A7D9E9084}" dt="2020-04-16T09:53:06.502" v="4410"/>
          <ac:grpSpMkLst>
            <pc:docMk/>
            <pc:sldMk cId="931217110" sldId="286"/>
            <ac:grpSpMk id="632" creationId="{7A31D265-1382-4896-8DC8-735F550D90EA}"/>
          </ac:grpSpMkLst>
        </pc:grpChg>
        <pc:grpChg chg="del mod">
          <ac:chgData name="Yeshe Schiffbauer" userId="255afb266367d080" providerId="LiveId" clId="{0AF9794B-F92B-421F-B5CC-732A7D9E9084}" dt="2020-04-16T09:53:10.390" v="4412"/>
          <ac:grpSpMkLst>
            <pc:docMk/>
            <pc:sldMk cId="931217110" sldId="286"/>
            <ac:grpSpMk id="633" creationId="{C6F59A7B-DAA0-4A51-8C49-2629A2525829}"/>
          </ac:grpSpMkLst>
        </pc:grpChg>
        <pc:grpChg chg="mod">
          <ac:chgData name="Yeshe Schiffbauer" userId="255afb266367d080" providerId="LiveId" clId="{0AF9794B-F92B-421F-B5CC-732A7D9E9084}" dt="2020-04-16T09:58:01.537" v="4564" actId="1076"/>
          <ac:grpSpMkLst>
            <pc:docMk/>
            <pc:sldMk cId="931217110" sldId="286"/>
            <ac:grpSpMk id="634" creationId="{F329E9A8-18FF-464B-A402-9810DFB746F0}"/>
          </ac:grpSpMkLst>
        </pc:grpChg>
        <pc:grpChg chg="mod">
          <ac:chgData name="Yeshe Schiffbauer" userId="255afb266367d080" providerId="LiveId" clId="{0AF9794B-F92B-421F-B5CC-732A7D9E9084}" dt="2020-04-16T09:58:01.537" v="4564" actId="1076"/>
          <ac:grpSpMkLst>
            <pc:docMk/>
            <pc:sldMk cId="931217110" sldId="286"/>
            <ac:grpSpMk id="635" creationId="{F6399747-7C1E-4D59-832E-A6A0F9FF16A9}"/>
          </ac:grpSpMkLst>
        </pc:grpChg>
        <pc:grpChg chg="mod">
          <ac:chgData name="Yeshe Schiffbauer" userId="255afb266367d080" providerId="LiveId" clId="{0AF9794B-F92B-421F-B5CC-732A7D9E9084}" dt="2020-04-16T09:58:01.537" v="4564" actId="1076"/>
          <ac:grpSpMkLst>
            <pc:docMk/>
            <pc:sldMk cId="931217110" sldId="286"/>
            <ac:grpSpMk id="637" creationId="{5E422B8D-3DAF-438D-BCCA-B6995EEA76FD}"/>
          </ac:grpSpMkLst>
        </pc:grpChg>
        <pc:grpChg chg="del mod">
          <ac:chgData name="Yeshe Schiffbauer" userId="255afb266367d080" providerId="LiveId" clId="{0AF9794B-F92B-421F-B5CC-732A7D9E9084}" dt="2020-04-16T09:53:28.936" v="4444"/>
          <ac:grpSpMkLst>
            <pc:docMk/>
            <pc:sldMk cId="931217110" sldId="286"/>
            <ac:grpSpMk id="660" creationId="{893A0AE1-E051-44B1-B9D4-70FE071E27A6}"/>
          </ac:grpSpMkLst>
        </pc:grpChg>
        <pc:grpChg chg="mod">
          <ac:chgData name="Yeshe Schiffbauer" userId="255afb266367d080" providerId="LiveId" clId="{0AF9794B-F92B-421F-B5CC-732A7D9E9084}" dt="2020-04-16T09:58:01.537" v="4564" actId="1076"/>
          <ac:grpSpMkLst>
            <pc:docMk/>
            <pc:sldMk cId="931217110" sldId="286"/>
            <ac:grpSpMk id="661" creationId="{C41FAB10-7620-4B8C-AF74-876A40A706F1}"/>
          </ac:grpSpMkLst>
        </pc:grpChg>
        <pc:grpChg chg="mod">
          <ac:chgData name="Yeshe Schiffbauer" userId="255afb266367d080" providerId="LiveId" clId="{0AF9794B-F92B-421F-B5CC-732A7D9E9084}" dt="2020-04-16T09:58:01.537" v="4564" actId="1076"/>
          <ac:grpSpMkLst>
            <pc:docMk/>
            <pc:sldMk cId="931217110" sldId="286"/>
            <ac:grpSpMk id="662" creationId="{2692DC9B-4D8F-4000-9C46-ACE2493FF88F}"/>
          </ac:grpSpMkLst>
        </pc:grpChg>
        <pc:grpChg chg="mod">
          <ac:chgData name="Yeshe Schiffbauer" userId="255afb266367d080" providerId="LiveId" clId="{0AF9794B-F92B-421F-B5CC-732A7D9E9084}" dt="2020-04-16T09:58:01.537" v="4564" actId="1076"/>
          <ac:grpSpMkLst>
            <pc:docMk/>
            <pc:sldMk cId="931217110" sldId="286"/>
            <ac:grpSpMk id="670" creationId="{D4C7D3D3-4736-4E45-A75E-CDD2D91DB29B}"/>
          </ac:grpSpMkLst>
        </pc:grpChg>
        <pc:grpChg chg="mod">
          <ac:chgData name="Yeshe Schiffbauer" userId="255afb266367d080" providerId="LiveId" clId="{0AF9794B-F92B-421F-B5CC-732A7D9E9084}" dt="2020-04-16T09:58:01.537" v="4564" actId="1076"/>
          <ac:grpSpMkLst>
            <pc:docMk/>
            <pc:sldMk cId="931217110" sldId="286"/>
            <ac:grpSpMk id="671" creationId="{6E0D557E-0E2D-4757-9CA6-0ED9874BB57F}"/>
          </ac:grpSpMkLst>
        </pc:grpChg>
        <pc:grpChg chg="mod">
          <ac:chgData name="Yeshe Schiffbauer" userId="255afb266367d080" providerId="LiveId" clId="{0AF9794B-F92B-421F-B5CC-732A7D9E9084}" dt="2020-04-16T09:58:01.537" v="4564" actId="1076"/>
          <ac:grpSpMkLst>
            <pc:docMk/>
            <pc:sldMk cId="931217110" sldId="286"/>
            <ac:grpSpMk id="677" creationId="{42D6C1C5-571F-4E14-A150-33075F24F388}"/>
          </ac:grpSpMkLst>
        </pc:grpChg>
        <pc:grpChg chg="del mod">
          <ac:chgData name="Yeshe Schiffbauer" userId="255afb266367d080" providerId="LiveId" clId="{0AF9794B-F92B-421F-B5CC-732A7D9E9084}" dt="2020-04-16T09:54:29.147" v="4480"/>
          <ac:grpSpMkLst>
            <pc:docMk/>
            <pc:sldMk cId="931217110" sldId="286"/>
            <ac:grpSpMk id="686" creationId="{5A48998B-9A4D-4054-B275-B22E1699FF8D}"/>
          </ac:grpSpMkLst>
        </pc:grpChg>
        <pc:grpChg chg="del mod">
          <ac:chgData name="Yeshe Schiffbauer" userId="255afb266367d080" providerId="LiveId" clId="{0AF9794B-F92B-421F-B5CC-732A7D9E9084}" dt="2020-04-16T09:57:33.436" v="4561" actId="21"/>
          <ac:grpSpMkLst>
            <pc:docMk/>
            <pc:sldMk cId="931217110" sldId="286"/>
            <ac:grpSpMk id="706" creationId="{98084C0F-1CF5-495E-A8D9-26888B0775F5}"/>
          </ac:grpSpMkLst>
        </pc:grpChg>
        <pc:grpChg chg="del mod">
          <ac:chgData name="Yeshe Schiffbauer" userId="255afb266367d080" providerId="LiveId" clId="{0AF9794B-F92B-421F-B5CC-732A7D9E9084}" dt="2020-04-16T09:57:33.436" v="4561" actId="21"/>
          <ac:grpSpMkLst>
            <pc:docMk/>
            <pc:sldMk cId="931217110" sldId="286"/>
            <ac:grpSpMk id="707" creationId="{B7235DCA-F8C6-47FE-A625-9E4D528936FF}"/>
          </ac:grpSpMkLst>
        </pc:grpChg>
        <pc:grpChg chg="del mod">
          <ac:chgData name="Yeshe Schiffbauer" userId="255afb266367d080" providerId="LiveId" clId="{0AF9794B-F92B-421F-B5CC-732A7D9E9084}" dt="2020-04-16T09:57:33.436" v="4561" actId="21"/>
          <ac:grpSpMkLst>
            <pc:docMk/>
            <pc:sldMk cId="931217110" sldId="286"/>
            <ac:grpSpMk id="708" creationId="{EFC2ED7B-C5A3-4A57-A8F6-CC1CFF5D27CC}"/>
          </ac:grpSpMkLst>
        </pc:grpChg>
        <pc:grpChg chg="del mod">
          <ac:chgData name="Yeshe Schiffbauer" userId="255afb266367d080" providerId="LiveId" clId="{0AF9794B-F92B-421F-B5CC-732A7D9E9084}" dt="2020-04-16T09:57:33.436" v="4561" actId="21"/>
          <ac:grpSpMkLst>
            <pc:docMk/>
            <pc:sldMk cId="931217110" sldId="286"/>
            <ac:grpSpMk id="709" creationId="{009A1A64-AC15-4632-B9EF-B48228C1BCA4}"/>
          </ac:grpSpMkLst>
        </pc:grpChg>
        <pc:grpChg chg="del mod">
          <ac:chgData name="Yeshe Schiffbauer" userId="255afb266367d080" providerId="LiveId" clId="{0AF9794B-F92B-421F-B5CC-732A7D9E9084}" dt="2020-04-16T09:57:33.436" v="4561" actId="21"/>
          <ac:grpSpMkLst>
            <pc:docMk/>
            <pc:sldMk cId="931217110" sldId="286"/>
            <ac:grpSpMk id="716" creationId="{24F3999A-91A2-4907-96FC-686F94C0BD35}"/>
          </ac:grpSpMkLst>
        </pc:grpChg>
        <pc:grpChg chg="del mod">
          <ac:chgData name="Yeshe Schiffbauer" userId="255afb266367d080" providerId="LiveId" clId="{0AF9794B-F92B-421F-B5CC-732A7D9E9084}" dt="2020-04-16T09:57:33.436" v="4561" actId="21"/>
          <ac:grpSpMkLst>
            <pc:docMk/>
            <pc:sldMk cId="931217110" sldId="286"/>
            <ac:grpSpMk id="736" creationId="{E2376020-3962-4F80-89D1-29001E164FA0}"/>
          </ac:grpSpMkLst>
        </pc:grpChg>
        <pc:grpChg chg="del mod">
          <ac:chgData name="Yeshe Schiffbauer" userId="255afb266367d080" providerId="LiveId" clId="{0AF9794B-F92B-421F-B5CC-732A7D9E9084}" dt="2020-04-16T09:57:33.436" v="4561" actId="21"/>
          <ac:grpSpMkLst>
            <pc:docMk/>
            <pc:sldMk cId="931217110" sldId="286"/>
            <ac:grpSpMk id="737" creationId="{E057E28B-B490-49B6-B922-19C1F0BC8BD0}"/>
          </ac:grpSpMkLst>
        </pc:grpChg>
        <pc:grpChg chg="del mod">
          <ac:chgData name="Yeshe Schiffbauer" userId="255afb266367d080" providerId="LiveId" clId="{0AF9794B-F92B-421F-B5CC-732A7D9E9084}" dt="2020-04-16T09:57:33.436" v="4561" actId="21"/>
          <ac:grpSpMkLst>
            <pc:docMk/>
            <pc:sldMk cId="931217110" sldId="286"/>
            <ac:grpSpMk id="745" creationId="{61805692-3757-43B0-9C79-069DAC4B6B04}"/>
          </ac:grpSpMkLst>
        </pc:grpChg>
        <pc:grpChg chg="del mod">
          <ac:chgData name="Yeshe Schiffbauer" userId="255afb266367d080" providerId="LiveId" clId="{0AF9794B-F92B-421F-B5CC-732A7D9E9084}" dt="2020-04-16T09:57:33.436" v="4561" actId="21"/>
          <ac:grpSpMkLst>
            <pc:docMk/>
            <pc:sldMk cId="931217110" sldId="286"/>
            <ac:grpSpMk id="746" creationId="{98E7EE70-1A7D-46C5-AD2F-5D85F80644B6}"/>
          </ac:grpSpMkLst>
        </pc:grpChg>
        <pc:grpChg chg="del mod">
          <ac:chgData name="Yeshe Schiffbauer" userId="255afb266367d080" providerId="LiveId" clId="{0AF9794B-F92B-421F-B5CC-732A7D9E9084}" dt="2020-04-16T09:57:33.436" v="4561" actId="21"/>
          <ac:grpSpMkLst>
            <pc:docMk/>
            <pc:sldMk cId="931217110" sldId="286"/>
            <ac:grpSpMk id="756" creationId="{FCFE532C-42CF-4695-AD98-9B76ECBF7F98}"/>
          </ac:grpSpMkLst>
        </pc:grpChg>
        <pc:grpChg chg="del mod">
          <ac:chgData name="Yeshe Schiffbauer" userId="255afb266367d080" providerId="LiveId" clId="{0AF9794B-F92B-421F-B5CC-732A7D9E9084}" dt="2020-04-16T09:55:05.157" v="4541"/>
          <ac:grpSpMkLst>
            <pc:docMk/>
            <pc:sldMk cId="931217110" sldId="286"/>
            <ac:grpSpMk id="759" creationId="{D75EA046-1D1D-4D7D-B8E3-9A9396476DB0}"/>
          </ac:grpSpMkLst>
        </pc:grpChg>
        <pc:grpChg chg="del mod">
          <ac:chgData name="Yeshe Schiffbauer" userId="255afb266367d080" providerId="LiveId" clId="{0AF9794B-F92B-421F-B5CC-732A7D9E9084}" dt="2020-04-16T09:57:33.436" v="4561" actId="21"/>
          <ac:grpSpMkLst>
            <pc:docMk/>
            <pc:sldMk cId="931217110" sldId="286"/>
            <ac:grpSpMk id="772" creationId="{7488C0C8-4006-406C-9F02-242ABBC144F1}"/>
          </ac:grpSpMkLst>
        </pc:grpChg>
        <pc:grpChg chg="del mod">
          <ac:chgData name="Yeshe Schiffbauer" userId="255afb266367d080" providerId="LiveId" clId="{0AF9794B-F92B-421F-B5CC-732A7D9E9084}" dt="2020-04-16T09:57:33.436" v="4561" actId="21"/>
          <ac:grpSpMkLst>
            <pc:docMk/>
            <pc:sldMk cId="931217110" sldId="286"/>
            <ac:grpSpMk id="773" creationId="{D704149B-481B-4459-A7CE-46AC83CEFFC7}"/>
          </ac:grpSpMkLst>
        </pc:grpChg>
        <pc:grpChg chg="add mod">
          <ac:chgData name="Yeshe Schiffbauer" userId="255afb266367d080" providerId="LiveId" clId="{0AF9794B-F92B-421F-B5CC-732A7D9E9084}" dt="2020-04-16T09:58:01.537" v="4564" actId="1076"/>
          <ac:grpSpMkLst>
            <pc:docMk/>
            <pc:sldMk cId="931217110" sldId="286"/>
            <ac:grpSpMk id="779" creationId="{D210991E-49BA-42E5-9350-EA97081AA211}"/>
          </ac:grpSpMkLst>
        </pc:grpChg>
        <pc:grpChg chg="add mod">
          <ac:chgData name="Yeshe Schiffbauer" userId="255afb266367d080" providerId="LiveId" clId="{0AF9794B-F92B-421F-B5CC-732A7D9E9084}" dt="2020-04-16T09:58:01.537" v="4564" actId="1076"/>
          <ac:grpSpMkLst>
            <pc:docMk/>
            <pc:sldMk cId="931217110" sldId="286"/>
            <ac:grpSpMk id="787" creationId="{D164CDF5-58A2-4C71-8579-2D7A049AD3C6}"/>
          </ac:grpSpMkLst>
        </pc:grpChg>
        <pc:grpChg chg="add mod">
          <ac:chgData name="Yeshe Schiffbauer" userId="255afb266367d080" providerId="LiveId" clId="{0AF9794B-F92B-421F-B5CC-732A7D9E9084}" dt="2020-04-16T09:58:01.537" v="4564" actId="1076"/>
          <ac:grpSpMkLst>
            <pc:docMk/>
            <pc:sldMk cId="931217110" sldId="286"/>
            <ac:grpSpMk id="793" creationId="{A0298438-1BA8-49E7-9FD3-A643B621CE2B}"/>
          </ac:grpSpMkLst>
        </pc:grpChg>
        <pc:grpChg chg="add mod">
          <ac:chgData name="Yeshe Schiffbauer" userId="255afb266367d080" providerId="LiveId" clId="{0AF9794B-F92B-421F-B5CC-732A7D9E9084}" dt="2020-04-16T09:58:01.537" v="4564" actId="1076"/>
          <ac:grpSpMkLst>
            <pc:docMk/>
            <pc:sldMk cId="931217110" sldId="286"/>
            <ac:grpSpMk id="803" creationId="{21DDCBF6-A11A-4AD6-B6A2-CF95E1CD2338}"/>
          </ac:grpSpMkLst>
        </pc:grpChg>
        <pc:grpChg chg="add mod">
          <ac:chgData name="Yeshe Schiffbauer" userId="255afb266367d080" providerId="LiveId" clId="{0AF9794B-F92B-421F-B5CC-732A7D9E9084}" dt="2020-04-16T09:58:01.537" v="4564" actId="1076"/>
          <ac:grpSpMkLst>
            <pc:docMk/>
            <pc:sldMk cId="931217110" sldId="286"/>
            <ac:grpSpMk id="808" creationId="{702A44DE-E35E-4F00-89D9-35373604F2D5}"/>
          </ac:grpSpMkLst>
        </pc:grpChg>
        <pc:grpChg chg="add mod">
          <ac:chgData name="Yeshe Schiffbauer" userId="255afb266367d080" providerId="LiveId" clId="{0AF9794B-F92B-421F-B5CC-732A7D9E9084}" dt="2020-04-16T09:58:01.537" v="4564" actId="1076"/>
          <ac:grpSpMkLst>
            <pc:docMk/>
            <pc:sldMk cId="931217110" sldId="286"/>
            <ac:grpSpMk id="815" creationId="{3034544A-76D1-4E6D-A7AB-010AC325CECB}"/>
          </ac:grpSpMkLst>
        </pc:grpChg>
        <pc:grpChg chg="add mod">
          <ac:chgData name="Yeshe Schiffbauer" userId="255afb266367d080" providerId="LiveId" clId="{0AF9794B-F92B-421F-B5CC-732A7D9E9084}" dt="2020-04-16T09:58:01.537" v="4564" actId="1076"/>
          <ac:grpSpMkLst>
            <pc:docMk/>
            <pc:sldMk cId="931217110" sldId="286"/>
            <ac:grpSpMk id="825" creationId="{357A8A42-300E-4ED4-BBA0-3B97BE8ECBC6}"/>
          </ac:grpSpMkLst>
        </pc:grpChg>
        <pc:grpChg chg="add mod">
          <ac:chgData name="Yeshe Schiffbauer" userId="255afb266367d080" providerId="LiveId" clId="{0AF9794B-F92B-421F-B5CC-732A7D9E9084}" dt="2020-04-16T09:58:01.537" v="4564" actId="1076"/>
          <ac:grpSpMkLst>
            <pc:docMk/>
            <pc:sldMk cId="931217110" sldId="286"/>
            <ac:grpSpMk id="836" creationId="{14BBBACA-3447-49BC-9F29-625E6F6A264F}"/>
          </ac:grpSpMkLst>
        </pc:grpChg>
        <pc:grpChg chg="add mod">
          <ac:chgData name="Yeshe Schiffbauer" userId="255afb266367d080" providerId="LiveId" clId="{0AF9794B-F92B-421F-B5CC-732A7D9E9084}" dt="2020-04-16T09:58:01.537" v="4564" actId="1076"/>
          <ac:grpSpMkLst>
            <pc:docMk/>
            <pc:sldMk cId="931217110" sldId="286"/>
            <ac:grpSpMk id="840" creationId="{68702CB1-90F0-4C87-B1CA-A4B5B3297AAB}"/>
          </ac:grpSpMkLst>
        </pc:grpChg>
        <pc:grpChg chg="add mod">
          <ac:chgData name="Yeshe Schiffbauer" userId="255afb266367d080" providerId="LiveId" clId="{0AF9794B-F92B-421F-B5CC-732A7D9E9084}" dt="2020-04-16T09:58:01.537" v="4564" actId="1076"/>
          <ac:grpSpMkLst>
            <pc:docMk/>
            <pc:sldMk cId="931217110" sldId="286"/>
            <ac:grpSpMk id="845" creationId="{F34A9772-D089-4E76-A1FB-3FC183665E1C}"/>
          </ac:grpSpMkLst>
        </pc:grpChg>
        <pc:grpChg chg="add mod">
          <ac:chgData name="Yeshe Schiffbauer" userId="255afb266367d080" providerId="LiveId" clId="{0AF9794B-F92B-421F-B5CC-732A7D9E9084}" dt="2020-04-16T09:58:01.537" v="4564" actId="1076"/>
          <ac:grpSpMkLst>
            <pc:docMk/>
            <pc:sldMk cId="931217110" sldId="286"/>
            <ac:grpSpMk id="855" creationId="{127540CA-AEF6-442E-9E6A-80C3BD98219E}"/>
          </ac:grpSpMkLst>
        </pc:grpChg>
        <pc:grpChg chg="add mod">
          <ac:chgData name="Yeshe Schiffbauer" userId="255afb266367d080" providerId="LiveId" clId="{0AF9794B-F92B-421F-B5CC-732A7D9E9084}" dt="2020-04-16T09:58:01.537" v="4564" actId="1076"/>
          <ac:grpSpMkLst>
            <pc:docMk/>
            <pc:sldMk cId="931217110" sldId="286"/>
            <ac:grpSpMk id="863" creationId="{24379F8A-AB1D-46B0-90A5-E7067E00D88C}"/>
          </ac:grpSpMkLst>
        </pc:grpChg>
        <pc:picChg chg="add mod">
          <ac:chgData name="Yeshe Schiffbauer" userId="255afb266367d080" providerId="LiveId" clId="{0AF9794B-F92B-421F-B5CC-732A7D9E9084}" dt="2020-04-16T09:40:43.722" v="3772" actId="1076"/>
          <ac:picMkLst>
            <pc:docMk/>
            <pc:sldMk cId="931217110" sldId="286"/>
            <ac:picMk id="4" creationId="{A41B1FE1-9C39-4F87-B3EF-A980CB02FFAC}"/>
          </ac:picMkLst>
        </pc:picChg>
        <pc:picChg chg="del">
          <ac:chgData name="Yeshe Schiffbauer" userId="255afb266367d080" providerId="LiveId" clId="{0AF9794B-F92B-421F-B5CC-732A7D9E9084}" dt="2020-04-16T09:37:44.812" v="3705" actId="478"/>
          <ac:picMkLst>
            <pc:docMk/>
            <pc:sldMk cId="931217110" sldId="286"/>
            <ac:picMk id="5" creationId="{7088974A-8B45-46BB-89C0-FA27E41EEEC0}"/>
          </ac:picMkLst>
        </pc:picChg>
        <pc:picChg chg="add mod">
          <ac:chgData name="Yeshe Schiffbauer" userId="255afb266367d080" providerId="LiveId" clId="{0AF9794B-F92B-421F-B5CC-732A7D9E9084}" dt="2020-04-16T13:24:24.168" v="7752" actId="1076"/>
          <ac:picMkLst>
            <pc:docMk/>
            <pc:sldMk cId="931217110" sldId="286"/>
            <ac:picMk id="6" creationId="{80259754-77A8-4372-ADBB-E4C74708CC01}"/>
          </ac:picMkLst>
        </pc:picChg>
        <pc:picChg chg="del">
          <ac:chgData name="Yeshe Schiffbauer" userId="255afb266367d080" providerId="LiveId" clId="{0AF9794B-F92B-421F-B5CC-732A7D9E9084}" dt="2020-04-16T09:39:36.515" v="3712" actId="478"/>
          <ac:picMkLst>
            <pc:docMk/>
            <pc:sldMk cId="931217110" sldId="286"/>
            <ac:picMk id="7" creationId="{D869B4F4-967E-480E-8F20-FD913806FFFA}"/>
          </ac:picMkLst>
        </pc:picChg>
        <pc:inkChg chg="add">
          <ac:chgData name="Yeshe Schiffbauer" userId="255afb266367d080" providerId="LiveId" clId="{0AF9794B-F92B-421F-B5CC-732A7D9E9084}" dt="2020-04-16T13:02:45.510" v="7578" actId="9405"/>
          <ac:inkMkLst>
            <pc:docMk/>
            <pc:sldMk cId="931217110" sldId="286"/>
            <ac:inkMk id="2" creationId="{3DFBF608-BA22-46DE-A4F9-60D05F51F1DB}"/>
          </ac:inkMkLst>
        </pc:inkChg>
        <pc:inkChg chg="add del">
          <ac:chgData name="Yeshe Schiffbauer" userId="255afb266367d080" providerId="LiveId" clId="{0AF9794B-F92B-421F-B5CC-732A7D9E9084}" dt="2020-04-16T13:22:13.759" v="7732"/>
          <ac:inkMkLst>
            <pc:docMk/>
            <pc:sldMk cId="931217110" sldId="286"/>
            <ac:inkMk id="5" creationId="{1E4AA975-58A7-4637-BCCB-0EA1AC647480}"/>
          </ac:inkMkLst>
        </pc:inkChg>
        <pc:inkChg chg="add del">
          <ac:chgData name="Yeshe Schiffbauer" userId="255afb266367d080" providerId="LiveId" clId="{0AF9794B-F92B-421F-B5CC-732A7D9E9084}" dt="2020-04-16T13:22:29.325" v="7734"/>
          <ac:inkMkLst>
            <pc:docMk/>
            <pc:sldMk cId="931217110" sldId="286"/>
            <ac:inkMk id="7" creationId="{B737FB56-B233-4A61-AE36-57D290DD6B1E}"/>
          </ac:inkMkLst>
        </pc:inkChg>
        <pc:inkChg chg="add del">
          <ac:chgData name="Yeshe Schiffbauer" userId="255afb266367d080" providerId="LiveId" clId="{0AF9794B-F92B-421F-B5CC-732A7D9E9084}" dt="2020-04-16T09:41:20.269" v="3775"/>
          <ac:inkMkLst>
            <pc:docMk/>
            <pc:sldMk cId="931217110" sldId="286"/>
            <ac:inkMk id="10" creationId="{C40379ED-58C1-42B0-871A-E069239B97E4}"/>
          </ac:inkMkLst>
        </pc:inkChg>
        <pc:inkChg chg="add del">
          <ac:chgData name="Yeshe Schiffbauer" userId="255afb266367d080" providerId="LiveId" clId="{0AF9794B-F92B-421F-B5CC-732A7D9E9084}" dt="2020-04-16T09:41:29.056" v="3777"/>
          <ac:inkMkLst>
            <pc:docMk/>
            <pc:sldMk cId="931217110" sldId="286"/>
            <ac:inkMk id="11" creationId="{22EE7B89-0252-47FC-8BA8-FD08011468E0}"/>
          </ac:inkMkLst>
        </pc:inkChg>
        <pc:inkChg chg="add del">
          <ac:chgData name="Yeshe Schiffbauer" userId="255afb266367d080" providerId="LiveId" clId="{0AF9794B-F92B-421F-B5CC-732A7D9E9084}" dt="2020-04-16T09:41:52.286" v="3779" actId="27957"/>
          <ac:inkMkLst>
            <pc:docMk/>
            <pc:sldMk cId="931217110" sldId="286"/>
            <ac:inkMk id="12" creationId="{05F1C7DF-B2F0-4F73-B9E3-86CCBA3A815A}"/>
          </ac:inkMkLst>
        </pc:inkChg>
        <pc:inkChg chg="add del">
          <ac:chgData name="Yeshe Schiffbauer" userId="255afb266367d080" providerId="LiveId" clId="{0AF9794B-F92B-421F-B5CC-732A7D9E9084}" dt="2020-04-16T09:42:10.373" v="3783"/>
          <ac:inkMkLst>
            <pc:docMk/>
            <pc:sldMk cId="931217110" sldId="286"/>
            <ac:inkMk id="13" creationId="{E438607D-B027-4206-9486-46EC384A8A12}"/>
          </ac:inkMkLst>
        </pc:inkChg>
        <pc:inkChg chg="add mod">
          <ac:chgData name="Yeshe Schiffbauer" userId="255afb266367d080" providerId="LiveId" clId="{0AF9794B-F92B-421F-B5CC-732A7D9E9084}" dt="2020-04-16T09:44:06.632" v="3906"/>
          <ac:inkMkLst>
            <pc:docMk/>
            <pc:sldMk cId="931217110" sldId="286"/>
            <ac:inkMk id="15" creationId="{CD55758B-F4EB-4A65-9D80-7F9A4086A0AA}"/>
          </ac:inkMkLst>
        </pc:inkChg>
        <pc:inkChg chg="add mod">
          <ac:chgData name="Yeshe Schiffbauer" userId="255afb266367d080" providerId="LiveId" clId="{0AF9794B-F92B-421F-B5CC-732A7D9E9084}" dt="2020-04-16T09:44:06.632" v="3906"/>
          <ac:inkMkLst>
            <pc:docMk/>
            <pc:sldMk cId="931217110" sldId="286"/>
            <ac:inkMk id="16" creationId="{857CC368-C9E0-4FBD-B479-C9A2089F8A66}"/>
          </ac:inkMkLst>
        </pc:inkChg>
        <pc:inkChg chg="add mod">
          <ac:chgData name="Yeshe Schiffbauer" userId="255afb266367d080" providerId="LiveId" clId="{0AF9794B-F92B-421F-B5CC-732A7D9E9084}" dt="2020-04-16T09:44:06.632" v="3906"/>
          <ac:inkMkLst>
            <pc:docMk/>
            <pc:sldMk cId="931217110" sldId="286"/>
            <ac:inkMk id="17" creationId="{11D977CC-0DBD-4B72-9E18-4755FDEA3652}"/>
          </ac:inkMkLst>
        </pc:inkChg>
        <pc:inkChg chg="add mod">
          <ac:chgData name="Yeshe Schiffbauer" userId="255afb266367d080" providerId="LiveId" clId="{0AF9794B-F92B-421F-B5CC-732A7D9E9084}" dt="2020-04-16T09:44:06.632" v="3906"/>
          <ac:inkMkLst>
            <pc:docMk/>
            <pc:sldMk cId="931217110" sldId="286"/>
            <ac:inkMk id="18" creationId="{636E5F71-1F71-481E-BD6C-2931EC74E832}"/>
          </ac:inkMkLst>
        </pc:inkChg>
        <pc:inkChg chg="add mod">
          <ac:chgData name="Yeshe Schiffbauer" userId="255afb266367d080" providerId="LiveId" clId="{0AF9794B-F92B-421F-B5CC-732A7D9E9084}" dt="2020-04-16T09:44:06.632" v="3906"/>
          <ac:inkMkLst>
            <pc:docMk/>
            <pc:sldMk cId="931217110" sldId="286"/>
            <ac:inkMk id="19" creationId="{AB357E6D-BC7D-4598-AABB-9293B9499393}"/>
          </ac:inkMkLst>
        </pc:inkChg>
        <pc:inkChg chg="add mod">
          <ac:chgData name="Yeshe Schiffbauer" userId="255afb266367d080" providerId="LiveId" clId="{0AF9794B-F92B-421F-B5CC-732A7D9E9084}" dt="2020-04-16T09:44:06.632" v="3906"/>
          <ac:inkMkLst>
            <pc:docMk/>
            <pc:sldMk cId="931217110" sldId="286"/>
            <ac:inkMk id="20" creationId="{81556C32-629C-4CDE-B6D0-E8EB7C7D6972}"/>
          </ac:inkMkLst>
        </pc:inkChg>
        <pc:inkChg chg="add mod">
          <ac:chgData name="Yeshe Schiffbauer" userId="255afb266367d080" providerId="LiveId" clId="{0AF9794B-F92B-421F-B5CC-732A7D9E9084}" dt="2020-04-16T09:44:06.632" v="3906"/>
          <ac:inkMkLst>
            <pc:docMk/>
            <pc:sldMk cId="931217110" sldId="286"/>
            <ac:inkMk id="21" creationId="{990B46FF-6556-4DA4-948A-3F4EB2B25738}"/>
          </ac:inkMkLst>
        </pc:inkChg>
        <pc:inkChg chg="add mod">
          <ac:chgData name="Yeshe Schiffbauer" userId="255afb266367d080" providerId="LiveId" clId="{0AF9794B-F92B-421F-B5CC-732A7D9E9084}" dt="2020-04-16T09:44:06.632" v="3906"/>
          <ac:inkMkLst>
            <pc:docMk/>
            <pc:sldMk cId="931217110" sldId="286"/>
            <ac:inkMk id="22" creationId="{9CFD6967-EDE6-4021-97A1-0A8D8F7A0D22}"/>
          </ac:inkMkLst>
        </pc:inkChg>
        <pc:inkChg chg="add mod">
          <ac:chgData name="Yeshe Schiffbauer" userId="255afb266367d080" providerId="LiveId" clId="{0AF9794B-F92B-421F-B5CC-732A7D9E9084}" dt="2020-04-16T09:47:02.522" v="4057"/>
          <ac:inkMkLst>
            <pc:docMk/>
            <pc:sldMk cId="931217110" sldId="286"/>
            <ac:inkMk id="24" creationId="{4E827C9E-EFD3-4450-A2C4-9C0962BAD645}"/>
          </ac:inkMkLst>
        </pc:inkChg>
        <pc:inkChg chg="add mod">
          <ac:chgData name="Yeshe Schiffbauer" userId="255afb266367d080" providerId="LiveId" clId="{0AF9794B-F92B-421F-B5CC-732A7D9E9084}" dt="2020-04-16T09:47:02.522" v="4057"/>
          <ac:inkMkLst>
            <pc:docMk/>
            <pc:sldMk cId="931217110" sldId="286"/>
            <ac:inkMk id="25" creationId="{883635B8-B394-4AD7-BF32-4E5C9CCCD083}"/>
          </ac:inkMkLst>
        </pc:inkChg>
        <pc:inkChg chg="add mod">
          <ac:chgData name="Yeshe Schiffbauer" userId="255afb266367d080" providerId="LiveId" clId="{0AF9794B-F92B-421F-B5CC-732A7D9E9084}" dt="2020-04-16T09:47:02.522" v="4057"/>
          <ac:inkMkLst>
            <pc:docMk/>
            <pc:sldMk cId="931217110" sldId="286"/>
            <ac:inkMk id="26" creationId="{6EF0718F-4989-48C0-A065-9A7921E6739E}"/>
          </ac:inkMkLst>
        </pc:inkChg>
        <pc:inkChg chg="add mod">
          <ac:chgData name="Yeshe Schiffbauer" userId="255afb266367d080" providerId="LiveId" clId="{0AF9794B-F92B-421F-B5CC-732A7D9E9084}" dt="2020-04-16T09:47:02.522" v="4057"/>
          <ac:inkMkLst>
            <pc:docMk/>
            <pc:sldMk cId="931217110" sldId="286"/>
            <ac:inkMk id="27" creationId="{0D732208-7B12-400E-929C-7AE3718BE32A}"/>
          </ac:inkMkLst>
        </pc:inkChg>
        <pc:inkChg chg="add mod">
          <ac:chgData name="Yeshe Schiffbauer" userId="255afb266367d080" providerId="LiveId" clId="{0AF9794B-F92B-421F-B5CC-732A7D9E9084}" dt="2020-04-16T09:47:02.522" v="4057"/>
          <ac:inkMkLst>
            <pc:docMk/>
            <pc:sldMk cId="931217110" sldId="286"/>
            <ac:inkMk id="28" creationId="{6D8FF1E1-F8C1-4627-A1FA-A06515971725}"/>
          </ac:inkMkLst>
        </pc:inkChg>
        <pc:inkChg chg="add mod">
          <ac:chgData name="Yeshe Schiffbauer" userId="255afb266367d080" providerId="LiveId" clId="{0AF9794B-F92B-421F-B5CC-732A7D9E9084}" dt="2020-04-16T09:47:02.522" v="4057"/>
          <ac:inkMkLst>
            <pc:docMk/>
            <pc:sldMk cId="931217110" sldId="286"/>
            <ac:inkMk id="29" creationId="{BEC9E72F-DBD9-4582-BA00-3CD707AEA18E}"/>
          </ac:inkMkLst>
        </pc:inkChg>
        <pc:inkChg chg="add mod">
          <ac:chgData name="Yeshe Schiffbauer" userId="255afb266367d080" providerId="LiveId" clId="{0AF9794B-F92B-421F-B5CC-732A7D9E9084}" dt="2020-04-16T09:47:02.522" v="4057"/>
          <ac:inkMkLst>
            <pc:docMk/>
            <pc:sldMk cId="931217110" sldId="286"/>
            <ac:inkMk id="30" creationId="{F2D411A5-F0BA-4352-85BB-89CBD8E42893}"/>
          </ac:inkMkLst>
        </pc:inkChg>
        <pc:inkChg chg="add mod">
          <ac:chgData name="Yeshe Schiffbauer" userId="255afb266367d080" providerId="LiveId" clId="{0AF9794B-F92B-421F-B5CC-732A7D9E9084}" dt="2020-04-16T09:47:02.522" v="4057"/>
          <ac:inkMkLst>
            <pc:docMk/>
            <pc:sldMk cId="931217110" sldId="286"/>
            <ac:inkMk id="31" creationId="{3765D2DE-23F5-461C-B4DF-6629C16181C9}"/>
          </ac:inkMkLst>
        </pc:inkChg>
        <pc:inkChg chg="add mod">
          <ac:chgData name="Yeshe Schiffbauer" userId="255afb266367d080" providerId="LiveId" clId="{0AF9794B-F92B-421F-B5CC-732A7D9E9084}" dt="2020-04-16T09:47:02.522" v="4057"/>
          <ac:inkMkLst>
            <pc:docMk/>
            <pc:sldMk cId="931217110" sldId="286"/>
            <ac:inkMk id="32" creationId="{44D048CC-5BCE-4BE8-8CC2-0780829489D0}"/>
          </ac:inkMkLst>
        </pc:inkChg>
        <pc:inkChg chg="add mod">
          <ac:chgData name="Yeshe Schiffbauer" userId="255afb266367d080" providerId="LiveId" clId="{0AF9794B-F92B-421F-B5CC-732A7D9E9084}" dt="2020-04-16T09:47:02.522" v="4057"/>
          <ac:inkMkLst>
            <pc:docMk/>
            <pc:sldMk cId="931217110" sldId="286"/>
            <ac:inkMk id="33" creationId="{85BD1E1F-61C8-47AD-B12D-1AAF79E88902}"/>
          </ac:inkMkLst>
        </pc:inkChg>
        <pc:inkChg chg="add mod">
          <ac:chgData name="Yeshe Schiffbauer" userId="255afb266367d080" providerId="LiveId" clId="{0AF9794B-F92B-421F-B5CC-732A7D9E9084}" dt="2020-04-16T09:47:02.522" v="4057"/>
          <ac:inkMkLst>
            <pc:docMk/>
            <pc:sldMk cId="931217110" sldId="286"/>
            <ac:inkMk id="34" creationId="{C80FD670-597E-466D-AA18-81474A72BA3E}"/>
          </ac:inkMkLst>
        </pc:inkChg>
        <pc:inkChg chg="add mod">
          <ac:chgData name="Yeshe Schiffbauer" userId="255afb266367d080" providerId="LiveId" clId="{0AF9794B-F92B-421F-B5CC-732A7D9E9084}" dt="2020-04-16T09:47:02.522" v="4057"/>
          <ac:inkMkLst>
            <pc:docMk/>
            <pc:sldMk cId="931217110" sldId="286"/>
            <ac:inkMk id="35" creationId="{C42F8CAF-8CD8-4511-80C4-54D844085523}"/>
          </ac:inkMkLst>
        </pc:inkChg>
        <pc:inkChg chg="add mod">
          <ac:chgData name="Yeshe Schiffbauer" userId="255afb266367d080" providerId="LiveId" clId="{0AF9794B-F92B-421F-B5CC-732A7D9E9084}" dt="2020-04-16T09:47:02.522" v="4057"/>
          <ac:inkMkLst>
            <pc:docMk/>
            <pc:sldMk cId="931217110" sldId="286"/>
            <ac:inkMk id="36" creationId="{1E60F47C-0078-4BBC-89AC-B2379433D65B}"/>
          </ac:inkMkLst>
        </pc:inkChg>
        <pc:inkChg chg="add mod">
          <ac:chgData name="Yeshe Schiffbauer" userId="255afb266367d080" providerId="LiveId" clId="{0AF9794B-F92B-421F-B5CC-732A7D9E9084}" dt="2020-04-16T09:47:02.522" v="4057"/>
          <ac:inkMkLst>
            <pc:docMk/>
            <pc:sldMk cId="931217110" sldId="286"/>
            <ac:inkMk id="37" creationId="{652C1370-316B-418B-883A-74EDABE48FED}"/>
          </ac:inkMkLst>
        </pc:inkChg>
        <pc:inkChg chg="add mod">
          <ac:chgData name="Yeshe Schiffbauer" userId="255afb266367d080" providerId="LiveId" clId="{0AF9794B-F92B-421F-B5CC-732A7D9E9084}" dt="2020-04-16T09:47:02.522" v="4057"/>
          <ac:inkMkLst>
            <pc:docMk/>
            <pc:sldMk cId="931217110" sldId="286"/>
            <ac:inkMk id="38" creationId="{F5BA02D9-600E-4061-8529-326B48124E35}"/>
          </ac:inkMkLst>
        </pc:inkChg>
        <pc:inkChg chg="add mod">
          <ac:chgData name="Yeshe Schiffbauer" userId="255afb266367d080" providerId="LiveId" clId="{0AF9794B-F92B-421F-B5CC-732A7D9E9084}" dt="2020-04-16T09:47:02.522" v="4057"/>
          <ac:inkMkLst>
            <pc:docMk/>
            <pc:sldMk cId="931217110" sldId="286"/>
            <ac:inkMk id="39" creationId="{3F13A966-1DF5-41E6-B7AE-5CBE4754C875}"/>
          </ac:inkMkLst>
        </pc:inkChg>
        <pc:inkChg chg="add mod">
          <ac:chgData name="Yeshe Schiffbauer" userId="255afb266367d080" providerId="LiveId" clId="{0AF9794B-F92B-421F-B5CC-732A7D9E9084}" dt="2020-04-16T09:47:02.522" v="4057"/>
          <ac:inkMkLst>
            <pc:docMk/>
            <pc:sldMk cId="931217110" sldId="286"/>
            <ac:inkMk id="40" creationId="{77600D9A-76C1-41E6-B851-F08A58E3B3EC}"/>
          </ac:inkMkLst>
        </pc:inkChg>
        <pc:inkChg chg="add mod">
          <ac:chgData name="Yeshe Schiffbauer" userId="255afb266367d080" providerId="LiveId" clId="{0AF9794B-F92B-421F-B5CC-732A7D9E9084}" dt="2020-04-16T09:47:02.522" v="4057"/>
          <ac:inkMkLst>
            <pc:docMk/>
            <pc:sldMk cId="931217110" sldId="286"/>
            <ac:inkMk id="41" creationId="{3E5F2B2E-B5C7-408C-A568-11A213B188C1}"/>
          </ac:inkMkLst>
        </pc:inkChg>
        <pc:inkChg chg="add mod">
          <ac:chgData name="Yeshe Schiffbauer" userId="255afb266367d080" providerId="LiveId" clId="{0AF9794B-F92B-421F-B5CC-732A7D9E9084}" dt="2020-04-16T09:47:02.522" v="4057"/>
          <ac:inkMkLst>
            <pc:docMk/>
            <pc:sldMk cId="931217110" sldId="286"/>
            <ac:inkMk id="42" creationId="{5DA0E714-BD90-42D2-B6A7-1D70E4DC1857}"/>
          </ac:inkMkLst>
        </pc:inkChg>
        <pc:inkChg chg="add mod">
          <ac:chgData name="Yeshe Schiffbauer" userId="255afb266367d080" providerId="LiveId" clId="{0AF9794B-F92B-421F-B5CC-732A7D9E9084}" dt="2020-04-16T09:47:02.522" v="4057"/>
          <ac:inkMkLst>
            <pc:docMk/>
            <pc:sldMk cId="931217110" sldId="286"/>
            <ac:inkMk id="43" creationId="{E64D3737-4463-4D5F-AF8B-20C1A7BC777C}"/>
          </ac:inkMkLst>
        </pc:inkChg>
        <pc:inkChg chg="add mod">
          <ac:chgData name="Yeshe Schiffbauer" userId="255afb266367d080" providerId="LiveId" clId="{0AF9794B-F92B-421F-B5CC-732A7D9E9084}" dt="2020-04-16T09:47:02.522" v="4057"/>
          <ac:inkMkLst>
            <pc:docMk/>
            <pc:sldMk cId="931217110" sldId="286"/>
            <ac:inkMk id="44" creationId="{2EDE6F53-368F-4CFE-9FE5-146DA6790938}"/>
          </ac:inkMkLst>
        </pc:inkChg>
        <pc:inkChg chg="add mod">
          <ac:chgData name="Yeshe Schiffbauer" userId="255afb266367d080" providerId="LiveId" clId="{0AF9794B-F92B-421F-B5CC-732A7D9E9084}" dt="2020-04-16T09:47:02.522" v="4057"/>
          <ac:inkMkLst>
            <pc:docMk/>
            <pc:sldMk cId="931217110" sldId="286"/>
            <ac:inkMk id="45" creationId="{B4F312FE-3C9E-4063-86E3-152926AE1128}"/>
          </ac:inkMkLst>
        </pc:inkChg>
        <pc:inkChg chg="add mod">
          <ac:chgData name="Yeshe Schiffbauer" userId="255afb266367d080" providerId="LiveId" clId="{0AF9794B-F92B-421F-B5CC-732A7D9E9084}" dt="2020-04-16T09:47:02.522" v="4057"/>
          <ac:inkMkLst>
            <pc:docMk/>
            <pc:sldMk cId="931217110" sldId="286"/>
            <ac:inkMk id="46" creationId="{0F65A5DE-CF10-4B1E-970C-05ED64E05509}"/>
          </ac:inkMkLst>
        </pc:inkChg>
        <pc:inkChg chg="add del mod">
          <ac:chgData name="Yeshe Schiffbauer" userId="255afb266367d080" providerId="LiveId" clId="{0AF9794B-F92B-421F-B5CC-732A7D9E9084}" dt="2020-04-16T09:46:58.932" v="4052"/>
          <ac:inkMkLst>
            <pc:docMk/>
            <pc:sldMk cId="931217110" sldId="286"/>
            <ac:inkMk id="47" creationId="{53BFCAED-893A-4FA1-9A1D-7236B5F42356}"/>
          </ac:inkMkLst>
        </pc:inkChg>
        <pc:inkChg chg="add mod">
          <ac:chgData name="Yeshe Schiffbauer" userId="255afb266367d080" providerId="LiveId" clId="{0AF9794B-F92B-421F-B5CC-732A7D9E9084}" dt="2020-04-16T09:47:02.522" v="4057"/>
          <ac:inkMkLst>
            <pc:docMk/>
            <pc:sldMk cId="931217110" sldId="286"/>
            <ac:inkMk id="48" creationId="{2AF4FD73-AC7C-4DFA-AB76-963034ADDAF6}"/>
          </ac:inkMkLst>
        </pc:inkChg>
        <pc:inkChg chg="add mod">
          <ac:chgData name="Yeshe Schiffbauer" userId="255afb266367d080" providerId="LiveId" clId="{0AF9794B-F92B-421F-B5CC-732A7D9E9084}" dt="2020-04-16T09:47:02.522" v="4057"/>
          <ac:inkMkLst>
            <pc:docMk/>
            <pc:sldMk cId="931217110" sldId="286"/>
            <ac:inkMk id="49" creationId="{62384D7B-2EDD-4F18-BFF6-D0B86B46FD0A}"/>
          </ac:inkMkLst>
        </pc:inkChg>
        <pc:inkChg chg="add mod">
          <ac:chgData name="Yeshe Schiffbauer" userId="255afb266367d080" providerId="LiveId" clId="{0AF9794B-F92B-421F-B5CC-732A7D9E9084}" dt="2020-04-16T09:47:02.522" v="4057"/>
          <ac:inkMkLst>
            <pc:docMk/>
            <pc:sldMk cId="931217110" sldId="286"/>
            <ac:inkMk id="50" creationId="{36270383-CBB4-4860-9BEB-C5F56F0F6465}"/>
          </ac:inkMkLst>
        </pc:inkChg>
        <pc:inkChg chg="add mod">
          <ac:chgData name="Yeshe Schiffbauer" userId="255afb266367d080" providerId="LiveId" clId="{0AF9794B-F92B-421F-B5CC-732A7D9E9084}" dt="2020-04-16T09:47:02.522" v="4057"/>
          <ac:inkMkLst>
            <pc:docMk/>
            <pc:sldMk cId="931217110" sldId="286"/>
            <ac:inkMk id="51" creationId="{6BE81DF6-9F82-49C0-BA12-E1074F173A02}"/>
          </ac:inkMkLst>
        </pc:inkChg>
        <pc:inkChg chg="add mod">
          <ac:chgData name="Yeshe Schiffbauer" userId="255afb266367d080" providerId="LiveId" clId="{0AF9794B-F92B-421F-B5CC-732A7D9E9084}" dt="2020-04-16T09:47:02.522" v="4057"/>
          <ac:inkMkLst>
            <pc:docMk/>
            <pc:sldMk cId="931217110" sldId="286"/>
            <ac:inkMk id="56" creationId="{43591B92-A518-4CB6-A6D1-29D02F543521}"/>
          </ac:inkMkLst>
        </pc:inkChg>
        <pc:inkChg chg="add del">
          <ac:chgData name="Yeshe Schiffbauer" userId="255afb266367d080" providerId="LiveId" clId="{0AF9794B-F92B-421F-B5CC-732A7D9E9084}" dt="2020-04-16T09:43:10.231" v="3828"/>
          <ac:inkMkLst>
            <pc:docMk/>
            <pc:sldMk cId="931217110" sldId="286"/>
            <ac:inkMk id="58" creationId="{693AC320-3B2B-4F08-894F-FA0DB9107A0D}"/>
          </ac:inkMkLst>
        </pc:inkChg>
        <pc:inkChg chg="add mod">
          <ac:chgData name="Yeshe Schiffbauer" userId="255afb266367d080" providerId="LiveId" clId="{0AF9794B-F92B-421F-B5CC-732A7D9E9084}" dt="2020-04-16T09:47:02.522" v="4057"/>
          <ac:inkMkLst>
            <pc:docMk/>
            <pc:sldMk cId="931217110" sldId="286"/>
            <ac:inkMk id="59" creationId="{965BD129-366F-4AE1-95E0-9CAEA506F556}"/>
          </ac:inkMkLst>
        </pc:inkChg>
        <pc:inkChg chg="add mod">
          <ac:chgData name="Yeshe Schiffbauer" userId="255afb266367d080" providerId="LiveId" clId="{0AF9794B-F92B-421F-B5CC-732A7D9E9084}" dt="2020-04-16T09:47:02.522" v="4057"/>
          <ac:inkMkLst>
            <pc:docMk/>
            <pc:sldMk cId="931217110" sldId="286"/>
            <ac:inkMk id="60" creationId="{9867527E-96D2-4A78-B783-0430ED86F64B}"/>
          </ac:inkMkLst>
        </pc:inkChg>
        <pc:inkChg chg="add mod">
          <ac:chgData name="Yeshe Schiffbauer" userId="255afb266367d080" providerId="LiveId" clId="{0AF9794B-F92B-421F-B5CC-732A7D9E9084}" dt="2020-04-16T09:47:02.522" v="4057"/>
          <ac:inkMkLst>
            <pc:docMk/>
            <pc:sldMk cId="931217110" sldId="286"/>
            <ac:inkMk id="61" creationId="{1C6D81B3-203C-4D74-9EDF-F656D143F145}"/>
          </ac:inkMkLst>
        </pc:inkChg>
        <pc:inkChg chg="add mod">
          <ac:chgData name="Yeshe Schiffbauer" userId="255afb266367d080" providerId="LiveId" clId="{0AF9794B-F92B-421F-B5CC-732A7D9E9084}" dt="2020-04-16T09:47:02.522" v="4057"/>
          <ac:inkMkLst>
            <pc:docMk/>
            <pc:sldMk cId="931217110" sldId="286"/>
            <ac:inkMk id="62" creationId="{4D2DD068-95DA-4BD5-9BAF-3805A9606794}"/>
          </ac:inkMkLst>
        </pc:inkChg>
        <pc:inkChg chg="add mod">
          <ac:chgData name="Yeshe Schiffbauer" userId="255afb266367d080" providerId="LiveId" clId="{0AF9794B-F92B-421F-B5CC-732A7D9E9084}" dt="2020-04-16T09:47:02.522" v="4057"/>
          <ac:inkMkLst>
            <pc:docMk/>
            <pc:sldMk cId="931217110" sldId="286"/>
            <ac:inkMk id="63" creationId="{F47BA78F-332F-43B3-B608-12CB56F0DECC}"/>
          </ac:inkMkLst>
        </pc:inkChg>
        <pc:inkChg chg="add mod">
          <ac:chgData name="Yeshe Schiffbauer" userId="255afb266367d080" providerId="LiveId" clId="{0AF9794B-F92B-421F-B5CC-732A7D9E9084}" dt="2020-04-16T09:47:02.522" v="4057"/>
          <ac:inkMkLst>
            <pc:docMk/>
            <pc:sldMk cId="931217110" sldId="286"/>
            <ac:inkMk id="64" creationId="{333CCB21-41F6-4A53-9749-4C476FFE11AE}"/>
          </ac:inkMkLst>
        </pc:inkChg>
        <pc:inkChg chg="add mod">
          <ac:chgData name="Yeshe Schiffbauer" userId="255afb266367d080" providerId="LiveId" clId="{0AF9794B-F92B-421F-B5CC-732A7D9E9084}" dt="2020-04-16T09:47:02.522" v="4057"/>
          <ac:inkMkLst>
            <pc:docMk/>
            <pc:sldMk cId="931217110" sldId="286"/>
            <ac:inkMk id="65" creationId="{E7D24B33-CE12-4DEB-AD66-F41EE565860E}"/>
          </ac:inkMkLst>
        </pc:inkChg>
        <pc:inkChg chg="add mod">
          <ac:chgData name="Yeshe Schiffbauer" userId="255afb266367d080" providerId="LiveId" clId="{0AF9794B-F92B-421F-B5CC-732A7D9E9084}" dt="2020-04-16T09:47:02.522" v="4057"/>
          <ac:inkMkLst>
            <pc:docMk/>
            <pc:sldMk cId="931217110" sldId="286"/>
            <ac:inkMk id="66" creationId="{0779C9AD-7449-46DB-B187-20061AF6EF52}"/>
          </ac:inkMkLst>
        </pc:inkChg>
        <pc:inkChg chg="add mod">
          <ac:chgData name="Yeshe Schiffbauer" userId="255afb266367d080" providerId="LiveId" clId="{0AF9794B-F92B-421F-B5CC-732A7D9E9084}" dt="2020-04-16T09:47:02.522" v="4057"/>
          <ac:inkMkLst>
            <pc:docMk/>
            <pc:sldMk cId="931217110" sldId="286"/>
            <ac:inkMk id="67" creationId="{2FFF04B9-78E6-4145-9719-F6D422322035}"/>
          </ac:inkMkLst>
        </pc:inkChg>
        <pc:inkChg chg="add mod">
          <ac:chgData name="Yeshe Schiffbauer" userId="255afb266367d080" providerId="LiveId" clId="{0AF9794B-F92B-421F-B5CC-732A7D9E9084}" dt="2020-04-16T09:47:02.522" v="4057"/>
          <ac:inkMkLst>
            <pc:docMk/>
            <pc:sldMk cId="931217110" sldId="286"/>
            <ac:inkMk id="68" creationId="{DDFEE6B7-4DE7-4B03-8B84-7B600DD80C9C}"/>
          </ac:inkMkLst>
        </pc:inkChg>
        <pc:inkChg chg="add mod">
          <ac:chgData name="Yeshe Schiffbauer" userId="255afb266367d080" providerId="LiveId" clId="{0AF9794B-F92B-421F-B5CC-732A7D9E9084}" dt="2020-04-16T09:47:02.522" v="4057"/>
          <ac:inkMkLst>
            <pc:docMk/>
            <pc:sldMk cId="931217110" sldId="286"/>
            <ac:inkMk id="69" creationId="{D0699C24-B258-4AFD-A5D9-05E26B48B2DA}"/>
          </ac:inkMkLst>
        </pc:inkChg>
        <pc:inkChg chg="add mod">
          <ac:chgData name="Yeshe Schiffbauer" userId="255afb266367d080" providerId="LiveId" clId="{0AF9794B-F92B-421F-B5CC-732A7D9E9084}" dt="2020-04-16T09:47:02.522" v="4057"/>
          <ac:inkMkLst>
            <pc:docMk/>
            <pc:sldMk cId="931217110" sldId="286"/>
            <ac:inkMk id="70" creationId="{DD43FD9D-A323-489B-B596-7DE72C351E61}"/>
          </ac:inkMkLst>
        </pc:inkChg>
        <pc:inkChg chg="add mod">
          <ac:chgData name="Yeshe Schiffbauer" userId="255afb266367d080" providerId="LiveId" clId="{0AF9794B-F92B-421F-B5CC-732A7D9E9084}" dt="2020-04-16T09:47:02.522" v="4057"/>
          <ac:inkMkLst>
            <pc:docMk/>
            <pc:sldMk cId="931217110" sldId="286"/>
            <ac:inkMk id="71" creationId="{AC1D6CA7-CA50-4AF2-9B94-15086B3EBDF2}"/>
          </ac:inkMkLst>
        </pc:inkChg>
        <pc:inkChg chg="add mod">
          <ac:chgData name="Yeshe Schiffbauer" userId="255afb266367d080" providerId="LiveId" clId="{0AF9794B-F92B-421F-B5CC-732A7D9E9084}" dt="2020-04-16T09:47:02.522" v="4057"/>
          <ac:inkMkLst>
            <pc:docMk/>
            <pc:sldMk cId="931217110" sldId="286"/>
            <ac:inkMk id="72" creationId="{9D09AF2E-0256-431D-BD92-4D5A9A2234B0}"/>
          </ac:inkMkLst>
        </pc:inkChg>
        <pc:inkChg chg="add mod">
          <ac:chgData name="Yeshe Schiffbauer" userId="255afb266367d080" providerId="LiveId" clId="{0AF9794B-F92B-421F-B5CC-732A7D9E9084}" dt="2020-04-16T09:47:02.522" v="4057"/>
          <ac:inkMkLst>
            <pc:docMk/>
            <pc:sldMk cId="931217110" sldId="286"/>
            <ac:inkMk id="73" creationId="{AFF6365C-2008-4821-B468-954E8A322C04}"/>
          </ac:inkMkLst>
        </pc:inkChg>
        <pc:inkChg chg="add mod">
          <ac:chgData name="Yeshe Schiffbauer" userId="255afb266367d080" providerId="LiveId" clId="{0AF9794B-F92B-421F-B5CC-732A7D9E9084}" dt="2020-04-16T09:47:02.522" v="4057"/>
          <ac:inkMkLst>
            <pc:docMk/>
            <pc:sldMk cId="931217110" sldId="286"/>
            <ac:inkMk id="74" creationId="{0E7412DE-B4DA-4B27-9125-E1CD21E09406}"/>
          </ac:inkMkLst>
        </pc:inkChg>
        <pc:inkChg chg="add mod">
          <ac:chgData name="Yeshe Schiffbauer" userId="255afb266367d080" providerId="LiveId" clId="{0AF9794B-F92B-421F-B5CC-732A7D9E9084}" dt="2020-04-16T09:47:02.522" v="4057"/>
          <ac:inkMkLst>
            <pc:docMk/>
            <pc:sldMk cId="931217110" sldId="286"/>
            <ac:inkMk id="75" creationId="{08739349-7DB5-44FC-B498-5057B360E750}"/>
          </ac:inkMkLst>
        </pc:inkChg>
        <pc:inkChg chg="add mod">
          <ac:chgData name="Yeshe Schiffbauer" userId="255afb266367d080" providerId="LiveId" clId="{0AF9794B-F92B-421F-B5CC-732A7D9E9084}" dt="2020-04-16T09:47:02.522" v="4057"/>
          <ac:inkMkLst>
            <pc:docMk/>
            <pc:sldMk cId="931217110" sldId="286"/>
            <ac:inkMk id="76" creationId="{630184AA-BACD-4E36-B3C7-873CD54ADC94}"/>
          </ac:inkMkLst>
        </pc:inkChg>
        <pc:inkChg chg="add mod">
          <ac:chgData name="Yeshe Schiffbauer" userId="255afb266367d080" providerId="LiveId" clId="{0AF9794B-F92B-421F-B5CC-732A7D9E9084}" dt="2020-04-16T09:47:02.522" v="4057"/>
          <ac:inkMkLst>
            <pc:docMk/>
            <pc:sldMk cId="931217110" sldId="286"/>
            <ac:inkMk id="77" creationId="{9AE8B855-F38E-4811-8D79-A743F34380E9}"/>
          </ac:inkMkLst>
        </pc:inkChg>
        <pc:inkChg chg="add del mod">
          <ac:chgData name="Yeshe Schiffbauer" userId="255afb266367d080" providerId="LiveId" clId="{0AF9794B-F92B-421F-B5CC-732A7D9E9084}" dt="2020-04-16T09:43:25.805" v="3851"/>
          <ac:inkMkLst>
            <pc:docMk/>
            <pc:sldMk cId="931217110" sldId="286"/>
            <ac:inkMk id="78" creationId="{15CCCD92-72E4-49FA-A8DA-9B4F9F94FB82}"/>
          </ac:inkMkLst>
        </pc:inkChg>
        <pc:inkChg chg="add del mod">
          <ac:chgData name="Yeshe Schiffbauer" userId="255afb266367d080" providerId="LiveId" clId="{0AF9794B-F92B-421F-B5CC-732A7D9E9084}" dt="2020-04-16T09:43:25.809" v="3852"/>
          <ac:inkMkLst>
            <pc:docMk/>
            <pc:sldMk cId="931217110" sldId="286"/>
            <ac:inkMk id="79" creationId="{15455F39-FECC-417D-9D29-B20A0E423848}"/>
          </ac:inkMkLst>
        </pc:inkChg>
        <pc:inkChg chg="add mod">
          <ac:chgData name="Yeshe Schiffbauer" userId="255afb266367d080" providerId="LiveId" clId="{0AF9794B-F92B-421F-B5CC-732A7D9E9084}" dt="2020-04-16T09:47:02.522" v="4057"/>
          <ac:inkMkLst>
            <pc:docMk/>
            <pc:sldMk cId="931217110" sldId="286"/>
            <ac:inkMk id="81" creationId="{FC094619-CC37-4B72-AA67-1E78B7F4B36E}"/>
          </ac:inkMkLst>
        </pc:inkChg>
        <pc:inkChg chg="add mod">
          <ac:chgData name="Yeshe Schiffbauer" userId="255afb266367d080" providerId="LiveId" clId="{0AF9794B-F92B-421F-B5CC-732A7D9E9084}" dt="2020-04-16T09:47:02.522" v="4057"/>
          <ac:inkMkLst>
            <pc:docMk/>
            <pc:sldMk cId="931217110" sldId="286"/>
            <ac:inkMk id="82" creationId="{38F3302A-D704-4237-8C12-3B4ECE63F17E}"/>
          </ac:inkMkLst>
        </pc:inkChg>
        <pc:inkChg chg="add mod">
          <ac:chgData name="Yeshe Schiffbauer" userId="255afb266367d080" providerId="LiveId" clId="{0AF9794B-F92B-421F-B5CC-732A7D9E9084}" dt="2020-04-16T09:43:48.529" v="3895"/>
          <ac:inkMkLst>
            <pc:docMk/>
            <pc:sldMk cId="931217110" sldId="286"/>
            <ac:inkMk id="83" creationId="{8A17B986-B607-478A-BBDA-E8EFC72F5DCE}"/>
          </ac:inkMkLst>
        </pc:inkChg>
        <pc:inkChg chg="add mod">
          <ac:chgData name="Yeshe Schiffbauer" userId="255afb266367d080" providerId="LiveId" clId="{0AF9794B-F92B-421F-B5CC-732A7D9E9084}" dt="2020-04-16T09:43:48.529" v="3895"/>
          <ac:inkMkLst>
            <pc:docMk/>
            <pc:sldMk cId="931217110" sldId="286"/>
            <ac:inkMk id="84" creationId="{6ED2F720-792F-45AA-907E-35EF429C8B25}"/>
          </ac:inkMkLst>
        </pc:inkChg>
        <pc:inkChg chg="add mod">
          <ac:chgData name="Yeshe Schiffbauer" userId="255afb266367d080" providerId="LiveId" clId="{0AF9794B-F92B-421F-B5CC-732A7D9E9084}" dt="2020-04-16T09:43:48.529" v="3895"/>
          <ac:inkMkLst>
            <pc:docMk/>
            <pc:sldMk cId="931217110" sldId="286"/>
            <ac:inkMk id="87" creationId="{8BA02977-0DA4-4DDD-AE49-511ABEDBFE32}"/>
          </ac:inkMkLst>
        </pc:inkChg>
        <pc:inkChg chg="add mod">
          <ac:chgData name="Yeshe Schiffbauer" userId="255afb266367d080" providerId="LiveId" clId="{0AF9794B-F92B-421F-B5CC-732A7D9E9084}" dt="2020-04-16T09:43:48.529" v="3895"/>
          <ac:inkMkLst>
            <pc:docMk/>
            <pc:sldMk cId="931217110" sldId="286"/>
            <ac:inkMk id="88" creationId="{4FDE0FCE-F89F-4E90-96D4-5E3986926A6F}"/>
          </ac:inkMkLst>
        </pc:inkChg>
        <pc:inkChg chg="add mod">
          <ac:chgData name="Yeshe Schiffbauer" userId="255afb266367d080" providerId="LiveId" clId="{0AF9794B-F92B-421F-B5CC-732A7D9E9084}" dt="2020-04-16T09:43:48.529" v="3895"/>
          <ac:inkMkLst>
            <pc:docMk/>
            <pc:sldMk cId="931217110" sldId="286"/>
            <ac:inkMk id="89" creationId="{57F5EF0A-9084-42D9-9162-E84D877B828C}"/>
          </ac:inkMkLst>
        </pc:inkChg>
        <pc:inkChg chg="add mod">
          <ac:chgData name="Yeshe Schiffbauer" userId="255afb266367d080" providerId="LiveId" clId="{0AF9794B-F92B-421F-B5CC-732A7D9E9084}" dt="2020-04-16T09:43:48.529" v="3895"/>
          <ac:inkMkLst>
            <pc:docMk/>
            <pc:sldMk cId="931217110" sldId="286"/>
            <ac:inkMk id="90" creationId="{99D9A730-4769-4B7E-99FF-591891240F92}"/>
          </ac:inkMkLst>
        </pc:inkChg>
        <pc:inkChg chg="add mod">
          <ac:chgData name="Yeshe Schiffbauer" userId="255afb266367d080" providerId="LiveId" clId="{0AF9794B-F92B-421F-B5CC-732A7D9E9084}" dt="2020-04-16T09:43:48.529" v="3895"/>
          <ac:inkMkLst>
            <pc:docMk/>
            <pc:sldMk cId="931217110" sldId="286"/>
            <ac:inkMk id="91" creationId="{77DF504A-2EB4-4664-9906-2F668D2A2882}"/>
          </ac:inkMkLst>
        </pc:inkChg>
        <pc:inkChg chg="add mod">
          <ac:chgData name="Yeshe Schiffbauer" userId="255afb266367d080" providerId="LiveId" clId="{0AF9794B-F92B-421F-B5CC-732A7D9E9084}" dt="2020-04-16T09:43:48.529" v="3895"/>
          <ac:inkMkLst>
            <pc:docMk/>
            <pc:sldMk cId="931217110" sldId="286"/>
            <ac:inkMk id="92" creationId="{8322AB49-4618-450F-8F2D-A3C5F95A5DAA}"/>
          </ac:inkMkLst>
        </pc:inkChg>
        <pc:inkChg chg="add mod">
          <ac:chgData name="Yeshe Schiffbauer" userId="255afb266367d080" providerId="LiveId" clId="{0AF9794B-F92B-421F-B5CC-732A7D9E9084}" dt="2020-04-16T09:43:48.529" v="3895"/>
          <ac:inkMkLst>
            <pc:docMk/>
            <pc:sldMk cId="931217110" sldId="286"/>
            <ac:inkMk id="93" creationId="{E1817393-5C67-4ECF-88FA-EDDECFBD234D}"/>
          </ac:inkMkLst>
        </pc:inkChg>
        <pc:inkChg chg="add mod">
          <ac:chgData name="Yeshe Schiffbauer" userId="255afb266367d080" providerId="LiveId" clId="{0AF9794B-F92B-421F-B5CC-732A7D9E9084}" dt="2020-04-16T09:43:48.529" v="3895"/>
          <ac:inkMkLst>
            <pc:docMk/>
            <pc:sldMk cId="931217110" sldId="286"/>
            <ac:inkMk id="94" creationId="{645BE504-9302-43BB-9BE1-FD8721D330AA}"/>
          </ac:inkMkLst>
        </pc:inkChg>
        <pc:inkChg chg="add mod">
          <ac:chgData name="Yeshe Schiffbauer" userId="255afb266367d080" providerId="LiveId" clId="{0AF9794B-F92B-421F-B5CC-732A7D9E9084}" dt="2020-04-16T09:43:48.529" v="3895"/>
          <ac:inkMkLst>
            <pc:docMk/>
            <pc:sldMk cId="931217110" sldId="286"/>
            <ac:inkMk id="95" creationId="{1EE92DFA-A13D-49C9-A875-71617A79FF72}"/>
          </ac:inkMkLst>
        </pc:inkChg>
        <pc:inkChg chg="add mod">
          <ac:chgData name="Yeshe Schiffbauer" userId="255afb266367d080" providerId="LiveId" clId="{0AF9794B-F92B-421F-B5CC-732A7D9E9084}" dt="2020-04-16T09:43:48.529" v="3895"/>
          <ac:inkMkLst>
            <pc:docMk/>
            <pc:sldMk cId="931217110" sldId="286"/>
            <ac:inkMk id="96" creationId="{77ED7F59-D3F6-4AD9-B158-8139A8FD5A33}"/>
          </ac:inkMkLst>
        </pc:inkChg>
        <pc:inkChg chg="add mod">
          <ac:chgData name="Yeshe Schiffbauer" userId="255afb266367d080" providerId="LiveId" clId="{0AF9794B-F92B-421F-B5CC-732A7D9E9084}" dt="2020-04-16T09:43:48.529" v="3895"/>
          <ac:inkMkLst>
            <pc:docMk/>
            <pc:sldMk cId="931217110" sldId="286"/>
            <ac:inkMk id="97" creationId="{DC6D1173-02A3-45B4-A8B6-AAEACF402FE2}"/>
          </ac:inkMkLst>
        </pc:inkChg>
        <pc:inkChg chg="add mod">
          <ac:chgData name="Yeshe Schiffbauer" userId="255afb266367d080" providerId="LiveId" clId="{0AF9794B-F92B-421F-B5CC-732A7D9E9084}" dt="2020-04-16T09:43:48.529" v="3895"/>
          <ac:inkMkLst>
            <pc:docMk/>
            <pc:sldMk cId="931217110" sldId="286"/>
            <ac:inkMk id="98" creationId="{BAF2D94B-C617-4C41-A75A-4E7AF46864B2}"/>
          </ac:inkMkLst>
        </pc:inkChg>
        <pc:inkChg chg="add mod">
          <ac:chgData name="Yeshe Schiffbauer" userId="255afb266367d080" providerId="LiveId" clId="{0AF9794B-F92B-421F-B5CC-732A7D9E9084}" dt="2020-04-16T09:43:48.529" v="3895"/>
          <ac:inkMkLst>
            <pc:docMk/>
            <pc:sldMk cId="931217110" sldId="286"/>
            <ac:inkMk id="102" creationId="{904CB065-C268-4FE3-A7F0-2B2DD96B46A8}"/>
          </ac:inkMkLst>
        </pc:inkChg>
        <pc:inkChg chg="add mod">
          <ac:chgData name="Yeshe Schiffbauer" userId="255afb266367d080" providerId="LiveId" clId="{0AF9794B-F92B-421F-B5CC-732A7D9E9084}" dt="2020-04-16T09:43:48.529" v="3895"/>
          <ac:inkMkLst>
            <pc:docMk/>
            <pc:sldMk cId="931217110" sldId="286"/>
            <ac:inkMk id="104" creationId="{3F657C9D-C57B-4E4D-A96F-74B557F2104F}"/>
          </ac:inkMkLst>
        </pc:inkChg>
        <pc:inkChg chg="add mod">
          <ac:chgData name="Yeshe Schiffbauer" userId="255afb266367d080" providerId="LiveId" clId="{0AF9794B-F92B-421F-B5CC-732A7D9E9084}" dt="2020-04-16T09:43:48.529" v="3895"/>
          <ac:inkMkLst>
            <pc:docMk/>
            <pc:sldMk cId="931217110" sldId="286"/>
            <ac:inkMk id="105" creationId="{AE07D0A3-6574-4F57-B790-02047E4B28B7}"/>
          </ac:inkMkLst>
        </pc:inkChg>
        <pc:inkChg chg="add mod">
          <ac:chgData name="Yeshe Schiffbauer" userId="255afb266367d080" providerId="LiveId" clId="{0AF9794B-F92B-421F-B5CC-732A7D9E9084}" dt="2020-04-16T09:43:48.529" v="3895"/>
          <ac:inkMkLst>
            <pc:docMk/>
            <pc:sldMk cId="931217110" sldId="286"/>
            <ac:inkMk id="106" creationId="{4A05C012-AC4E-4E17-813B-77AAE154FFD7}"/>
          </ac:inkMkLst>
        </pc:inkChg>
        <pc:inkChg chg="add mod">
          <ac:chgData name="Yeshe Schiffbauer" userId="255afb266367d080" providerId="LiveId" clId="{0AF9794B-F92B-421F-B5CC-732A7D9E9084}" dt="2020-04-16T09:43:48.529" v="3895"/>
          <ac:inkMkLst>
            <pc:docMk/>
            <pc:sldMk cId="931217110" sldId="286"/>
            <ac:inkMk id="107" creationId="{85498AF4-5BEA-4347-BE37-F6D91131D911}"/>
          </ac:inkMkLst>
        </pc:inkChg>
        <pc:inkChg chg="add mod">
          <ac:chgData name="Yeshe Schiffbauer" userId="255afb266367d080" providerId="LiveId" clId="{0AF9794B-F92B-421F-B5CC-732A7D9E9084}" dt="2020-04-16T09:43:48.529" v="3895"/>
          <ac:inkMkLst>
            <pc:docMk/>
            <pc:sldMk cId="931217110" sldId="286"/>
            <ac:inkMk id="109" creationId="{4598F5E6-0948-4EF1-BCE7-E6B3E488F405}"/>
          </ac:inkMkLst>
        </pc:inkChg>
        <pc:inkChg chg="add mod">
          <ac:chgData name="Yeshe Schiffbauer" userId="255afb266367d080" providerId="LiveId" clId="{0AF9794B-F92B-421F-B5CC-732A7D9E9084}" dt="2020-04-16T09:43:48.529" v="3895"/>
          <ac:inkMkLst>
            <pc:docMk/>
            <pc:sldMk cId="931217110" sldId="286"/>
            <ac:inkMk id="110" creationId="{DBC9495E-09F5-48BA-B70F-862AF645DCBE}"/>
          </ac:inkMkLst>
        </pc:inkChg>
        <pc:inkChg chg="add mod">
          <ac:chgData name="Yeshe Schiffbauer" userId="255afb266367d080" providerId="LiveId" clId="{0AF9794B-F92B-421F-B5CC-732A7D9E9084}" dt="2020-04-16T09:43:48.529" v="3895"/>
          <ac:inkMkLst>
            <pc:docMk/>
            <pc:sldMk cId="931217110" sldId="286"/>
            <ac:inkMk id="111" creationId="{E9D346F9-3DE9-47A4-AFA9-81D8B0C2C250}"/>
          </ac:inkMkLst>
        </pc:inkChg>
        <pc:inkChg chg="add mod">
          <ac:chgData name="Yeshe Schiffbauer" userId="255afb266367d080" providerId="LiveId" clId="{0AF9794B-F92B-421F-B5CC-732A7D9E9084}" dt="2020-04-16T09:43:48.529" v="3895"/>
          <ac:inkMkLst>
            <pc:docMk/>
            <pc:sldMk cId="931217110" sldId="286"/>
            <ac:inkMk id="112" creationId="{7E1D8F66-0409-48C2-92C4-66A856F07733}"/>
          </ac:inkMkLst>
        </pc:inkChg>
        <pc:inkChg chg="add mod">
          <ac:chgData name="Yeshe Schiffbauer" userId="255afb266367d080" providerId="LiveId" clId="{0AF9794B-F92B-421F-B5CC-732A7D9E9084}" dt="2020-04-16T09:43:48.529" v="3895"/>
          <ac:inkMkLst>
            <pc:docMk/>
            <pc:sldMk cId="931217110" sldId="286"/>
            <ac:inkMk id="113" creationId="{DBB8B910-BB54-4509-90D9-FFBB4E50E2A3}"/>
          </ac:inkMkLst>
        </pc:inkChg>
        <pc:inkChg chg="add mod">
          <ac:chgData name="Yeshe Schiffbauer" userId="255afb266367d080" providerId="LiveId" clId="{0AF9794B-F92B-421F-B5CC-732A7D9E9084}" dt="2020-04-16T09:43:48.529" v="3895"/>
          <ac:inkMkLst>
            <pc:docMk/>
            <pc:sldMk cId="931217110" sldId="286"/>
            <ac:inkMk id="114" creationId="{0C37B3BD-A9BE-4D7E-BD9E-C58BBEEE312E}"/>
          </ac:inkMkLst>
        </pc:inkChg>
        <pc:inkChg chg="add mod">
          <ac:chgData name="Yeshe Schiffbauer" userId="255afb266367d080" providerId="LiveId" clId="{0AF9794B-F92B-421F-B5CC-732A7D9E9084}" dt="2020-04-16T09:43:48.529" v="3895"/>
          <ac:inkMkLst>
            <pc:docMk/>
            <pc:sldMk cId="931217110" sldId="286"/>
            <ac:inkMk id="115" creationId="{A387D7C4-7921-4E33-AC53-E0E4CA993032}"/>
          </ac:inkMkLst>
        </pc:inkChg>
        <pc:inkChg chg="add mod">
          <ac:chgData name="Yeshe Schiffbauer" userId="255afb266367d080" providerId="LiveId" clId="{0AF9794B-F92B-421F-B5CC-732A7D9E9084}" dt="2020-04-16T09:43:48.529" v="3895"/>
          <ac:inkMkLst>
            <pc:docMk/>
            <pc:sldMk cId="931217110" sldId="286"/>
            <ac:inkMk id="116" creationId="{081A17C8-C8FF-4C58-9F5B-BC6618ED2DF6}"/>
          </ac:inkMkLst>
        </pc:inkChg>
        <pc:inkChg chg="add mod">
          <ac:chgData name="Yeshe Schiffbauer" userId="255afb266367d080" providerId="LiveId" clId="{0AF9794B-F92B-421F-B5CC-732A7D9E9084}" dt="2020-04-16T09:43:48.529" v="3895"/>
          <ac:inkMkLst>
            <pc:docMk/>
            <pc:sldMk cId="931217110" sldId="286"/>
            <ac:inkMk id="117" creationId="{E20A6342-8D3E-408B-B17D-A405A770AC04}"/>
          </ac:inkMkLst>
        </pc:inkChg>
        <pc:inkChg chg="add mod">
          <ac:chgData name="Yeshe Schiffbauer" userId="255afb266367d080" providerId="LiveId" clId="{0AF9794B-F92B-421F-B5CC-732A7D9E9084}" dt="2020-04-16T09:43:48.529" v="3895"/>
          <ac:inkMkLst>
            <pc:docMk/>
            <pc:sldMk cId="931217110" sldId="286"/>
            <ac:inkMk id="118" creationId="{806278FF-4FA7-436C-A000-F483DFB844A1}"/>
          </ac:inkMkLst>
        </pc:inkChg>
        <pc:inkChg chg="add mod">
          <ac:chgData name="Yeshe Schiffbauer" userId="255afb266367d080" providerId="LiveId" clId="{0AF9794B-F92B-421F-B5CC-732A7D9E9084}" dt="2020-04-16T09:43:48.529" v="3895"/>
          <ac:inkMkLst>
            <pc:docMk/>
            <pc:sldMk cId="931217110" sldId="286"/>
            <ac:inkMk id="119" creationId="{3A31DF95-0B64-43E1-A0CD-E2F7897958A1}"/>
          </ac:inkMkLst>
        </pc:inkChg>
        <pc:inkChg chg="add mod">
          <ac:chgData name="Yeshe Schiffbauer" userId="255afb266367d080" providerId="LiveId" clId="{0AF9794B-F92B-421F-B5CC-732A7D9E9084}" dt="2020-04-16T09:43:48.529" v="3895"/>
          <ac:inkMkLst>
            <pc:docMk/>
            <pc:sldMk cId="931217110" sldId="286"/>
            <ac:inkMk id="120" creationId="{28719CDD-0973-469A-9738-8BB205E5C9F3}"/>
          </ac:inkMkLst>
        </pc:inkChg>
        <pc:inkChg chg="add mod">
          <ac:chgData name="Yeshe Schiffbauer" userId="255afb266367d080" providerId="LiveId" clId="{0AF9794B-F92B-421F-B5CC-732A7D9E9084}" dt="2020-04-16T09:43:48.529" v="3895"/>
          <ac:inkMkLst>
            <pc:docMk/>
            <pc:sldMk cId="931217110" sldId="286"/>
            <ac:inkMk id="121" creationId="{C65DAD93-C082-4B82-AC88-5B939605057E}"/>
          </ac:inkMkLst>
        </pc:inkChg>
        <pc:inkChg chg="add mod">
          <ac:chgData name="Yeshe Schiffbauer" userId="255afb266367d080" providerId="LiveId" clId="{0AF9794B-F92B-421F-B5CC-732A7D9E9084}" dt="2020-04-16T09:43:48.529" v="3895"/>
          <ac:inkMkLst>
            <pc:docMk/>
            <pc:sldMk cId="931217110" sldId="286"/>
            <ac:inkMk id="122" creationId="{695C5434-0C51-4465-AB5F-CEC4A82EDFAC}"/>
          </ac:inkMkLst>
        </pc:inkChg>
        <pc:inkChg chg="add mod">
          <ac:chgData name="Yeshe Schiffbauer" userId="255afb266367d080" providerId="LiveId" clId="{0AF9794B-F92B-421F-B5CC-732A7D9E9084}" dt="2020-04-16T09:43:48.529" v="3895"/>
          <ac:inkMkLst>
            <pc:docMk/>
            <pc:sldMk cId="931217110" sldId="286"/>
            <ac:inkMk id="123" creationId="{8EE5F1B8-96AE-4C88-B463-0F2FA4759593}"/>
          </ac:inkMkLst>
        </pc:inkChg>
        <pc:inkChg chg="add mod">
          <ac:chgData name="Yeshe Schiffbauer" userId="255afb266367d080" providerId="LiveId" clId="{0AF9794B-F92B-421F-B5CC-732A7D9E9084}" dt="2020-04-16T09:43:48.529" v="3895"/>
          <ac:inkMkLst>
            <pc:docMk/>
            <pc:sldMk cId="931217110" sldId="286"/>
            <ac:inkMk id="125" creationId="{86872FD9-C33D-4AA4-846B-9D1FDDBB34A7}"/>
          </ac:inkMkLst>
        </pc:inkChg>
        <pc:inkChg chg="add mod">
          <ac:chgData name="Yeshe Schiffbauer" userId="255afb266367d080" providerId="LiveId" clId="{0AF9794B-F92B-421F-B5CC-732A7D9E9084}" dt="2020-04-16T09:43:53.663" v="3904"/>
          <ac:inkMkLst>
            <pc:docMk/>
            <pc:sldMk cId="931217110" sldId="286"/>
            <ac:inkMk id="127" creationId="{EC187BEC-BE3B-407D-BDEB-018CA97312E5}"/>
          </ac:inkMkLst>
        </pc:inkChg>
        <pc:inkChg chg="add mod">
          <ac:chgData name="Yeshe Schiffbauer" userId="255afb266367d080" providerId="LiveId" clId="{0AF9794B-F92B-421F-B5CC-732A7D9E9084}" dt="2020-04-16T09:43:53.663" v="3904"/>
          <ac:inkMkLst>
            <pc:docMk/>
            <pc:sldMk cId="931217110" sldId="286"/>
            <ac:inkMk id="128" creationId="{C27A7212-7A23-45BF-A3D2-8C5CCC6C6206}"/>
          </ac:inkMkLst>
        </pc:inkChg>
        <pc:inkChg chg="add mod">
          <ac:chgData name="Yeshe Schiffbauer" userId="255afb266367d080" providerId="LiveId" clId="{0AF9794B-F92B-421F-B5CC-732A7D9E9084}" dt="2020-04-16T09:43:53.663" v="3904"/>
          <ac:inkMkLst>
            <pc:docMk/>
            <pc:sldMk cId="931217110" sldId="286"/>
            <ac:inkMk id="129" creationId="{CF8F2EAC-DC5A-4E72-A091-758DC3462E29}"/>
          </ac:inkMkLst>
        </pc:inkChg>
        <pc:inkChg chg="add mod">
          <ac:chgData name="Yeshe Schiffbauer" userId="255afb266367d080" providerId="LiveId" clId="{0AF9794B-F92B-421F-B5CC-732A7D9E9084}" dt="2020-04-16T09:43:53.663" v="3904"/>
          <ac:inkMkLst>
            <pc:docMk/>
            <pc:sldMk cId="931217110" sldId="286"/>
            <ac:inkMk id="130" creationId="{C52FCE19-2A9B-462E-A336-9647D6BD4337}"/>
          </ac:inkMkLst>
        </pc:inkChg>
        <pc:inkChg chg="add mod">
          <ac:chgData name="Yeshe Schiffbauer" userId="255afb266367d080" providerId="LiveId" clId="{0AF9794B-F92B-421F-B5CC-732A7D9E9084}" dt="2020-04-16T09:43:53.663" v="3904"/>
          <ac:inkMkLst>
            <pc:docMk/>
            <pc:sldMk cId="931217110" sldId="286"/>
            <ac:inkMk id="131" creationId="{00D7141C-3DC4-4913-88EB-56521EF61E90}"/>
          </ac:inkMkLst>
        </pc:inkChg>
        <pc:inkChg chg="add mod">
          <ac:chgData name="Yeshe Schiffbauer" userId="255afb266367d080" providerId="LiveId" clId="{0AF9794B-F92B-421F-B5CC-732A7D9E9084}" dt="2020-04-16T09:43:53.663" v="3904"/>
          <ac:inkMkLst>
            <pc:docMk/>
            <pc:sldMk cId="931217110" sldId="286"/>
            <ac:inkMk id="132" creationId="{02377D48-C7A3-4B2C-9FB3-3BBD364CE6A7}"/>
          </ac:inkMkLst>
        </pc:inkChg>
        <pc:inkChg chg="add mod">
          <ac:chgData name="Yeshe Schiffbauer" userId="255afb266367d080" providerId="LiveId" clId="{0AF9794B-F92B-421F-B5CC-732A7D9E9084}" dt="2020-04-16T09:43:53.663" v="3904"/>
          <ac:inkMkLst>
            <pc:docMk/>
            <pc:sldMk cId="931217110" sldId="286"/>
            <ac:inkMk id="133" creationId="{5156B643-6685-4288-BB18-D46795FAF556}"/>
          </ac:inkMkLst>
        </pc:inkChg>
        <pc:inkChg chg="add mod">
          <ac:chgData name="Yeshe Schiffbauer" userId="255afb266367d080" providerId="LiveId" clId="{0AF9794B-F92B-421F-B5CC-732A7D9E9084}" dt="2020-04-16T09:43:53.663" v="3904"/>
          <ac:inkMkLst>
            <pc:docMk/>
            <pc:sldMk cId="931217110" sldId="286"/>
            <ac:inkMk id="134" creationId="{DBF3D690-6556-4C65-8857-879557B7AE49}"/>
          </ac:inkMkLst>
        </pc:inkChg>
        <pc:inkChg chg="add mod">
          <ac:chgData name="Yeshe Schiffbauer" userId="255afb266367d080" providerId="LiveId" clId="{0AF9794B-F92B-421F-B5CC-732A7D9E9084}" dt="2020-04-16T09:44:06.632" v="3906"/>
          <ac:inkMkLst>
            <pc:docMk/>
            <pc:sldMk cId="931217110" sldId="286"/>
            <ac:inkMk id="136" creationId="{0F119509-7564-4091-B5D4-404AC4E1625F}"/>
          </ac:inkMkLst>
        </pc:inkChg>
        <pc:inkChg chg="add del">
          <ac:chgData name="Yeshe Schiffbauer" userId="255afb266367d080" providerId="LiveId" clId="{0AF9794B-F92B-421F-B5CC-732A7D9E9084}" dt="2020-04-16T09:44:28.651" v="3908" actId="27957"/>
          <ac:inkMkLst>
            <pc:docMk/>
            <pc:sldMk cId="931217110" sldId="286"/>
            <ac:inkMk id="138" creationId="{CF7152D0-02C4-4697-A21D-74B7A83CCAE5}"/>
          </ac:inkMkLst>
        </pc:inkChg>
        <pc:inkChg chg="add mod">
          <ac:chgData name="Yeshe Schiffbauer" userId="255afb266367d080" providerId="LiveId" clId="{0AF9794B-F92B-421F-B5CC-732A7D9E9084}" dt="2020-04-16T09:55:39.951" v="4544" actId="14100"/>
          <ac:inkMkLst>
            <pc:docMk/>
            <pc:sldMk cId="931217110" sldId="286"/>
            <ac:inkMk id="139" creationId="{2C16B72D-BD29-49F8-8327-336E36AB9938}"/>
          </ac:inkMkLst>
        </pc:inkChg>
        <pc:inkChg chg="add mod">
          <ac:chgData name="Yeshe Schiffbauer" userId="255afb266367d080" providerId="LiveId" clId="{0AF9794B-F92B-421F-B5CC-732A7D9E9084}" dt="2020-04-16T09:55:39.951" v="4544" actId="14100"/>
          <ac:inkMkLst>
            <pc:docMk/>
            <pc:sldMk cId="931217110" sldId="286"/>
            <ac:inkMk id="140" creationId="{D95F361D-7AD6-45DF-95DC-02CFC73C6EF8}"/>
          </ac:inkMkLst>
        </pc:inkChg>
        <pc:inkChg chg="add mod">
          <ac:chgData name="Yeshe Schiffbauer" userId="255afb266367d080" providerId="LiveId" clId="{0AF9794B-F92B-421F-B5CC-732A7D9E9084}" dt="2020-04-16T09:55:39.951" v="4544" actId="14100"/>
          <ac:inkMkLst>
            <pc:docMk/>
            <pc:sldMk cId="931217110" sldId="286"/>
            <ac:inkMk id="141" creationId="{4EB6A14D-7B3C-4C6A-9F7A-8B0214137754}"/>
          </ac:inkMkLst>
        </pc:inkChg>
        <pc:inkChg chg="add mod">
          <ac:chgData name="Yeshe Schiffbauer" userId="255afb266367d080" providerId="LiveId" clId="{0AF9794B-F92B-421F-B5CC-732A7D9E9084}" dt="2020-04-16T09:55:39.951" v="4544" actId="14100"/>
          <ac:inkMkLst>
            <pc:docMk/>
            <pc:sldMk cId="931217110" sldId="286"/>
            <ac:inkMk id="142" creationId="{5D660233-6D09-4EDA-9162-592C8452234F}"/>
          </ac:inkMkLst>
        </pc:inkChg>
        <pc:inkChg chg="add mod">
          <ac:chgData name="Yeshe Schiffbauer" userId="255afb266367d080" providerId="LiveId" clId="{0AF9794B-F92B-421F-B5CC-732A7D9E9084}" dt="2020-04-16T09:55:39.951" v="4544" actId="14100"/>
          <ac:inkMkLst>
            <pc:docMk/>
            <pc:sldMk cId="931217110" sldId="286"/>
            <ac:inkMk id="143" creationId="{ACC8EBD5-FB85-4423-907B-534020B8551C}"/>
          </ac:inkMkLst>
        </pc:inkChg>
        <pc:inkChg chg="add mod">
          <ac:chgData name="Yeshe Schiffbauer" userId="255afb266367d080" providerId="LiveId" clId="{0AF9794B-F92B-421F-B5CC-732A7D9E9084}" dt="2020-04-16T09:55:39.951" v="4544" actId="14100"/>
          <ac:inkMkLst>
            <pc:docMk/>
            <pc:sldMk cId="931217110" sldId="286"/>
            <ac:inkMk id="146" creationId="{BFCF238B-EBF5-49A5-887E-D38CCE1DB7BD}"/>
          </ac:inkMkLst>
        </pc:inkChg>
        <pc:inkChg chg="add mod">
          <ac:chgData name="Yeshe Schiffbauer" userId="255afb266367d080" providerId="LiveId" clId="{0AF9794B-F92B-421F-B5CC-732A7D9E9084}" dt="2020-04-16T09:55:39.951" v="4544" actId="14100"/>
          <ac:inkMkLst>
            <pc:docMk/>
            <pc:sldMk cId="931217110" sldId="286"/>
            <ac:inkMk id="148" creationId="{B9F3C933-D6F5-463A-8B48-62DD397FD474}"/>
          </ac:inkMkLst>
        </pc:inkChg>
        <pc:inkChg chg="add mod">
          <ac:chgData name="Yeshe Schiffbauer" userId="255afb266367d080" providerId="LiveId" clId="{0AF9794B-F92B-421F-B5CC-732A7D9E9084}" dt="2020-04-16T09:55:39.951" v="4544" actId="14100"/>
          <ac:inkMkLst>
            <pc:docMk/>
            <pc:sldMk cId="931217110" sldId="286"/>
            <ac:inkMk id="149" creationId="{2C8FB64C-AB32-4072-9450-0726AE4593FA}"/>
          </ac:inkMkLst>
        </pc:inkChg>
        <pc:inkChg chg="add mod">
          <ac:chgData name="Yeshe Schiffbauer" userId="255afb266367d080" providerId="LiveId" clId="{0AF9794B-F92B-421F-B5CC-732A7D9E9084}" dt="2020-04-16T09:55:39.951" v="4544" actId="14100"/>
          <ac:inkMkLst>
            <pc:docMk/>
            <pc:sldMk cId="931217110" sldId="286"/>
            <ac:inkMk id="150" creationId="{9A4EFC0C-0023-49F3-8987-1962C19DF622}"/>
          </ac:inkMkLst>
        </pc:inkChg>
        <pc:inkChg chg="add mod">
          <ac:chgData name="Yeshe Schiffbauer" userId="255afb266367d080" providerId="LiveId" clId="{0AF9794B-F92B-421F-B5CC-732A7D9E9084}" dt="2020-04-16T09:55:39.951" v="4544" actId="14100"/>
          <ac:inkMkLst>
            <pc:docMk/>
            <pc:sldMk cId="931217110" sldId="286"/>
            <ac:inkMk id="151" creationId="{A06F8F0A-CFEC-4BBC-9CB5-4F0807D7308E}"/>
          </ac:inkMkLst>
        </pc:inkChg>
        <pc:inkChg chg="add mod">
          <ac:chgData name="Yeshe Schiffbauer" userId="255afb266367d080" providerId="LiveId" clId="{0AF9794B-F92B-421F-B5CC-732A7D9E9084}" dt="2020-04-16T09:55:39.951" v="4544" actId="14100"/>
          <ac:inkMkLst>
            <pc:docMk/>
            <pc:sldMk cId="931217110" sldId="286"/>
            <ac:inkMk id="152" creationId="{9354D058-305E-482B-8F83-1146340D1364}"/>
          </ac:inkMkLst>
        </pc:inkChg>
        <pc:inkChg chg="add mod">
          <ac:chgData name="Yeshe Schiffbauer" userId="255afb266367d080" providerId="LiveId" clId="{0AF9794B-F92B-421F-B5CC-732A7D9E9084}" dt="2020-04-16T09:55:39.951" v="4544" actId="14100"/>
          <ac:inkMkLst>
            <pc:docMk/>
            <pc:sldMk cId="931217110" sldId="286"/>
            <ac:inkMk id="153" creationId="{098A1571-C10B-48A3-A074-9EAF27EBCC9F}"/>
          </ac:inkMkLst>
        </pc:inkChg>
        <pc:inkChg chg="add del">
          <ac:chgData name="Yeshe Schiffbauer" userId="255afb266367d080" providerId="LiveId" clId="{0AF9794B-F92B-421F-B5CC-732A7D9E9084}" dt="2020-04-16T09:44:54.997" v="3927"/>
          <ac:inkMkLst>
            <pc:docMk/>
            <pc:sldMk cId="931217110" sldId="286"/>
            <ac:inkMk id="154" creationId="{54268D92-B2B4-4DBE-A4F0-CCFEB290DA42}"/>
          </ac:inkMkLst>
        </pc:inkChg>
        <pc:inkChg chg="add mod">
          <ac:chgData name="Yeshe Schiffbauer" userId="255afb266367d080" providerId="LiveId" clId="{0AF9794B-F92B-421F-B5CC-732A7D9E9084}" dt="2020-04-16T09:55:39.951" v="4544" actId="14100"/>
          <ac:inkMkLst>
            <pc:docMk/>
            <pc:sldMk cId="931217110" sldId="286"/>
            <ac:inkMk id="156" creationId="{7C76CB7A-1699-4D8A-BA48-AC7730704420}"/>
          </ac:inkMkLst>
        </pc:inkChg>
        <pc:inkChg chg="add mod">
          <ac:chgData name="Yeshe Schiffbauer" userId="255afb266367d080" providerId="LiveId" clId="{0AF9794B-F92B-421F-B5CC-732A7D9E9084}" dt="2020-04-16T09:55:39.951" v="4544" actId="14100"/>
          <ac:inkMkLst>
            <pc:docMk/>
            <pc:sldMk cId="931217110" sldId="286"/>
            <ac:inkMk id="157" creationId="{FA007FEB-CD9A-4A65-B495-535F10F9A909}"/>
          </ac:inkMkLst>
        </pc:inkChg>
        <pc:inkChg chg="add mod">
          <ac:chgData name="Yeshe Schiffbauer" userId="255afb266367d080" providerId="LiveId" clId="{0AF9794B-F92B-421F-B5CC-732A7D9E9084}" dt="2020-04-16T09:55:39.951" v="4544" actId="14100"/>
          <ac:inkMkLst>
            <pc:docMk/>
            <pc:sldMk cId="931217110" sldId="286"/>
            <ac:inkMk id="158" creationId="{996B5E62-566F-4E0A-9B67-3DA4FB9F9902}"/>
          </ac:inkMkLst>
        </pc:inkChg>
        <pc:inkChg chg="add mod">
          <ac:chgData name="Yeshe Schiffbauer" userId="255afb266367d080" providerId="LiveId" clId="{0AF9794B-F92B-421F-B5CC-732A7D9E9084}" dt="2020-04-16T09:55:39.951" v="4544" actId="14100"/>
          <ac:inkMkLst>
            <pc:docMk/>
            <pc:sldMk cId="931217110" sldId="286"/>
            <ac:inkMk id="159" creationId="{D0FF90D1-AA70-491E-8766-CAB084E2F834}"/>
          </ac:inkMkLst>
        </pc:inkChg>
        <pc:inkChg chg="add mod">
          <ac:chgData name="Yeshe Schiffbauer" userId="255afb266367d080" providerId="LiveId" clId="{0AF9794B-F92B-421F-B5CC-732A7D9E9084}" dt="2020-04-16T09:55:39.951" v="4544" actId="14100"/>
          <ac:inkMkLst>
            <pc:docMk/>
            <pc:sldMk cId="931217110" sldId="286"/>
            <ac:inkMk id="160" creationId="{0CB4D19B-005A-4740-B694-9C5E1AB8D9C0}"/>
          </ac:inkMkLst>
        </pc:inkChg>
        <pc:inkChg chg="add mod">
          <ac:chgData name="Yeshe Schiffbauer" userId="255afb266367d080" providerId="LiveId" clId="{0AF9794B-F92B-421F-B5CC-732A7D9E9084}" dt="2020-04-16T09:55:39.951" v="4544" actId="14100"/>
          <ac:inkMkLst>
            <pc:docMk/>
            <pc:sldMk cId="931217110" sldId="286"/>
            <ac:inkMk id="161" creationId="{928BBB39-BB21-420D-95AB-E5118BDB6271}"/>
          </ac:inkMkLst>
        </pc:inkChg>
        <pc:inkChg chg="add mod">
          <ac:chgData name="Yeshe Schiffbauer" userId="255afb266367d080" providerId="LiveId" clId="{0AF9794B-F92B-421F-B5CC-732A7D9E9084}" dt="2020-04-16T09:55:39.951" v="4544" actId="14100"/>
          <ac:inkMkLst>
            <pc:docMk/>
            <pc:sldMk cId="931217110" sldId="286"/>
            <ac:inkMk id="162" creationId="{BF867C1F-1D11-4250-90E4-AB8305771900}"/>
          </ac:inkMkLst>
        </pc:inkChg>
        <pc:inkChg chg="add mod">
          <ac:chgData name="Yeshe Schiffbauer" userId="255afb266367d080" providerId="LiveId" clId="{0AF9794B-F92B-421F-B5CC-732A7D9E9084}" dt="2020-04-16T09:55:39.951" v="4544" actId="14100"/>
          <ac:inkMkLst>
            <pc:docMk/>
            <pc:sldMk cId="931217110" sldId="286"/>
            <ac:inkMk id="163" creationId="{B466943A-A378-4D83-B709-CB970E31FF5E}"/>
          </ac:inkMkLst>
        </pc:inkChg>
        <pc:inkChg chg="add mod">
          <ac:chgData name="Yeshe Schiffbauer" userId="255afb266367d080" providerId="LiveId" clId="{0AF9794B-F92B-421F-B5CC-732A7D9E9084}" dt="2020-04-16T09:55:39.951" v="4544" actId="14100"/>
          <ac:inkMkLst>
            <pc:docMk/>
            <pc:sldMk cId="931217110" sldId="286"/>
            <ac:inkMk id="164" creationId="{75A34340-F7CA-43BD-A73B-058449E37647}"/>
          </ac:inkMkLst>
        </pc:inkChg>
        <pc:inkChg chg="add mod">
          <ac:chgData name="Yeshe Schiffbauer" userId="255afb266367d080" providerId="LiveId" clId="{0AF9794B-F92B-421F-B5CC-732A7D9E9084}" dt="2020-04-16T09:55:39.951" v="4544" actId="14100"/>
          <ac:inkMkLst>
            <pc:docMk/>
            <pc:sldMk cId="931217110" sldId="286"/>
            <ac:inkMk id="165" creationId="{4B3AE690-112D-457D-9D90-7D797A209D73}"/>
          </ac:inkMkLst>
        </pc:inkChg>
        <pc:inkChg chg="add mod">
          <ac:chgData name="Yeshe Schiffbauer" userId="255afb266367d080" providerId="LiveId" clId="{0AF9794B-F92B-421F-B5CC-732A7D9E9084}" dt="2020-04-16T09:55:39.951" v="4544" actId="14100"/>
          <ac:inkMkLst>
            <pc:docMk/>
            <pc:sldMk cId="931217110" sldId="286"/>
            <ac:inkMk id="166" creationId="{BB5D6AC0-4EBA-4F28-B72E-DB52FFDF1848}"/>
          </ac:inkMkLst>
        </pc:inkChg>
        <pc:inkChg chg="add mod">
          <ac:chgData name="Yeshe Schiffbauer" userId="255afb266367d080" providerId="LiveId" clId="{0AF9794B-F92B-421F-B5CC-732A7D9E9084}" dt="2020-04-16T09:55:39.951" v="4544" actId="14100"/>
          <ac:inkMkLst>
            <pc:docMk/>
            <pc:sldMk cId="931217110" sldId="286"/>
            <ac:inkMk id="167" creationId="{1FA7603A-9987-4F5A-96C9-DF529DDDC453}"/>
          </ac:inkMkLst>
        </pc:inkChg>
        <pc:inkChg chg="add mod">
          <ac:chgData name="Yeshe Schiffbauer" userId="255afb266367d080" providerId="LiveId" clId="{0AF9794B-F92B-421F-B5CC-732A7D9E9084}" dt="2020-04-16T09:55:39.951" v="4544" actId="14100"/>
          <ac:inkMkLst>
            <pc:docMk/>
            <pc:sldMk cId="931217110" sldId="286"/>
            <ac:inkMk id="168" creationId="{DDA12D32-F0A9-415A-B097-1539686116E5}"/>
          </ac:inkMkLst>
        </pc:inkChg>
        <pc:inkChg chg="add mod">
          <ac:chgData name="Yeshe Schiffbauer" userId="255afb266367d080" providerId="LiveId" clId="{0AF9794B-F92B-421F-B5CC-732A7D9E9084}" dt="2020-04-16T09:55:39.951" v="4544" actId="14100"/>
          <ac:inkMkLst>
            <pc:docMk/>
            <pc:sldMk cId="931217110" sldId="286"/>
            <ac:inkMk id="169" creationId="{75B35370-AC43-4E57-B077-932C9BCB7D59}"/>
          </ac:inkMkLst>
        </pc:inkChg>
        <pc:inkChg chg="add mod">
          <ac:chgData name="Yeshe Schiffbauer" userId="255afb266367d080" providerId="LiveId" clId="{0AF9794B-F92B-421F-B5CC-732A7D9E9084}" dt="2020-04-16T09:55:39.951" v="4544" actId="14100"/>
          <ac:inkMkLst>
            <pc:docMk/>
            <pc:sldMk cId="931217110" sldId="286"/>
            <ac:inkMk id="170" creationId="{B289CE5C-C33C-4056-9BF5-E679172B9EAB}"/>
          </ac:inkMkLst>
        </pc:inkChg>
        <pc:inkChg chg="add mod">
          <ac:chgData name="Yeshe Schiffbauer" userId="255afb266367d080" providerId="LiveId" clId="{0AF9794B-F92B-421F-B5CC-732A7D9E9084}" dt="2020-04-16T09:55:39.951" v="4544" actId="14100"/>
          <ac:inkMkLst>
            <pc:docMk/>
            <pc:sldMk cId="931217110" sldId="286"/>
            <ac:inkMk id="171" creationId="{EC6EBF12-27AE-4408-A5EE-690E92F3564B}"/>
          </ac:inkMkLst>
        </pc:inkChg>
        <pc:inkChg chg="add mod">
          <ac:chgData name="Yeshe Schiffbauer" userId="255afb266367d080" providerId="LiveId" clId="{0AF9794B-F92B-421F-B5CC-732A7D9E9084}" dt="2020-04-16T09:55:39.951" v="4544" actId="14100"/>
          <ac:inkMkLst>
            <pc:docMk/>
            <pc:sldMk cId="931217110" sldId="286"/>
            <ac:inkMk id="175" creationId="{BB79B5CB-805D-4337-95A8-A48AADEA1FB6}"/>
          </ac:inkMkLst>
        </pc:inkChg>
        <pc:inkChg chg="add mod">
          <ac:chgData name="Yeshe Schiffbauer" userId="255afb266367d080" providerId="LiveId" clId="{0AF9794B-F92B-421F-B5CC-732A7D9E9084}" dt="2020-04-16T09:55:39.951" v="4544" actId="14100"/>
          <ac:inkMkLst>
            <pc:docMk/>
            <pc:sldMk cId="931217110" sldId="286"/>
            <ac:inkMk id="176" creationId="{4BDB1794-77CD-4CAE-AE51-CA6E7AE49BB8}"/>
          </ac:inkMkLst>
        </pc:inkChg>
        <pc:inkChg chg="add mod">
          <ac:chgData name="Yeshe Schiffbauer" userId="255afb266367d080" providerId="LiveId" clId="{0AF9794B-F92B-421F-B5CC-732A7D9E9084}" dt="2020-04-16T09:55:39.951" v="4544" actId="14100"/>
          <ac:inkMkLst>
            <pc:docMk/>
            <pc:sldMk cId="931217110" sldId="286"/>
            <ac:inkMk id="177" creationId="{AE385772-7F54-47A9-9492-79905221EB16}"/>
          </ac:inkMkLst>
        </pc:inkChg>
        <pc:inkChg chg="add mod">
          <ac:chgData name="Yeshe Schiffbauer" userId="255afb266367d080" providerId="LiveId" clId="{0AF9794B-F92B-421F-B5CC-732A7D9E9084}" dt="2020-04-16T09:55:39.951" v="4544" actId="14100"/>
          <ac:inkMkLst>
            <pc:docMk/>
            <pc:sldMk cId="931217110" sldId="286"/>
            <ac:inkMk id="178" creationId="{99459D15-0AF6-41B5-B939-EB15CFF303C2}"/>
          </ac:inkMkLst>
        </pc:inkChg>
        <pc:inkChg chg="add mod">
          <ac:chgData name="Yeshe Schiffbauer" userId="255afb266367d080" providerId="LiveId" clId="{0AF9794B-F92B-421F-B5CC-732A7D9E9084}" dt="2020-04-16T09:55:39.951" v="4544" actId="14100"/>
          <ac:inkMkLst>
            <pc:docMk/>
            <pc:sldMk cId="931217110" sldId="286"/>
            <ac:inkMk id="180" creationId="{EB8D2EC6-C0BB-48BC-9BD7-11B1DA695B2F}"/>
          </ac:inkMkLst>
        </pc:inkChg>
        <pc:inkChg chg="add mod">
          <ac:chgData name="Yeshe Schiffbauer" userId="255afb266367d080" providerId="LiveId" clId="{0AF9794B-F92B-421F-B5CC-732A7D9E9084}" dt="2020-04-16T09:55:39.951" v="4544" actId="14100"/>
          <ac:inkMkLst>
            <pc:docMk/>
            <pc:sldMk cId="931217110" sldId="286"/>
            <ac:inkMk id="181" creationId="{6A9C4D8F-29DD-4B31-AE83-66338B9CB41B}"/>
          </ac:inkMkLst>
        </pc:inkChg>
        <pc:inkChg chg="add mod">
          <ac:chgData name="Yeshe Schiffbauer" userId="255afb266367d080" providerId="LiveId" clId="{0AF9794B-F92B-421F-B5CC-732A7D9E9084}" dt="2020-04-16T09:55:39.951" v="4544" actId="14100"/>
          <ac:inkMkLst>
            <pc:docMk/>
            <pc:sldMk cId="931217110" sldId="286"/>
            <ac:inkMk id="182" creationId="{21F56F2B-8EC6-4762-B9C7-E2A7175BACCB}"/>
          </ac:inkMkLst>
        </pc:inkChg>
        <pc:inkChg chg="add mod">
          <ac:chgData name="Yeshe Schiffbauer" userId="255afb266367d080" providerId="LiveId" clId="{0AF9794B-F92B-421F-B5CC-732A7D9E9084}" dt="2020-04-16T09:55:39.951" v="4544" actId="14100"/>
          <ac:inkMkLst>
            <pc:docMk/>
            <pc:sldMk cId="931217110" sldId="286"/>
            <ac:inkMk id="183" creationId="{B45141A8-7B2A-4BA4-86DF-B8C03BB80D51}"/>
          </ac:inkMkLst>
        </pc:inkChg>
        <pc:inkChg chg="add mod">
          <ac:chgData name="Yeshe Schiffbauer" userId="255afb266367d080" providerId="LiveId" clId="{0AF9794B-F92B-421F-B5CC-732A7D9E9084}" dt="2020-04-16T09:55:39.951" v="4544" actId="14100"/>
          <ac:inkMkLst>
            <pc:docMk/>
            <pc:sldMk cId="931217110" sldId="286"/>
            <ac:inkMk id="184" creationId="{9D3B5FE1-8926-4F70-BCD4-FE6672AAA2E4}"/>
          </ac:inkMkLst>
        </pc:inkChg>
        <pc:inkChg chg="add mod">
          <ac:chgData name="Yeshe Schiffbauer" userId="255afb266367d080" providerId="LiveId" clId="{0AF9794B-F92B-421F-B5CC-732A7D9E9084}" dt="2020-04-16T09:55:39.951" v="4544" actId="14100"/>
          <ac:inkMkLst>
            <pc:docMk/>
            <pc:sldMk cId="931217110" sldId="286"/>
            <ac:inkMk id="185" creationId="{1364D033-107A-49B2-A904-54579DC0ABDD}"/>
          </ac:inkMkLst>
        </pc:inkChg>
        <pc:inkChg chg="add mod">
          <ac:chgData name="Yeshe Schiffbauer" userId="255afb266367d080" providerId="LiveId" clId="{0AF9794B-F92B-421F-B5CC-732A7D9E9084}" dt="2020-04-16T09:55:39.951" v="4544" actId="14100"/>
          <ac:inkMkLst>
            <pc:docMk/>
            <pc:sldMk cId="931217110" sldId="286"/>
            <ac:inkMk id="186" creationId="{95A88A3C-6334-4A26-A369-A003A4287269}"/>
          </ac:inkMkLst>
        </pc:inkChg>
        <pc:inkChg chg="add mod">
          <ac:chgData name="Yeshe Schiffbauer" userId="255afb266367d080" providerId="LiveId" clId="{0AF9794B-F92B-421F-B5CC-732A7D9E9084}" dt="2020-04-16T09:55:39.951" v="4544" actId="14100"/>
          <ac:inkMkLst>
            <pc:docMk/>
            <pc:sldMk cId="931217110" sldId="286"/>
            <ac:inkMk id="187" creationId="{ED225210-BFD3-4B4E-8019-6107039FA219}"/>
          </ac:inkMkLst>
        </pc:inkChg>
        <pc:inkChg chg="add mod">
          <ac:chgData name="Yeshe Schiffbauer" userId="255afb266367d080" providerId="LiveId" clId="{0AF9794B-F92B-421F-B5CC-732A7D9E9084}" dt="2020-04-16T09:55:39.951" v="4544" actId="14100"/>
          <ac:inkMkLst>
            <pc:docMk/>
            <pc:sldMk cId="931217110" sldId="286"/>
            <ac:inkMk id="188" creationId="{BC2A9BA1-59C8-4676-9981-E2BDFFB648FA}"/>
          </ac:inkMkLst>
        </pc:inkChg>
        <pc:inkChg chg="add mod">
          <ac:chgData name="Yeshe Schiffbauer" userId="255afb266367d080" providerId="LiveId" clId="{0AF9794B-F92B-421F-B5CC-732A7D9E9084}" dt="2020-04-16T09:55:39.951" v="4544" actId="14100"/>
          <ac:inkMkLst>
            <pc:docMk/>
            <pc:sldMk cId="931217110" sldId="286"/>
            <ac:inkMk id="189" creationId="{658FBDD0-3966-4EB7-B408-DFD98EF3E386}"/>
          </ac:inkMkLst>
        </pc:inkChg>
        <pc:inkChg chg="add mod">
          <ac:chgData name="Yeshe Schiffbauer" userId="255afb266367d080" providerId="LiveId" clId="{0AF9794B-F92B-421F-B5CC-732A7D9E9084}" dt="2020-04-16T09:55:39.951" v="4544" actId="14100"/>
          <ac:inkMkLst>
            <pc:docMk/>
            <pc:sldMk cId="931217110" sldId="286"/>
            <ac:inkMk id="190" creationId="{CF785BA7-FB78-4BAF-B67C-61F19AC01145}"/>
          </ac:inkMkLst>
        </pc:inkChg>
        <pc:inkChg chg="add mod">
          <ac:chgData name="Yeshe Schiffbauer" userId="255afb266367d080" providerId="LiveId" clId="{0AF9794B-F92B-421F-B5CC-732A7D9E9084}" dt="2020-04-16T09:55:39.951" v="4544" actId="14100"/>
          <ac:inkMkLst>
            <pc:docMk/>
            <pc:sldMk cId="931217110" sldId="286"/>
            <ac:inkMk id="191" creationId="{1A495BA0-C305-4910-8EEB-7B0F1F61B10E}"/>
          </ac:inkMkLst>
        </pc:inkChg>
        <pc:inkChg chg="add mod">
          <ac:chgData name="Yeshe Schiffbauer" userId="255afb266367d080" providerId="LiveId" clId="{0AF9794B-F92B-421F-B5CC-732A7D9E9084}" dt="2020-04-16T09:55:39.951" v="4544" actId="14100"/>
          <ac:inkMkLst>
            <pc:docMk/>
            <pc:sldMk cId="931217110" sldId="286"/>
            <ac:inkMk id="192" creationId="{AD231B5F-75B3-4AD5-B997-D400618B071F}"/>
          </ac:inkMkLst>
        </pc:inkChg>
        <pc:inkChg chg="add mod">
          <ac:chgData name="Yeshe Schiffbauer" userId="255afb266367d080" providerId="LiveId" clId="{0AF9794B-F92B-421F-B5CC-732A7D9E9084}" dt="2020-04-16T09:55:39.951" v="4544" actId="14100"/>
          <ac:inkMkLst>
            <pc:docMk/>
            <pc:sldMk cId="931217110" sldId="286"/>
            <ac:inkMk id="196" creationId="{E53DDCF3-89A4-474C-AABF-F28D8A26EFAF}"/>
          </ac:inkMkLst>
        </pc:inkChg>
        <pc:inkChg chg="add mod">
          <ac:chgData name="Yeshe Schiffbauer" userId="255afb266367d080" providerId="LiveId" clId="{0AF9794B-F92B-421F-B5CC-732A7D9E9084}" dt="2020-04-16T09:55:39.951" v="4544" actId="14100"/>
          <ac:inkMkLst>
            <pc:docMk/>
            <pc:sldMk cId="931217110" sldId="286"/>
            <ac:inkMk id="197" creationId="{3A9E82A5-3282-4408-9A73-876FE72266A5}"/>
          </ac:inkMkLst>
        </pc:inkChg>
        <pc:inkChg chg="add mod">
          <ac:chgData name="Yeshe Schiffbauer" userId="255afb266367d080" providerId="LiveId" clId="{0AF9794B-F92B-421F-B5CC-732A7D9E9084}" dt="2020-04-16T09:55:39.951" v="4544" actId="14100"/>
          <ac:inkMkLst>
            <pc:docMk/>
            <pc:sldMk cId="931217110" sldId="286"/>
            <ac:inkMk id="198" creationId="{5EFC9E24-ABB0-4C0C-9DBE-F46857ADB301}"/>
          </ac:inkMkLst>
        </pc:inkChg>
        <pc:inkChg chg="add mod">
          <ac:chgData name="Yeshe Schiffbauer" userId="255afb266367d080" providerId="LiveId" clId="{0AF9794B-F92B-421F-B5CC-732A7D9E9084}" dt="2020-04-16T09:55:39.951" v="4544" actId="14100"/>
          <ac:inkMkLst>
            <pc:docMk/>
            <pc:sldMk cId="931217110" sldId="286"/>
            <ac:inkMk id="199" creationId="{FA24AB0C-5C25-440B-870A-8AF7B01D07AC}"/>
          </ac:inkMkLst>
        </pc:inkChg>
        <pc:inkChg chg="add mod">
          <ac:chgData name="Yeshe Schiffbauer" userId="255afb266367d080" providerId="LiveId" clId="{0AF9794B-F92B-421F-B5CC-732A7D9E9084}" dt="2020-04-16T09:55:39.951" v="4544" actId="14100"/>
          <ac:inkMkLst>
            <pc:docMk/>
            <pc:sldMk cId="931217110" sldId="286"/>
            <ac:inkMk id="200" creationId="{45E03A84-19CF-4323-98B1-59993610C123}"/>
          </ac:inkMkLst>
        </pc:inkChg>
        <pc:inkChg chg="add mod">
          <ac:chgData name="Yeshe Schiffbauer" userId="255afb266367d080" providerId="LiveId" clId="{0AF9794B-F92B-421F-B5CC-732A7D9E9084}" dt="2020-04-16T09:55:39.951" v="4544" actId="14100"/>
          <ac:inkMkLst>
            <pc:docMk/>
            <pc:sldMk cId="931217110" sldId="286"/>
            <ac:inkMk id="201" creationId="{5576874E-6252-4002-A878-2579856DCEC4}"/>
          </ac:inkMkLst>
        </pc:inkChg>
        <pc:inkChg chg="add mod">
          <ac:chgData name="Yeshe Schiffbauer" userId="255afb266367d080" providerId="LiveId" clId="{0AF9794B-F92B-421F-B5CC-732A7D9E9084}" dt="2020-04-16T09:55:39.951" v="4544" actId="14100"/>
          <ac:inkMkLst>
            <pc:docMk/>
            <pc:sldMk cId="931217110" sldId="286"/>
            <ac:inkMk id="202" creationId="{83F00485-9EB0-4935-BCCB-3F15BB90DB88}"/>
          </ac:inkMkLst>
        </pc:inkChg>
        <pc:inkChg chg="add mod">
          <ac:chgData name="Yeshe Schiffbauer" userId="255afb266367d080" providerId="LiveId" clId="{0AF9794B-F92B-421F-B5CC-732A7D9E9084}" dt="2020-04-16T09:55:39.951" v="4544" actId="14100"/>
          <ac:inkMkLst>
            <pc:docMk/>
            <pc:sldMk cId="931217110" sldId="286"/>
            <ac:inkMk id="203" creationId="{91B636B8-8A8C-4B0F-AB9F-AED788B5F6B3}"/>
          </ac:inkMkLst>
        </pc:inkChg>
        <pc:inkChg chg="add mod">
          <ac:chgData name="Yeshe Schiffbauer" userId="255afb266367d080" providerId="LiveId" clId="{0AF9794B-F92B-421F-B5CC-732A7D9E9084}" dt="2020-04-16T09:55:39.951" v="4544" actId="14100"/>
          <ac:inkMkLst>
            <pc:docMk/>
            <pc:sldMk cId="931217110" sldId="286"/>
            <ac:inkMk id="204" creationId="{814FBF76-7FC9-4012-AB7C-981B678FDBE8}"/>
          </ac:inkMkLst>
        </pc:inkChg>
        <pc:inkChg chg="add mod">
          <ac:chgData name="Yeshe Schiffbauer" userId="255afb266367d080" providerId="LiveId" clId="{0AF9794B-F92B-421F-B5CC-732A7D9E9084}" dt="2020-04-16T09:55:39.951" v="4544" actId="14100"/>
          <ac:inkMkLst>
            <pc:docMk/>
            <pc:sldMk cId="931217110" sldId="286"/>
            <ac:inkMk id="205" creationId="{0897A432-F946-4EF4-9BB0-3511543B6F76}"/>
          </ac:inkMkLst>
        </pc:inkChg>
        <pc:inkChg chg="add mod">
          <ac:chgData name="Yeshe Schiffbauer" userId="255afb266367d080" providerId="LiveId" clId="{0AF9794B-F92B-421F-B5CC-732A7D9E9084}" dt="2020-04-16T09:55:39.951" v="4544" actId="14100"/>
          <ac:inkMkLst>
            <pc:docMk/>
            <pc:sldMk cId="931217110" sldId="286"/>
            <ac:inkMk id="206" creationId="{33053042-A920-4485-B028-4E8F7EBE656E}"/>
          </ac:inkMkLst>
        </pc:inkChg>
        <pc:inkChg chg="add mod">
          <ac:chgData name="Yeshe Schiffbauer" userId="255afb266367d080" providerId="LiveId" clId="{0AF9794B-F92B-421F-B5CC-732A7D9E9084}" dt="2020-04-16T09:55:39.951" v="4544" actId="14100"/>
          <ac:inkMkLst>
            <pc:docMk/>
            <pc:sldMk cId="931217110" sldId="286"/>
            <ac:inkMk id="210" creationId="{CA63585B-E762-4C29-939E-11FDDD684B30}"/>
          </ac:inkMkLst>
        </pc:inkChg>
        <pc:inkChg chg="add del mod">
          <ac:chgData name="Yeshe Schiffbauer" userId="255afb266367d080" providerId="LiveId" clId="{0AF9794B-F92B-421F-B5CC-732A7D9E9084}" dt="2020-04-16T09:45:19.191" v="3980"/>
          <ac:inkMkLst>
            <pc:docMk/>
            <pc:sldMk cId="931217110" sldId="286"/>
            <ac:inkMk id="211" creationId="{79E16C70-438A-48E9-A4A2-BB1BD39518B0}"/>
          </ac:inkMkLst>
        </pc:inkChg>
        <pc:inkChg chg="add mod">
          <ac:chgData name="Yeshe Schiffbauer" userId="255afb266367d080" providerId="LiveId" clId="{0AF9794B-F92B-421F-B5CC-732A7D9E9084}" dt="2020-04-16T09:55:39.951" v="4544" actId="14100"/>
          <ac:inkMkLst>
            <pc:docMk/>
            <pc:sldMk cId="931217110" sldId="286"/>
            <ac:inkMk id="213" creationId="{74EE4BCF-2567-42FF-B7CD-121C03003E6C}"/>
          </ac:inkMkLst>
        </pc:inkChg>
        <pc:inkChg chg="add mod">
          <ac:chgData name="Yeshe Schiffbauer" userId="255afb266367d080" providerId="LiveId" clId="{0AF9794B-F92B-421F-B5CC-732A7D9E9084}" dt="2020-04-16T09:55:39.951" v="4544" actId="14100"/>
          <ac:inkMkLst>
            <pc:docMk/>
            <pc:sldMk cId="931217110" sldId="286"/>
            <ac:inkMk id="214" creationId="{DDF66215-4D76-4013-AA4F-3C028723CF09}"/>
          </ac:inkMkLst>
        </pc:inkChg>
        <pc:inkChg chg="add mod">
          <ac:chgData name="Yeshe Schiffbauer" userId="255afb266367d080" providerId="LiveId" clId="{0AF9794B-F92B-421F-B5CC-732A7D9E9084}" dt="2020-04-16T09:55:39.951" v="4544" actId="14100"/>
          <ac:inkMkLst>
            <pc:docMk/>
            <pc:sldMk cId="931217110" sldId="286"/>
            <ac:inkMk id="215" creationId="{8174735C-787B-4B98-964F-7DE20C58D47E}"/>
          </ac:inkMkLst>
        </pc:inkChg>
        <pc:inkChg chg="add mod">
          <ac:chgData name="Yeshe Schiffbauer" userId="255afb266367d080" providerId="LiveId" clId="{0AF9794B-F92B-421F-B5CC-732A7D9E9084}" dt="2020-04-16T09:55:39.951" v="4544" actId="14100"/>
          <ac:inkMkLst>
            <pc:docMk/>
            <pc:sldMk cId="931217110" sldId="286"/>
            <ac:inkMk id="216" creationId="{8AEF2015-643D-463F-A17B-8BDC43609AAC}"/>
          </ac:inkMkLst>
        </pc:inkChg>
        <pc:inkChg chg="add mod">
          <ac:chgData name="Yeshe Schiffbauer" userId="255afb266367d080" providerId="LiveId" clId="{0AF9794B-F92B-421F-B5CC-732A7D9E9084}" dt="2020-04-16T09:55:39.951" v="4544" actId="14100"/>
          <ac:inkMkLst>
            <pc:docMk/>
            <pc:sldMk cId="931217110" sldId="286"/>
            <ac:inkMk id="217" creationId="{E2B8F5FF-9058-4843-AC5B-429D8C5F2E20}"/>
          </ac:inkMkLst>
        </pc:inkChg>
        <pc:inkChg chg="add mod">
          <ac:chgData name="Yeshe Schiffbauer" userId="255afb266367d080" providerId="LiveId" clId="{0AF9794B-F92B-421F-B5CC-732A7D9E9084}" dt="2020-04-16T09:55:39.951" v="4544" actId="14100"/>
          <ac:inkMkLst>
            <pc:docMk/>
            <pc:sldMk cId="931217110" sldId="286"/>
            <ac:inkMk id="218" creationId="{871CB62A-C3A5-4E91-A86C-D62D9367A2D6}"/>
          </ac:inkMkLst>
        </pc:inkChg>
        <pc:inkChg chg="add del">
          <ac:chgData name="Yeshe Schiffbauer" userId="255afb266367d080" providerId="LiveId" clId="{0AF9794B-F92B-421F-B5CC-732A7D9E9084}" dt="2020-04-16T09:45:52.564" v="3989" actId="27957"/>
          <ac:inkMkLst>
            <pc:docMk/>
            <pc:sldMk cId="931217110" sldId="286"/>
            <ac:inkMk id="220" creationId="{C63B1D73-28A9-4125-890D-5557224806F2}"/>
          </ac:inkMkLst>
        </pc:inkChg>
        <pc:inkChg chg="add del mod">
          <ac:chgData name="Yeshe Schiffbauer" userId="255afb266367d080" providerId="LiveId" clId="{0AF9794B-F92B-421F-B5CC-732A7D9E9084}" dt="2020-04-16T09:46:19.018" v="4005"/>
          <ac:inkMkLst>
            <pc:docMk/>
            <pc:sldMk cId="931217110" sldId="286"/>
            <ac:inkMk id="221" creationId="{9E87145F-E1B7-4A6E-92C9-3F0BEDB33590}"/>
          </ac:inkMkLst>
        </pc:inkChg>
        <pc:inkChg chg="add mod">
          <ac:chgData name="Yeshe Schiffbauer" userId="255afb266367d080" providerId="LiveId" clId="{0AF9794B-F92B-421F-B5CC-732A7D9E9084}" dt="2020-04-16T09:48:15.516" v="4128" actId="14100"/>
          <ac:inkMkLst>
            <pc:docMk/>
            <pc:sldMk cId="931217110" sldId="286"/>
            <ac:inkMk id="222" creationId="{C4FC1E61-29B6-46DF-9981-5C2C8BF9D94A}"/>
          </ac:inkMkLst>
        </pc:inkChg>
        <pc:inkChg chg="add mod">
          <ac:chgData name="Yeshe Schiffbauer" userId="255afb266367d080" providerId="LiveId" clId="{0AF9794B-F92B-421F-B5CC-732A7D9E9084}" dt="2020-04-16T09:48:15.516" v="4128" actId="14100"/>
          <ac:inkMkLst>
            <pc:docMk/>
            <pc:sldMk cId="931217110" sldId="286"/>
            <ac:inkMk id="223" creationId="{253F4E8D-B442-4791-B9BC-530AF3C6DAC1}"/>
          </ac:inkMkLst>
        </pc:inkChg>
        <pc:inkChg chg="add mod">
          <ac:chgData name="Yeshe Schiffbauer" userId="255afb266367d080" providerId="LiveId" clId="{0AF9794B-F92B-421F-B5CC-732A7D9E9084}" dt="2020-04-16T09:48:15.516" v="4128" actId="14100"/>
          <ac:inkMkLst>
            <pc:docMk/>
            <pc:sldMk cId="931217110" sldId="286"/>
            <ac:inkMk id="225" creationId="{C0EB8A17-ECB4-4307-AE15-005A16781FCB}"/>
          </ac:inkMkLst>
        </pc:inkChg>
        <pc:inkChg chg="add mod">
          <ac:chgData name="Yeshe Schiffbauer" userId="255afb266367d080" providerId="LiveId" clId="{0AF9794B-F92B-421F-B5CC-732A7D9E9084}" dt="2020-04-16T09:48:15.516" v="4128" actId="14100"/>
          <ac:inkMkLst>
            <pc:docMk/>
            <pc:sldMk cId="931217110" sldId="286"/>
            <ac:inkMk id="226" creationId="{F69A5F4B-018B-4221-B136-829B26DB0C5B}"/>
          </ac:inkMkLst>
        </pc:inkChg>
        <pc:inkChg chg="add mod">
          <ac:chgData name="Yeshe Schiffbauer" userId="255afb266367d080" providerId="LiveId" clId="{0AF9794B-F92B-421F-B5CC-732A7D9E9084}" dt="2020-04-16T09:48:15.516" v="4128" actId="14100"/>
          <ac:inkMkLst>
            <pc:docMk/>
            <pc:sldMk cId="931217110" sldId="286"/>
            <ac:inkMk id="227" creationId="{D6EBFFCA-6062-427C-BC18-9CFB6E122E00}"/>
          </ac:inkMkLst>
        </pc:inkChg>
        <pc:inkChg chg="add mod">
          <ac:chgData name="Yeshe Schiffbauer" userId="255afb266367d080" providerId="LiveId" clId="{0AF9794B-F92B-421F-B5CC-732A7D9E9084}" dt="2020-04-16T09:48:15.516" v="4128" actId="14100"/>
          <ac:inkMkLst>
            <pc:docMk/>
            <pc:sldMk cId="931217110" sldId="286"/>
            <ac:inkMk id="228" creationId="{B774BD06-14AE-4897-8742-35ACEF1296ED}"/>
          </ac:inkMkLst>
        </pc:inkChg>
        <pc:inkChg chg="add mod">
          <ac:chgData name="Yeshe Schiffbauer" userId="255afb266367d080" providerId="LiveId" clId="{0AF9794B-F92B-421F-B5CC-732A7D9E9084}" dt="2020-04-16T09:48:15.516" v="4128" actId="14100"/>
          <ac:inkMkLst>
            <pc:docMk/>
            <pc:sldMk cId="931217110" sldId="286"/>
            <ac:inkMk id="229" creationId="{B5FBC216-1867-42FD-AF9E-19A2542EAA90}"/>
          </ac:inkMkLst>
        </pc:inkChg>
        <pc:inkChg chg="add mod">
          <ac:chgData name="Yeshe Schiffbauer" userId="255afb266367d080" providerId="LiveId" clId="{0AF9794B-F92B-421F-B5CC-732A7D9E9084}" dt="2020-04-16T09:48:15.516" v="4128" actId="14100"/>
          <ac:inkMkLst>
            <pc:docMk/>
            <pc:sldMk cId="931217110" sldId="286"/>
            <ac:inkMk id="230" creationId="{766E7673-E781-4340-AEA5-ADBE5096EE63}"/>
          </ac:inkMkLst>
        </pc:inkChg>
        <pc:inkChg chg="add mod">
          <ac:chgData name="Yeshe Schiffbauer" userId="255afb266367d080" providerId="LiveId" clId="{0AF9794B-F92B-421F-B5CC-732A7D9E9084}" dt="2020-04-16T09:48:15.516" v="4128" actId="14100"/>
          <ac:inkMkLst>
            <pc:docMk/>
            <pc:sldMk cId="931217110" sldId="286"/>
            <ac:inkMk id="231" creationId="{E646F90C-8EA2-49B2-A18E-D50AE23035CB}"/>
          </ac:inkMkLst>
        </pc:inkChg>
        <pc:inkChg chg="add mod">
          <ac:chgData name="Yeshe Schiffbauer" userId="255afb266367d080" providerId="LiveId" clId="{0AF9794B-F92B-421F-B5CC-732A7D9E9084}" dt="2020-04-16T09:48:15.516" v="4128" actId="14100"/>
          <ac:inkMkLst>
            <pc:docMk/>
            <pc:sldMk cId="931217110" sldId="286"/>
            <ac:inkMk id="233" creationId="{E6A91389-D271-43A8-9BF0-D9DE6D2CB72B}"/>
          </ac:inkMkLst>
        </pc:inkChg>
        <pc:inkChg chg="add mod">
          <ac:chgData name="Yeshe Schiffbauer" userId="255afb266367d080" providerId="LiveId" clId="{0AF9794B-F92B-421F-B5CC-732A7D9E9084}" dt="2020-04-16T09:48:15.516" v="4128" actId="14100"/>
          <ac:inkMkLst>
            <pc:docMk/>
            <pc:sldMk cId="931217110" sldId="286"/>
            <ac:inkMk id="235" creationId="{4791B7AE-0B50-4EDD-9A77-EC04B20348C3}"/>
          </ac:inkMkLst>
        </pc:inkChg>
        <pc:inkChg chg="add mod">
          <ac:chgData name="Yeshe Schiffbauer" userId="255afb266367d080" providerId="LiveId" clId="{0AF9794B-F92B-421F-B5CC-732A7D9E9084}" dt="2020-04-16T09:48:15.516" v="4128" actId="14100"/>
          <ac:inkMkLst>
            <pc:docMk/>
            <pc:sldMk cId="931217110" sldId="286"/>
            <ac:inkMk id="236" creationId="{78C33ECF-DC40-49BA-B64E-55DC735DB924}"/>
          </ac:inkMkLst>
        </pc:inkChg>
        <pc:inkChg chg="add mod">
          <ac:chgData name="Yeshe Schiffbauer" userId="255afb266367d080" providerId="LiveId" clId="{0AF9794B-F92B-421F-B5CC-732A7D9E9084}" dt="2020-04-16T09:48:15.516" v="4128" actId="14100"/>
          <ac:inkMkLst>
            <pc:docMk/>
            <pc:sldMk cId="931217110" sldId="286"/>
            <ac:inkMk id="237" creationId="{DB7CDBA8-AD54-480B-A55F-3A12F615EF48}"/>
          </ac:inkMkLst>
        </pc:inkChg>
        <pc:inkChg chg="add mod">
          <ac:chgData name="Yeshe Schiffbauer" userId="255afb266367d080" providerId="LiveId" clId="{0AF9794B-F92B-421F-B5CC-732A7D9E9084}" dt="2020-04-16T09:48:15.516" v="4128" actId="14100"/>
          <ac:inkMkLst>
            <pc:docMk/>
            <pc:sldMk cId="931217110" sldId="286"/>
            <ac:inkMk id="238" creationId="{4D38C8AB-E9B5-45F5-B669-A64FF29EF73C}"/>
          </ac:inkMkLst>
        </pc:inkChg>
        <pc:inkChg chg="add mod">
          <ac:chgData name="Yeshe Schiffbauer" userId="255afb266367d080" providerId="LiveId" clId="{0AF9794B-F92B-421F-B5CC-732A7D9E9084}" dt="2020-04-16T09:48:15.516" v="4128" actId="14100"/>
          <ac:inkMkLst>
            <pc:docMk/>
            <pc:sldMk cId="931217110" sldId="286"/>
            <ac:inkMk id="239" creationId="{52349FC4-11B7-4580-8F5D-CDFB3611EE36}"/>
          </ac:inkMkLst>
        </pc:inkChg>
        <pc:inkChg chg="add mod">
          <ac:chgData name="Yeshe Schiffbauer" userId="255afb266367d080" providerId="LiveId" clId="{0AF9794B-F92B-421F-B5CC-732A7D9E9084}" dt="2020-04-16T09:48:15.516" v="4128" actId="14100"/>
          <ac:inkMkLst>
            <pc:docMk/>
            <pc:sldMk cId="931217110" sldId="286"/>
            <ac:inkMk id="241" creationId="{9884FDDB-1D7D-4264-9CE1-5D24CE5B15D2}"/>
          </ac:inkMkLst>
        </pc:inkChg>
        <pc:inkChg chg="add mod">
          <ac:chgData name="Yeshe Schiffbauer" userId="255afb266367d080" providerId="LiveId" clId="{0AF9794B-F92B-421F-B5CC-732A7D9E9084}" dt="2020-04-16T09:48:15.516" v="4128" actId="14100"/>
          <ac:inkMkLst>
            <pc:docMk/>
            <pc:sldMk cId="931217110" sldId="286"/>
            <ac:inkMk id="242" creationId="{225908F9-E437-48DB-900E-0358936C9FB3}"/>
          </ac:inkMkLst>
        </pc:inkChg>
        <pc:inkChg chg="add mod">
          <ac:chgData name="Yeshe Schiffbauer" userId="255afb266367d080" providerId="LiveId" clId="{0AF9794B-F92B-421F-B5CC-732A7D9E9084}" dt="2020-04-16T09:48:15.516" v="4128" actId="14100"/>
          <ac:inkMkLst>
            <pc:docMk/>
            <pc:sldMk cId="931217110" sldId="286"/>
            <ac:inkMk id="243" creationId="{B2993392-3B89-4624-A20E-A372F2C9888E}"/>
          </ac:inkMkLst>
        </pc:inkChg>
        <pc:inkChg chg="add mod">
          <ac:chgData name="Yeshe Schiffbauer" userId="255afb266367d080" providerId="LiveId" clId="{0AF9794B-F92B-421F-B5CC-732A7D9E9084}" dt="2020-04-16T09:48:15.516" v="4128" actId="14100"/>
          <ac:inkMkLst>
            <pc:docMk/>
            <pc:sldMk cId="931217110" sldId="286"/>
            <ac:inkMk id="244" creationId="{861CD491-EADE-495B-8482-6DBE405C861E}"/>
          </ac:inkMkLst>
        </pc:inkChg>
        <pc:inkChg chg="add mod">
          <ac:chgData name="Yeshe Schiffbauer" userId="255afb266367d080" providerId="LiveId" clId="{0AF9794B-F92B-421F-B5CC-732A7D9E9084}" dt="2020-04-16T09:48:15.516" v="4128" actId="14100"/>
          <ac:inkMkLst>
            <pc:docMk/>
            <pc:sldMk cId="931217110" sldId="286"/>
            <ac:inkMk id="245" creationId="{CCDD5303-94BF-404F-B666-9B27C1C6EF98}"/>
          </ac:inkMkLst>
        </pc:inkChg>
        <pc:inkChg chg="add mod">
          <ac:chgData name="Yeshe Schiffbauer" userId="255afb266367d080" providerId="LiveId" clId="{0AF9794B-F92B-421F-B5CC-732A7D9E9084}" dt="2020-04-16T09:48:15.516" v="4128" actId="14100"/>
          <ac:inkMkLst>
            <pc:docMk/>
            <pc:sldMk cId="931217110" sldId="286"/>
            <ac:inkMk id="246" creationId="{74809BC8-AC9D-45F0-9DF9-5E745C86F7E9}"/>
          </ac:inkMkLst>
        </pc:inkChg>
        <pc:inkChg chg="add mod">
          <ac:chgData name="Yeshe Schiffbauer" userId="255afb266367d080" providerId="LiveId" clId="{0AF9794B-F92B-421F-B5CC-732A7D9E9084}" dt="2020-04-16T09:48:15.516" v="4128" actId="14100"/>
          <ac:inkMkLst>
            <pc:docMk/>
            <pc:sldMk cId="931217110" sldId="286"/>
            <ac:inkMk id="247" creationId="{E2B5C4E1-2C41-4195-9819-7FBF9C7FBB3A}"/>
          </ac:inkMkLst>
        </pc:inkChg>
        <pc:inkChg chg="add mod">
          <ac:chgData name="Yeshe Schiffbauer" userId="255afb266367d080" providerId="LiveId" clId="{0AF9794B-F92B-421F-B5CC-732A7D9E9084}" dt="2020-04-16T09:48:15.516" v="4128" actId="14100"/>
          <ac:inkMkLst>
            <pc:docMk/>
            <pc:sldMk cId="931217110" sldId="286"/>
            <ac:inkMk id="248" creationId="{781599F1-7C19-4006-95CB-8C63404C798B}"/>
          </ac:inkMkLst>
        </pc:inkChg>
        <pc:inkChg chg="add mod">
          <ac:chgData name="Yeshe Schiffbauer" userId="255afb266367d080" providerId="LiveId" clId="{0AF9794B-F92B-421F-B5CC-732A7D9E9084}" dt="2020-04-16T09:48:15.516" v="4128" actId="14100"/>
          <ac:inkMkLst>
            <pc:docMk/>
            <pc:sldMk cId="931217110" sldId="286"/>
            <ac:inkMk id="249" creationId="{2BE71DA0-4321-4827-A5DE-1560D8A6304E}"/>
          </ac:inkMkLst>
        </pc:inkChg>
        <pc:inkChg chg="add mod">
          <ac:chgData name="Yeshe Schiffbauer" userId="255afb266367d080" providerId="LiveId" clId="{0AF9794B-F92B-421F-B5CC-732A7D9E9084}" dt="2020-04-16T09:48:15.516" v="4128" actId="14100"/>
          <ac:inkMkLst>
            <pc:docMk/>
            <pc:sldMk cId="931217110" sldId="286"/>
            <ac:inkMk id="250" creationId="{0366DE50-6971-4684-A30C-2D5A48FA59BA}"/>
          </ac:inkMkLst>
        </pc:inkChg>
        <pc:inkChg chg="add mod">
          <ac:chgData name="Yeshe Schiffbauer" userId="255afb266367d080" providerId="LiveId" clId="{0AF9794B-F92B-421F-B5CC-732A7D9E9084}" dt="2020-04-16T09:48:15.516" v="4128" actId="14100"/>
          <ac:inkMkLst>
            <pc:docMk/>
            <pc:sldMk cId="931217110" sldId="286"/>
            <ac:inkMk id="251" creationId="{3AAC0B57-C4E6-418E-AEDA-BE679F6C7886}"/>
          </ac:inkMkLst>
        </pc:inkChg>
        <pc:inkChg chg="add mod">
          <ac:chgData name="Yeshe Schiffbauer" userId="255afb266367d080" providerId="LiveId" clId="{0AF9794B-F92B-421F-B5CC-732A7D9E9084}" dt="2020-04-16T09:48:15.516" v="4128" actId="14100"/>
          <ac:inkMkLst>
            <pc:docMk/>
            <pc:sldMk cId="931217110" sldId="286"/>
            <ac:inkMk id="252" creationId="{E64A75FE-4E1D-4B24-BF3C-B7B64DBBE845}"/>
          </ac:inkMkLst>
        </pc:inkChg>
        <pc:inkChg chg="add mod">
          <ac:chgData name="Yeshe Schiffbauer" userId="255afb266367d080" providerId="LiveId" clId="{0AF9794B-F92B-421F-B5CC-732A7D9E9084}" dt="2020-04-16T09:48:15.516" v="4128" actId="14100"/>
          <ac:inkMkLst>
            <pc:docMk/>
            <pc:sldMk cId="931217110" sldId="286"/>
            <ac:inkMk id="253" creationId="{6616C7E3-EAD0-45C5-831A-87DBAC1C503A}"/>
          </ac:inkMkLst>
        </pc:inkChg>
        <pc:inkChg chg="add del mod">
          <ac:chgData name="Yeshe Schiffbauer" userId="255afb266367d080" providerId="LiveId" clId="{0AF9794B-F92B-421F-B5CC-732A7D9E9084}" dt="2020-04-16T09:46:46.590" v="4039"/>
          <ac:inkMkLst>
            <pc:docMk/>
            <pc:sldMk cId="931217110" sldId="286"/>
            <ac:inkMk id="254" creationId="{BBBCC1AE-B774-4C36-B3DA-640780E94261}"/>
          </ac:inkMkLst>
        </pc:inkChg>
        <pc:inkChg chg="add del mod">
          <ac:chgData name="Yeshe Schiffbauer" userId="255afb266367d080" providerId="LiveId" clId="{0AF9794B-F92B-421F-B5CC-732A7D9E9084}" dt="2020-04-16T09:46:46.581" v="4035"/>
          <ac:inkMkLst>
            <pc:docMk/>
            <pc:sldMk cId="931217110" sldId="286"/>
            <ac:inkMk id="255" creationId="{476B7211-1782-4ACB-B5CB-EF9ADFBF2DDD}"/>
          </ac:inkMkLst>
        </pc:inkChg>
        <pc:inkChg chg="add del mod">
          <ac:chgData name="Yeshe Schiffbauer" userId="255afb266367d080" providerId="LiveId" clId="{0AF9794B-F92B-421F-B5CC-732A7D9E9084}" dt="2020-04-16T09:46:46.576" v="4034"/>
          <ac:inkMkLst>
            <pc:docMk/>
            <pc:sldMk cId="931217110" sldId="286"/>
            <ac:inkMk id="256" creationId="{E058121C-F741-4C0C-85D4-FA31D34EF2EA}"/>
          </ac:inkMkLst>
        </pc:inkChg>
        <pc:inkChg chg="add del mod">
          <ac:chgData name="Yeshe Schiffbauer" userId="255afb266367d080" providerId="LiveId" clId="{0AF9794B-F92B-421F-B5CC-732A7D9E9084}" dt="2020-04-16T09:46:46.592" v="4040"/>
          <ac:inkMkLst>
            <pc:docMk/>
            <pc:sldMk cId="931217110" sldId="286"/>
            <ac:inkMk id="257" creationId="{C9730C6E-DDE2-417D-895C-4F7BB8F8C965}"/>
          </ac:inkMkLst>
        </pc:inkChg>
        <pc:inkChg chg="add del mod">
          <ac:chgData name="Yeshe Schiffbauer" userId="255afb266367d080" providerId="LiveId" clId="{0AF9794B-F92B-421F-B5CC-732A7D9E9084}" dt="2020-04-16T09:46:46.588" v="4038"/>
          <ac:inkMkLst>
            <pc:docMk/>
            <pc:sldMk cId="931217110" sldId="286"/>
            <ac:inkMk id="258" creationId="{37598DE4-3D89-4352-A04A-1BFC4EDAAECD}"/>
          </ac:inkMkLst>
        </pc:inkChg>
        <pc:inkChg chg="add del mod">
          <ac:chgData name="Yeshe Schiffbauer" userId="255afb266367d080" providerId="LiveId" clId="{0AF9794B-F92B-421F-B5CC-732A7D9E9084}" dt="2020-04-16T09:46:46.585" v="4037"/>
          <ac:inkMkLst>
            <pc:docMk/>
            <pc:sldMk cId="931217110" sldId="286"/>
            <ac:inkMk id="259" creationId="{2B9F5F6F-65B3-4EE8-8D9D-61124BC16164}"/>
          </ac:inkMkLst>
        </pc:inkChg>
        <pc:inkChg chg="add del mod">
          <ac:chgData name="Yeshe Schiffbauer" userId="255afb266367d080" providerId="LiveId" clId="{0AF9794B-F92B-421F-B5CC-732A7D9E9084}" dt="2020-04-16T09:46:46.581" v="4036"/>
          <ac:inkMkLst>
            <pc:docMk/>
            <pc:sldMk cId="931217110" sldId="286"/>
            <ac:inkMk id="260" creationId="{8EE41192-CBD7-4B60-BA15-FD150A70E098}"/>
          </ac:inkMkLst>
        </pc:inkChg>
        <pc:inkChg chg="add mod">
          <ac:chgData name="Yeshe Schiffbauer" userId="255afb266367d080" providerId="LiveId" clId="{0AF9794B-F92B-421F-B5CC-732A7D9E9084}" dt="2020-04-16T09:48:15.516" v="4128" actId="14100"/>
          <ac:inkMkLst>
            <pc:docMk/>
            <pc:sldMk cId="931217110" sldId="286"/>
            <ac:inkMk id="264" creationId="{BE54AA71-E813-4C42-8D66-221C907EAF6E}"/>
          </ac:inkMkLst>
        </pc:inkChg>
        <pc:inkChg chg="add mod">
          <ac:chgData name="Yeshe Schiffbauer" userId="255afb266367d080" providerId="LiveId" clId="{0AF9794B-F92B-421F-B5CC-732A7D9E9084}" dt="2020-04-16T09:48:15.516" v="4128" actId="14100"/>
          <ac:inkMkLst>
            <pc:docMk/>
            <pc:sldMk cId="931217110" sldId="286"/>
            <ac:inkMk id="265" creationId="{AE8EDC07-5EDC-4940-873F-52A8BA026D78}"/>
          </ac:inkMkLst>
        </pc:inkChg>
        <pc:inkChg chg="add mod">
          <ac:chgData name="Yeshe Schiffbauer" userId="255afb266367d080" providerId="LiveId" clId="{0AF9794B-F92B-421F-B5CC-732A7D9E9084}" dt="2020-04-16T09:48:15.516" v="4128" actId="14100"/>
          <ac:inkMkLst>
            <pc:docMk/>
            <pc:sldMk cId="931217110" sldId="286"/>
            <ac:inkMk id="266" creationId="{02C432F0-28F3-473A-8814-30F648408A85}"/>
          </ac:inkMkLst>
        </pc:inkChg>
        <pc:inkChg chg="add mod">
          <ac:chgData name="Yeshe Schiffbauer" userId="255afb266367d080" providerId="LiveId" clId="{0AF9794B-F92B-421F-B5CC-732A7D9E9084}" dt="2020-04-16T09:48:15.516" v="4128" actId="14100"/>
          <ac:inkMkLst>
            <pc:docMk/>
            <pc:sldMk cId="931217110" sldId="286"/>
            <ac:inkMk id="267" creationId="{B06A79A6-8AA3-4F2C-B706-655E86EB329C}"/>
          </ac:inkMkLst>
        </pc:inkChg>
        <pc:inkChg chg="add mod">
          <ac:chgData name="Yeshe Schiffbauer" userId="255afb266367d080" providerId="LiveId" clId="{0AF9794B-F92B-421F-B5CC-732A7D9E9084}" dt="2020-04-16T09:48:15.516" v="4128" actId="14100"/>
          <ac:inkMkLst>
            <pc:docMk/>
            <pc:sldMk cId="931217110" sldId="286"/>
            <ac:inkMk id="268" creationId="{385E7175-0434-41A8-B069-084CF7E53027}"/>
          </ac:inkMkLst>
        </pc:inkChg>
        <pc:inkChg chg="add mod">
          <ac:chgData name="Yeshe Schiffbauer" userId="255afb266367d080" providerId="LiveId" clId="{0AF9794B-F92B-421F-B5CC-732A7D9E9084}" dt="2020-04-16T09:48:15.516" v="4128" actId="14100"/>
          <ac:inkMkLst>
            <pc:docMk/>
            <pc:sldMk cId="931217110" sldId="286"/>
            <ac:inkMk id="269" creationId="{25F14E7F-B373-4836-9FEC-094CA7A9BCAF}"/>
          </ac:inkMkLst>
        </pc:inkChg>
        <pc:inkChg chg="add mod">
          <ac:chgData name="Yeshe Schiffbauer" userId="255afb266367d080" providerId="LiveId" clId="{0AF9794B-F92B-421F-B5CC-732A7D9E9084}" dt="2020-04-16T09:48:15.516" v="4128" actId="14100"/>
          <ac:inkMkLst>
            <pc:docMk/>
            <pc:sldMk cId="931217110" sldId="286"/>
            <ac:inkMk id="270" creationId="{7A530FFD-CD09-4499-BA44-D5B055E8285D}"/>
          </ac:inkMkLst>
        </pc:inkChg>
        <pc:inkChg chg="add mod">
          <ac:chgData name="Yeshe Schiffbauer" userId="255afb266367d080" providerId="LiveId" clId="{0AF9794B-F92B-421F-B5CC-732A7D9E9084}" dt="2020-04-16T09:48:15.516" v="4128" actId="14100"/>
          <ac:inkMkLst>
            <pc:docMk/>
            <pc:sldMk cId="931217110" sldId="286"/>
            <ac:inkMk id="271" creationId="{F50DB9DF-5472-4EBD-9F6B-E491EAE2E70E}"/>
          </ac:inkMkLst>
        </pc:inkChg>
        <pc:inkChg chg="add mod">
          <ac:chgData name="Yeshe Schiffbauer" userId="255afb266367d080" providerId="LiveId" clId="{0AF9794B-F92B-421F-B5CC-732A7D9E9084}" dt="2020-04-16T09:48:15.516" v="4128" actId="14100"/>
          <ac:inkMkLst>
            <pc:docMk/>
            <pc:sldMk cId="931217110" sldId="286"/>
            <ac:inkMk id="272" creationId="{4E129166-EBB8-4545-BA09-B4E59BCEE9A7}"/>
          </ac:inkMkLst>
        </pc:inkChg>
        <pc:inkChg chg="add mod">
          <ac:chgData name="Yeshe Schiffbauer" userId="255afb266367d080" providerId="LiveId" clId="{0AF9794B-F92B-421F-B5CC-732A7D9E9084}" dt="2020-04-16T09:48:15.516" v="4128" actId="14100"/>
          <ac:inkMkLst>
            <pc:docMk/>
            <pc:sldMk cId="931217110" sldId="286"/>
            <ac:inkMk id="273" creationId="{58A088B3-D677-4F32-8FDF-19E70BE99D95}"/>
          </ac:inkMkLst>
        </pc:inkChg>
        <pc:inkChg chg="add mod">
          <ac:chgData name="Yeshe Schiffbauer" userId="255afb266367d080" providerId="LiveId" clId="{0AF9794B-F92B-421F-B5CC-732A7D9E9084}" dt="2020-04-16T09:47:02.522" v="4057"/>
          <ac:inkMkLst>
            <pc:docMk/>
            <pc:sldMk cId="931217110" sldId="286"/>
            <ac:inkMk id="275" creationId="{D4169E30-6C4E-4303-AC06-A88BD81DDE32}"/>
          </ac:inkMkLst>
        </pc:inkChg>
        <pc:inkChg chg="add mod">
          <ac:chgData name="Yeshe Schiffbauer" userId="255afb266367d080" providerId="LiveId" clId="{0AF9794B-F92B-421F-B5CC-732A7D9E9084}" dt="2020-04-16T09:47:02.522" v="4057"/>
          <ac:inkMkLst>
            <pc:docMk/>
            <pc:sldMk cId="931217110" sldId="286"/>
            <ac:inkMk id="276" creationId="{8148295F-8AFB-4EFC-8D53-3F5ECCB63927}"/>
          </ac:inkMkLst>
        </pc:inkChg>
        <pc:inkChg chg="add mod">
          <ac:chgData name="Yeshe Schiffbauer" userId="255afb266367d080" providerId="LiveId" clId="{0AF9794B-F92B-421F-B5CC-732A7D9E9084}" dt="2020-04-16T09:47:02.522" v="4057"/>
          <ac:inkMkLst>
            <pc:docMk/>
            <pc:sldMk cId="931217110" sldId="286"/>
            <ac:inkMk id="277" creationId="{3CEC0207-E820-4D1B-8295-B2F1999E15D7}"/>
          </ac:inkMkLst>
        </pc:inkChg>
        <pc:inkChg chg="add mod">
          <ac:chgData name="Yeshe Schiffbauer" userId="255afb266367d080" providerId="LiveId" clId="{0AF9794B-F92B-421F-B5CC-732A7D9E9084}" dt="2020-04-16T09:47:02.522" v="4057"/>
          <ac:inkMkLst>
            <pc:docMk/>
            <pc:sldMk cId="931217110" sldId="286"/>
            <ac:inkMk id="278" creationId="{258DE007-2887-4786-8C10-0A962EB857B8}"/>
          </ac:inkMkLst>
        </pc:inkChg>
        <pc:inkChg chg="add del">
          <ac:chgData name="Yeshe Schiffbauer" userId="255afb266367d080" providerId="LiveId" clId="{0AF9794B-F92B-421F-B5CC-732A7D9E9084}" dt="2020-04-16T09:47:09.461" v="4059"/>
          <ac:inkMkLst>
            <pc:docMk/>
            <pc:sldMk cId="931217110" sldId="286"/>
            <ac:inkMk id="280" creationId="{7A8362AB-A858-4D12-BA33-5FF1F37564B0}"/>
          </ac:inkMkLst>
        </pc:inkChg>
        <pc:inkChg chg="add mod">
          <ac:chgData name="Yeshe Schiffbauer" userId="255afb266367d080" providerId="LiveId" clId="{0AF9794B-F92B-421F-B5CC-732A7D9E9084}" dt="2020-04-16T09:48:15.516" v="4128" actId="14100"/>
          <ac:inkMkLst>
            <pc:docMk/>
            <pc:sldMk cId="931217110" sldId="286"/>
            <ac:inkMk id="281" creationId="{96B17E63-EF32-44C0-827E-57DFE2AA9ACD}"/>
          </ac:inkMkLst>
        </pc:inkChg>
        <pc:inkChg chg="add mod">
          <ac:chgData name="Yeshe Schiffbauer" userId="255afb266367d080" providerId="LiveId" clId="{0AF9794B-F92B-421F-B5CC-732A7D9E9084}" dt="2020-04-16T09:48:15.516" v="4128" actId="14100"/>
          <ac:inkMkLst>
            <pc:docMk/>
            <pc:sldMk cId="931217110" sldId="286"/>
            <ac:inkMk id="282" creationId="{7C988931-CE85-4D4C-8B98-DF08CA2843AB}"/>
          </ac:inkMkLst>
        </pc:inkChg>
        <pc:inkChg chg="add mod">
          <ac:chgData name="Yeshe Schiffbauer" userId="255afb266367d080" providerId="LiveId" clId="{0AF9794B-F92B-421F-B5CC-732A7D9E9084}" dt="2020-04-16T09:48:15.516" v="4128" actId="14100"/>
          <ac:inkMkLst>
            <pc:docMk/>
            <pc:sldMk cId="931217110" sldId="286"/>
            <ac:inkMk id="283" creationId="{0BE1D061-5CDD-4DFB-A0B7-76B3E2186431}"/>
          </ac:inkMkLst>
        </pc:inkChg>
        <pc:inkChg chg="add mod">
          <ac:chgData name="Yeshe Schiffbauer" userId="255afb266367d080" providerId="LiveId" clId="{0AF9794B-F92B-421F-B5CC-732A7D9E9084}" dt="2020-04-16T09:48:15.516" v="4128" actId="14100"/>
          <ac:inkMkLst>
            <pc:docMk/>
            <pc:sldMk cId="931217110" sldId="286"/>
            <ac:inkMk id="284" creationId="{D9E9BDF7-A7F5-41C9-8FCC-D8DB6682EAE0}"/>
          </ac:inkMkLst>
        </pc:inkChg>
        <pc:inkChg chg="add mod">
          <ac:chgData name="Yeshe Schiffbauer" userId="255afb266367d080" providerId="LiveId" clId="{0AF9794B-F92B-421F-B5CC-732A7D9E9084}" dt="2020-04-16T09:48:15.516" v="4128" actId="14100"/>
          <ac:inkMkLst>
            <pc:docMk/>
            <pc:sldMk cId="931217110" sldId="286"/>
            <ac:inkMk id="286" creationId="{104BC568-A4A0-493C-AB81-273E84174168}"/>
          </ac:inkMkLst>
        </pc:inkChg>
        <pc:inkChg chg="add mod">
          <ac:chgData name="Yeshe Schiffbauer" userId="255afb266367d080" providerId="LiveId" clId="{0AF9794B-F92B-421F-B5CC-732A7D9E9084}" dt="2020-04-16T09:48:15.516" v="4128" actId="14100"/>
          <ac:inkMkLst>
            <pc:docMk/>
            <pc:sldMk cId="931217110" sldId="286"/>
            <ac:inkMk id="287" creationId="{4ED3936F-55D1-4199-A989-01DF1E51FAA4}"/>
          </ac:inkMkLst>
        </pc:inkChg>
        <pc:inkChg chg="add mod">
          <ac:chgData name="Yeshe Schiffbauer" userId="255afb266367d080" providerId="LiveId" clId="{0AF9794B-F92B-421F-B5CC-732A7D9E9084}" dt="2020-04-16T09:48:15.516" v="4128" actId="14100"/>
          <ac:inkMkLst>
            <pc:docMk/>
            <pc:sldMk cId="931217110" sldId="286"/>
            <ac:inkMk id="288" creationId="{C3093143-7A89-479F-B11C-5BCC6744DAF1}"/>
          </ac:inkMkLst>
        </pc:inkChg>
        <pc:inkChg chg="add mod">
          <ac:chgData name="Yeshe Schiffbauer" userId="255afb266367d080" providerId="LiveId" clId="{0AF9794B-F92B-421F-B5CC-732A7D9E9084}" dt="2020-04-16T09:48:15.516" v="4128" actId="14100"/>
          <ac:inkMkLst>
            <pc:docMk/>
            <pc:sldMk cId="931217110" sldId="286"/>
            <ac:inkMk id="289" creationId="{7213A304-B455-4286-B3D4-D0276C1C27D7}"/>
          </ac:inkMkLst>
        </pc:inkChg>
        <pc:inkChg chg="add mod">
          <ac:chgData name="Yeshe Schiffbauer" userId="255afb266367d080" providerId="LiveId" clId="{0AF9794B-F92B-421F-B5CC-732A7D9E9084}" dt="2020-04-16T09:48:15.516" v="4128" actId="14100"/>
          <ac:inkMkLst>
            <pc:docMk/>
            <pc:sldMk cId="931217110" sldId="286"/>
            <ac:inkMk id="290" creationId="{E8C09641-C6F4-4644-82DD-C2746CD1586D}"/>
          </ac:inkMkLst>
        </pc:inkChg>
        <pc:inkChg chg="add mod">
          <ac:chgData name="Yeshe Schiffbauer" userId="255afb266367d080" providerId="LiveId" clId="{0AF9794B-F92B-421F-B5CC-732A7D9E9084}" dt="2020-04-16T09:48:15.516" v="4128" actId="14100"/>
          <ac:inkMkLst>
            <pc:docMk/>
            <pc:sldMk cId="931217110" sldId="286"/>
            <ac:inkMk id="291" creationId="{47E0044F-44DE-4207-9316-8F099D01D733}"/>
          </ac:inkMkLst>
        </pc:inkChg>
        <pc:inkChg chg="add mod">
          <ac:chgData name="Yeshe Schiffbauer" userId="255afb266367d080" providerId="LiveId" clId="{0AF9794B-F92B-421F-B5CC-732A7D9E9084}" dt="2020-04-16T09:48:15.516" v="4128" actId="14100"/>
          <ac:inkMkLst>
            <pc:docMk/>
            <pc:sldMk cId="931217110" sldId="286"/>
            <ac:inkMk id="292" creationId="{8D728A98-9165-44E6-A5A2-1FCACCBFFB24}"/>
          </ac:inkMkLst>
        </pc:inkChg>
        <pc:inkChg chg="add mod">
          <ac:chgData name="Yeshe Schiffbauer" userId="255afb266367d080" providerId="LiveId" clId="{0AF9794B-F92B-421F-B5CC-732A7D9E9084}" dt="2020-04-16T09:48:15.516" v="4128" actId="14100"/>
          <ac:inkMkLst>
            <pc:docMk/>
            <pc:sldMk cId="931217110" sldId="286"/>
            <ac:inkMk id="293" creationId="{0C92557A-3721-4310-BFC5-F02882F21C50}"/>
          </ac:inkMkLst>
        </pc:inkChg>
        <pc:inkChg chg="add mod">
          <ac:chgData name="Yeshe Schiffbauer" userId="255afb266367d080" providerId="LiveId" clId="{0AF9794B-F92B-421F-B5CC-732A7D9E9084}" dt="2020-04-16T09:48:15.516" v="4128" actId="14100"/>
          <ac:inkMkLst>
            <pc:docMk/>
            <pc:sldMk cId="931217110" sldId="286"/>
            <ac:inkMk id="294" creationId="{8FC8B739-492D-4F7E-9CEE-EBC54FD4446F}"/>
          </ac:inkMkLst>
        </pc:inkChg>
        <pc:inkChg chg="add mod">
          <ac:chgData name="Yeshe Schiffbauer" userId="255afb266367d080" providerId="LiveId" clId="{0AF9794B-F92B-421F-B5CC-732A7D9E9084}" dt="2020-04-16T09:48:15.516" v="4128" actId="14100"/>
          <ac:inkMkLst>
            <pc:docMk/>
            <pc:sldMk cId="931217110" sldId="286"/>
            <ac:inkMk id="295" creationId="{17D7979D-A7BF-4BAE-B0E5-E4CCC2B6B1D4}"/>
          </ac:inkMkLst>
        </pc:inkChg>
        <pc:inkChg chg="add mod">
          <ac:chgData name="Yeshe Schiffbauer" userId="255afb266367d080" providerId="LiveId" clId="{0AF9794B-F92B-421F-B5CC-732A7D9E9084}" dt="2020-04-16T09:48:15.516" v="4128" actId="14100"/>
          <ac:inkMkLst>
            <pc:docMk/>
            <pc:sldMk cId="931217110" sldId="286"/>
            <ac:inkMk id="296" creationId="{349EC571-20E1-4EED-BC72-79D43D8C16BB}"/>
          </ac:inkMkLst>
        </pc:inkChg>
        <pc:inkChg chg="add mod">
          <ac:chgData name="Yeshe Schiffbauer" userId="255afb266367d080" providerId="LiveId" clId="{0AF9794B-F92B-421F-B5CC-732A7D9E9084}" dt="2020-04-16T09:48:15.516" v="4128" actId="14100"/>
          <ac:inkMkLst>
            <pc:docMk/>
            <pc:sldMk cId="931217110" sldId="286"/>
            <ac:inkMk id="297" creationId="{E47F95D5-1CDB-4ABF-BFC7-1ECBF0CA60FA}"/>
          </ac:inkMkLst>
        </pc:inkChg>
        <pc:inkChg chg="add mod">
          <ac:chgData name="Yeshe Schiffbauer" userId="255afb266367d080" providerId="LiveId" clId="{0AF9794B-F92B-421F-B5CC-732A7D9E9084}" dt="2020-04-16T09:48:15.516" v="4128" actId="14100"/>
          <ac:inkMkLst>
            <pc:docMk/>
            <pc:sldMk cId="931217110" sldId="286"/>
            <ac:inkMk id="298" creationId="{362B4DD4-4615-4C65-86E8-7E1898595980}"/>
          </ac:inkMkLst>
        </pc:inkChg>
        <pc:inkChg chg="add mod">
          <ac:chgData name="Yeshe Schiffbauer" userId="255afb266367d080" providerId="LiveId" clId="{0AF9794B-F92B-421F-B5CC-732A7D9E9084}" dt="2020-04-16T09:48:15.516" v="4128" actId="14100"/>
          <ac:inkMkLst>
            <pc:docMk/>
            <pc:sldMk cId="931217110" sldId="286"/>
            <ac:inkMk id="299" creationId="{7572D5F4-7B86-4AD8-B776-DF7352B3CA8E}"/>
          </ac:inkMkLst>
        </pc:inkChg>
        <pc:inkChg chg="add mod">
          <ac:chgData name="Yeshe Schiffbauer" userId="255afb266367d080" providerId="LiveId" clId="{0AF9794B-F92B-421F-B5CC-732A7D9E9084}" dt="2020-04-16T09:48:15.516" v="4128" actId="14100"/>
          <ac:inkMkLst>
            <pc:docMk/>
            <pc:sldMk cId="931217110" sldId="286"/>
            <ac:inkMk id="300" creationId="{7149204C-7085-46D2-8509-87F6517A1AAF}"/>
          </ac:inkMkLst>
        </pc:inkChg>
        <pc:inkChg chg="add mod">
          <ac:chgData name="Yeshe Schiffbauer" userId="255afb266367d080" providerId="LiveId" clId="{0AF9794B-F92B-421F-B5CC-732A7D9E9084}" dt="2020-04-16T09:48:15.516" v="4128" actId="14100"/>
          <ac:inkMkLst>
            <pc:docMk/>
            <pc:sldMk cId="931217110" sldId="286"/>
            <ac:inkMk id="301" creationId="{B126729E-9577-4981-B0A4-F14391D80626}"/>
          </ac:inkMkLst>
        </pc:inkChg>
        <pc:inkChg chg="add mod">
          <ac:chgData name="Yeshe Schiffbauer" userId="255afb266367d080" providerId="LiveId" clId="{0AF9794B-F92B-421F-B5CC-732A7D9E9084}" dt="2020-04-16T09:48:15.516" v="4128" actId="14100"/>
          <ac:inkMkLst>
            <pc:docMk/>
            <pc:sldMk cId="931217110" sldId="286"/>
            <ac:inkMk id="302" creationId="{42475EB8-AA17-42AD-9D4A-496236A2EDD5}"/>
          </ac:inkMkLst>
        </pc:inkChg>
        <pc:inkChg chg="add mod">
          <ac:chgData name="Yeshe Schiffbauer" userId="255afb266367d080" providerId="LiveId" clId="{0AF9794B-F92B-421F-B5CC-732A7D9E9084}" dt="2020-04-16T09:48:15.516" v="4128" actId="14100"/>
          <ac:inkMkLst>
            <pc:docMk/>
            <pc:sldMk cId="931217110" sldId="286"/>
            <ac:inkMk id="306" creationId="{5E72A984-1AB5-4B6E-AF80-DBE4A23B8F2C}"/>
          </ac:inkMkLst>
        </pc:inkChg>
        <pc:inkChg chg="add mod">
          <ac:chgData name="Yeshe Schiffbauer" userId="255afb266367d080" providerId="LiveId" clId="{0AF9794B-F92B-421F-B5CC-732A7D9E9084}" dt="2020-04-16T09:48:15.516" v="4128" actId="14100"/>
          <ac:inkMkLst>
            <pc:docMk/>
            <pc:sldMk cId="931217110" sldId="286"/>
            <ac:inkMk id="307" creationId="{0712C319-D31E-42B1-A619-1CC23B02635D}"/>
          </ac:inkMkLst>
        </pc:inkChg>
        <pc:inkChg chg="add mod">
          <ac:chgData name="Yeshe Schiffbauer" userId="255afb266367d080" providerId="LiveId" clId="{0AF9794B-F92B-421F-B5CC-732A7D9E9084}" dt="2020-04-16T09:48:15.516" v="4128" actId="14100"/>
          <ac:inkMkLst>
            <pc:docMk/>
            <pc:sldMk cId="931217110" sldId="286"/>
            <ac:inkMk id="308" creationId="{E4B2D220-50DE-4D92-BD3B-403FBA40A227}"/>
          </ac:inkMkLst>
        </pc:inkChg>
        <pc:inkChg chg="add mod">
          <ac:chgData name="Yeshe Schiffbauer" userId="255afb266367d080" providerId="LiveId" clId="{0AF9794B-F92B-421F-B5CC-732A7D9E9084}" dt="2020-04-16T09:48:15.516" v="4128" actId="14100"/>
          <ac:inkMkLst>
            <pc:docMk/>
            <pc:sldMk cId="931217110" sldId="286"/>
            <ac:inkMk id="309" creationId="{AC1C93B4-B71E-45CA-8D61-23075A103F35}"/>
          </ac:inkMkLst>
        </pc:inkChg>
        <pc:inkChg chg="add mod">
          <ac:chgData name="Yeshe Schiffbauer" userId="255afb266367d080" providerId="LiveId" clId="{0AF9794B-F92B-421F-B5CC-732A7D9E9084}" dt="2020-04-16T09:48:15.516" v="4128" actId="14100"/>
          <ac:inkMkLst>
            <pc:docMk/>
            <pc:sldMk cId="931217110" sldId="286"/>
            <ac:inkMk id="310" creationId="{FBA2DFCE-8887-47F9-B604-5D34BDED3B90}"/>
          </ac:inkMkLst>
        </pc:inkChg>
        <pc:inkChg chg="add mod">
          <ac:chgData name="Yeshe Schiffbauer" userId="255afb266367d080" providerId="LiveId" clId="{0AF9794B-F92B-421F-B5CC-732A7D9E9084}" dt="2020-04-16T09:48:15.516" v="4128" actId="14100"/>
          <ac:inkMkLst>
            <pc:docMk/>
            <pc:sldMk cId="931217110" sldId="286"/>
            <ac:inkMk id="311" creationId="{F9AB7186-985D-4A28-9461-97A1EF46CD1B}"/>
          </ac:inkMkLst>
        </pc:inkChg>
        <pc:inkChg chg="add mod">
          <ac:chgData name="Yeshe Schiffbauer" userId="255afb266367d080" providerId="LiveId" clId="{0AF9794B-F92B-421F-B5CC-732A7D9E9084}" dt="2020-04-16T09:48:15.516" v="4128" actId="14100"/>
          <ac:inkMkLst>
            <pc:docMk/>
            <pc:sldMk cId="931217110" sldId="286"/>
            <ac:inkMk id="312" creationId="{2281EA99-B58C-47D8-B41C-2E5F9CCE0AF9}"/>
          </ac:inkMkLst>
        </pc:inkChg>
        <pc:inkChg chg="add mod">
          <ac:chgData name="Yeshe Schiffbauer" userId="255afb266367d080" providerId="LiveId" clId="{0AF9794B-F92B-421F-B5CC-732A7D9E9084}" dt="2020-04-16T09:48:15.516" v="4128" actId="14100"/>
          <ac:inkMkLst>
            <pc:docMk/>
            <pc:sldMk cId="931217110" sldId="286"/>
            <ac:inkMk id="313" creationId="{8D66A754-358A-4198-BBD2-95E6E0CFA6DD}"/>
          </ac:inkMkLst>
        </pc:inkChg>
        <pc:inkChg chg="add mod">
          <ac:chgData name="Yeshe Schiffbauer" userId="255afb266367d080" providerId="LiveId" clId="{0AF9794B-F92B-421F-B5CC-732A7D9E9084}" dt="2020-04-16T09:48:15.516" v="4128" actId="14100"/>
          <ac:inkMkLst>
            <pc:docMk/>
            <pc:sldMk cId="931217110" sldId="286"/>
            <ac:inkMk id="314" creationId="{267B1B1A-3851-4327-8C40-7DF95ABE5188}"/>
          </ac:inkMkLst>
        </pc:inkChg>
        <pc:inkChg chg="add mod">
          <ac:chgData name="Yeshe Schiffbauer" userId="255afb266367d080" providerId="LiveId" clId="{0AF9794B-F92B-421F-B5CC-732A7D9E9084}" dt="2020-04-16T09:48:15.516" v="4128" actId="14100"/>
          <ac:inkMkLst>
            <pc:docMk/>
            <pc:sldMk cId="931217110" sldId="286"/>
            <ac:inkMk id="315" creationId="{504B1475-87DE-4760-BA52-94F73BC53D92}"/>
          </ac:inkMkLst>
        </pc:inkChg>
        <pc:inkChg chg="add mod">
          <ac:chgData name="Yeshe Schiffbauer" userId="255afb266367d080" providerId="LiveId" clId="{0AF9794B-F92B-421F-B5CC-732A7D9E9084}" dt="2020-04-16T09:48:15.516" v="4128" actId="14100"/>
          <ac:inkMkLst>
            <pc:docMk/>
            <pc:sldMk cId="931217110" sldId="286"/>
            <ac:inkMk id="316" creationId="{17E6429E-AFC0-41F3-83C4-688F684FF980}"/>
          </ac:inkMkLst>
        </pc:inkChg>
        <pc:inkChg chg="add mod">
          <ac:chgData name="Yeshe Schiffbauer" userId="255afb266367d080" providerId="LiveId" clId="{0AF9794B-F92B-421F-B5CC-732A7D9E9084}" dt="2020-04-16T09:48:15.516" v="4128" actId="14100"/>
          <ac:inkMkLst>
            <pc:docMk/>
            <pc:sldMk cId="931217110" sldId="286"/>
            <ac:inkMk id="317" creationId="{8221036D-6C10-4FE8-AF13-3F0A743642CE}"/>
          </ac:inkMkLst>
        </pc:inkChg>
        <pc:inkChg chg="add mod">
          <ac:chgData name="Yeshe Schiffbauer" userId="255afb266367d080" providerId="LiveId" clId="{0AF9794B-F92B-421F-B5CC-732A7D9E9084}" dt="2020-04-16T09:48:15.516" v="4128" actId="14100"/>
          <ac:inkMkLst>
            <pc:docMk/>
            <pc:sldMk cId="931217110" sldId="286"/>
            <ac:inkMk id="318" creationId="{801EE958-B4FD-4450-8C1F-589A155298ED}"/>
          </ac:inkMkLst>
        </pc:inkChg>
        <pc:inkChg chg="add mod">
          <ac:chgData name="Yeshe Schiffbauer" userId="255afb266367d080" providerId="LiveId" clId="{0AF9794B-F92B-421F-B5CC-732A7D9E9084}" dt="2020-04-16T09:48:15.516" v="4128" actId="14100"/>
          <ac:inkMkLst>
            <pc:docMk/>
            <pc:sldMk cId="931217110" sldId="286"/>
            <ac:inkMk id="319" creationId="{2C5A4D22-DA45-46F0-9C2B-EE160B47EA89}"/>
          </ac:inkMkLst>
        </pc:inkChg>
        <pc:inkChg chg="add mod">
          <ac:chgData name="Yeshe Schiffbauer" userId="255afb266367d080" providerId="LiveId" clId="{0AF9794B-F92B-421F-B5CC-732A7D9E9084}" dt="2020-04-16T09:48:15.516" v="4128" actId="14100"/>
          <ac:inkMkLst>
            <pc:docMk/>
            <pc:sldMk cId="931217110" sldId="286"/>
            <ac:inkMk id="320" creationId="{F0879F79-009C-4A7D-9FE2-1A8E7A2BF84E}"/>
          </ac:inkMkLst>
        </pc:inkChg>
        <pc:inkChg chg="add mod">
          <ac:chgData name="Yeshe Schiffbauer" userId="255afb266367d080" providerId="LiveId" clId="{0AF9794B-F92B-421F-B5CC-732A7D9E9084}" dt="2020-04-16T09:48:15.516" v="4128" actId="14100"/>
          <ac:inkMkLst>
            <pc:docMk/>
            <pc:sldMk cId="931217110" sldId="286"/>
            <ac:inkMk id="321" creationId="{84B8F582-7E85-4B6A-A627-39E1924EF579}"/>
          </ac:inkMkLst>
        </pc:inkChg>
        <pc:inkChg chg="add mod">
          <ac:chgData name="Yeshe Schiffbauer" userId="255afb266367d080" providerId="LiveId" clId="{0AF9794B-F92B-421F-B5CC-732A7D9E9084}" dt="2020-04-16T09:48:15.516" v="4128" actId="14100"/>
          <ac:inkMkLst>
            <pc:docMk/>
            <pc:sldMk cId="931217110" sldId="286"/>
            <ac:inkMk id="322" creationId="{8F09A609-6D85-441A-9E2B-10C4C8034079}"/>
          </ac:inkMkLst>
        </pc:inkChg>
        <pc:inkChg chg="add mod">
          <ac:chgData name="Yeshe Schiffbauer" userId="255afb266367d080" providerId="LiveId" clId="{0AF9794B-F92B-421F-B5CC-732A7D9E9084}" dt="2020-04-16T09:48:15.516" v="4128" actId="14100"/>
          <ac:inkMkLst>
            <pc:docMk/>
            <pc:sldMk cId="931217110" sldId="286"/>
            <ac:inkMk id="326" creationId="{DA297BE7-4658-41D1-AA7A-BB194357130B}"/>
          </ac:inkMkLst>
        </pc:inkChg>
        <pc:inkChg chg="add mod">
          <ac:chgData name="Yeshe Schiffbauer" userId="255afb266367d080" providerId="LiveId" clId="{0AF9794B-F92B-421F-B5CC-732A7D9E9084}" dt="2020-04-16T09:48:15.516" v="4128" actId="14100"/>
          <ac:inkMkLst>
            <pc:docMk/>
            <pc:sldMk cId="931217110" sldId="286"/>
            <ac:inkMk id="327" creationId="{E8A6EA6A-565D-4787-AB44-59B09CF320FC}"/>
          </ac:inkMkLst>
        </pc:inkChg>
        <pc:inkChg chg="add mod">
          <ac:chgData name="Yeshe Schiffbauer" userId="255afb266367d080" providerId="LiveId" clId="{0AF9794B-F92B-421F-B5CC-732A7D9E9084}" dt="2020-04-16T09:48:15.516" v="4128" actId="14100"/>
          <ac:inkMkLst>
            <pc:docMk/>
            <pc:sldMk cId="931217110" sldId="286"/>
            <ac:inkMk id="328" creationId="{799F228D-2F27-4F57-8376-E61766E6A016}"/>
          </ac:inkMkLst>
        </pc:inkChg>
        <pc:inkChg chg="add mod">
          <ac:chgData name="Yeshe Schiffbauer" userId="255afb266367d080" providerId="LiveId" clId="{0AF9794B-F92B-421F-B5CC-732A7D9E9084}" dt="2020-04-16T09:48:15.516" v="4128" actId="14100"/>
          <ac:inkMkLst>
            <pc:docMk/>
            <pc:sldMk cId="931217110" sldId="286"/>
            <ac:inkMk id="330" creationId="{3DCF4B53-3D99-445C-BD3F-82C71FD181D1}"/>
          </ac:inkMkLst>
        </pc:inkChg>
        <pc:inkChg chg="add mod">
          <ac:chgData name="Yeshe Schiffbauer" userId="255afb266367d080" providerId="LiveId" clId="{0AF9794B-F92B-421F-B5CC-732A7D9E9084}" dt="2020-04-16T09:48:15.516" v="4128" actId="14100"/>
          <ac:inkMkLst>
            <pc:docMk/>
            <pc:sldMk cId="931217110" sldId="286"/>
            <ac:inkMk id="331" creationId="{A84EFC17-B758-46D1-A0D0-F9675ACDE21F}"/>
          </ac:inkMkLst>
        </pc:inkChg>
        <pc:inkChg chg="add mod">
          <ac:chgData name="Yeshe Schiffbauer" userId="255afb266367d080" providerId="LiveId" clId="{0AF9794B-F92B-421F-B5CC-732A7D9E9084}" dt="2020-04-16T09:48:15.516" v="4128" actId="14100"/>
          <ac:inkMkLst>
            <pc:docMk/>
            <pc:sldMk cId="931217110" sldId="286"/>
            <ac:inkMk id="332" creationId="{BE60F0DF-91E7-478E-B5FF-5E2173370C5D}"/>
          </ac:inkMkLst>
        </pc:inkChg>
        <pc:inkChg chg="add mod">
          <ac:chgData name="Yeshe Schiffbauer" userId="255afb266367d080" providerId="LiveId" clId="{0AF9794B-F92B-421F-B5CC-732A7D9E9084}" dt="2020-04-16T09:48:15.516" v="4128" actId="14100"/>
          <ac:inkMkLst>
            <pc:docMk/>
            <pc:sldMk cId="931217110" sldId="286"/>
            <ac:inkMk id="333" creationId="{CAFDA5E4-9449-46CA-9A28-991B89BAFA3D}"/>
          </ac:inkMkLst>
        </pc:inkChg>
        <pc:inkChg chg="add mod">
          <ac:chgData name="Yeshe Schiffbauer" userId="255afb266367d080" providerId="LiveId" clId="{0AF9794B-F92B-421F-B5CC-732A7D9E9084}" dt="2020-04-16T09:48:15.516" v="4128" actId="14100"/>
          <ac:inkMkLst>
            <pc:docMk/>
            <pc:sldMk cId="931217110" sldId="286"/>
            <ac:inkMk id="334" creationId="{D3615137-4B8F-4F1F-8D7E-746A7E3AA152}"/>
          </ac:inkMkLst>
        </pc:inkChg>
        <pc:inkChg chg="add mod">
          <ac:chgData name="Yeshe Schiffbauer" userId="255afb266367d080" providerId="LiveId" clId="{0AF9794B-F92B-421F-B5CC-732A7D9E9084}" dt="2020-04-16T09:48:15.516" v="4128" actId="14100"/>
          <ac:inkMkLst>
            <pc:docMk/>
            <pc:sldMk cId="931217110" sldId="286"/>
            <ac:inkMk id="335" creationId="{B5A23025-4524-40AB-A36C-C3621150125C}"/>
          </ac:inkMkLst>
        </pc:inkChg>
        <pc:inkChg chg="add mod">
          <ac:chgData name="Yeshe Schiffbauer" userId="255afb266367d080" providerId="LiveId" clId="{0AF9794B-F92B-421F-B5CC-732A7D9E9084}" dt="2020-04-16T09:48:15.516" v="4128" actId="14100"/>
          <ac:inkMkLst>
            <pc:docMk/>
            <pc:sldMk cId="931217110" sldId="286"/>
            <ac:inkMk id="336" creationId="{8F082A29-8690-421F-9A3A-AAE4E1DE937A}"/>
          </ac:inkMkLst>
        </pc:inkChg>
        <pc:inkChg chg="add mod">
          <ac:chgData name="Yeshe Schiffbauer" userId="255afb266367d080" providerId="LiveId" clId="{0AF9794B-F92B-421F-B5CC-732A7D9E9084}" dt="2020-04-16T09:48:15.516" v="4128" actId="14100"/>
          <ac:inkMkLst>
            <pc:docMk/>
            <pc:sldMk cId="931217110" sldId="286"/>
            <ac:inkMk id="337" creationId="{B84E1966-1616-4A6D-98B1-6BFC39B78C29}"/>
          </ac:inkMkLst>
        </pc:inkChg>
        <pc:inkChg chg="add mod">
          <ac:chgData name="Yeshe Schiffbauer" userId="255afb266367d080" providerId="LiveId" clId="{0AF9794B-F92B-421F-B5CC-732A7D9E9084}" dt="2020-04-16T09:48:15.516" v="4128" actId="14100"/>
          <ac:inkMkLst>
            <pc:docMk/>
            <pc:sldMk cId="931217110" sldId="286"/>
            <ac:inkMk id="338" creationId="{670AFA0F-DA36-405D-9DD3-ACDCF020DFC9}"/>
          </ac:inkMkLst>
        </pc:inkChg>
        <pc:inkChg chg="add mod">
          <ac:chgData name="Yeshe Schiffbauer" userId="255afb266367d080" providerId="LiveId" clId="{0AF9794B-F92B-421F-B5CC-732A7D9E9084}" dt="2020-04-16T09:48:15.516" v="4128" actId="14100"/>
          <ac:inkMkLst>
            <pc:docMk/>
            <pc:sldMk cId="931217110" sldId="286"/>
            <ac:inkMk id="339" creationId="{CAFB02FD-ECEA-4D16-9630-14548276E075}"/>
          </ac:inkMkLst>
        </pc:inkChg>
        <pc:inkChg chg="add mod">
          <ac:chgData name="Yeshe Schiffbauer" userId="255afb266367d080" providerId="LiveId" clId="{0AF9794B-F92B-421F-B5CC-732A7D9E9084}" dt="2020-04-16T09:48:15.516" v="4128" actId="14100"/>
          <ac:inkMkLst>
            <pc:docMk/>
            <pc:sldMk cId="931217110" sldId="286"/>
            <ac:inkMk id="340" creationId="{D69F4881-609F-4491-9043-55DBAB2D66B4}"/>
          </ac:inkMkLst>
        </pc:inkChg>
        <pc:inkChg chg="add mod">
          <ac:chgData name="Yeshe Schiffbauer" userId="255afb266367d080" providerId="LiveId" clId="{0AF9794B-F92B-421F-B5CC-732A7D9E9084}" dt="2020-04-16T09:48:15.516" v="4128" actId="14100"/>
          <ac:inkMkLst>
            <pc:docMk/>
            <pc:sldMk cId="931217110" sldId="286"/>
            <ac:inkMk id="341" creationId="{9662F9C5-FE36-4E23-8AA5-B7026F614291}"/>
          </ac:inkMkLst>
        </pc:inkChg>
        <pc:inkChg chg="add mod">
          <ac:chgData name="Yeshe Schiffbauer" userId="255afb266367d080" providerId="LiveId" clId="{0AF9794B-F92B-421F-B5CC-732A7D9E9084}" dt="2020-04-16T09:48:15.516" v="4128" actId="14100"/>
          <ac:inkMkLst>
            <pc:docMk/>
            <pc:sldMk cId="931217110" sldId="286"/>
            <ac:inkMk id="342" creationId="{CE9E959B-42ED-4632-93B6-CC79BDFB3C73}"/>
          </ac:inkMkLst>
        </pc:inkChg>
        <pc:inkChg chg="add mod">
          <ac:chgData name="Yeshe Schiffbauer" userId="255afb266367d080" providerId="LiveId" clId="{0AF9794B-F92B-421F-B5CC-732A7D9E9084}" dt="2020-04-16T09:48:15.516" v="4128" actId="14100"/>
          <ac:inkMkLst>
            <pc:docMk/>
            <pc:sldMk cId="931217110" sldId="286"/>
            <ac:inkMk id="343" creationId="{6E1EC0A4-8124-402A-90C1-DCFDE7877F3D}"/>
          </ac:inkMkLst>
        </pc:inkChg>
        <pc:inkChg chg="add mod">
          <ac:chgData name="Yeshe Schiffbauer" userId="255afb266367d080" providerId="LiveId" clId="{0AF9794B-F92B-421F-B5CC-732A7D9E9084}" dt="2020-04-16T09:48:15.516" v="4128" actId="14100"/>
          <ac:inkMkLst>
            <pc:docMk/>
            <pc:sldMk cId="931217110" sldId="286"/>
            <ac:inkMk id="345" creationId="{CC63F33E-E1DD-48F4-8E9A-FDEBD495A5C2}"/>
          </ac:inkMkLst>
        </pc:inkChg>
        <pc:inkChg chg="add mod">
          <ac:chgData name="Yeshe Schiffbauer" userId="255afb266367d080" providerId="LiveId" clId="{0AF9794B-F92B-421F-B5CC-732A7D9E9084}" dt="2020-04-16T09:48:15.516" v="4128" actId="14100"/>
          <ac:inkMkLst>
            <pc:docMk/>
            <pc:sldMk cId="931217110" sldId="286"/>
            <ac:inkMk id="346" creationId="{6007FDC3-DFD0-4ED9-BD00-A33A8A8EB007}"/>
          </ac:inkMkLst>
        </pc:inkChg>
        <pc:inkChg chg="add mod">
          <ac:chgData name="Yeshe Schiffbauer" userId="255afb266367d080" providerId="LiveId" clId="{0AF9794B-F92B-421F-B5CC-732A7D9E9084}" dt="2020-04-16T09:48:15.516" v="4128" actId="14100"/>
          <ac:inkMkLst>
            <pc:docMk/>
            <pc:sldMk cId="931217110" sldId="286"/>
            <ac:inkMk id="347" creationId="{32980A96-68F5-40C8-92B3-6D84433E7E01}"/>
          </ac:inkMkLst>
        </pc:inkChg>
        <pc:inkChg chg="add mod">
          <ac:chgData name="Yeshe Schiffbauer" userId="255afb266367d080" providerId="LiveId" clId="{0AF9794B-F92B-421F-B5CC-732A7D9E9084}" dt="2020-04-16T09:48:15.516" v="4128" actId="14100"/>
          <ac:inkMkLst>
            <pc:docMk/>
            <pc:sldMk cId="931217110" sldId="286"/>
            <ac:inkMk id="348" creationId="{7C1F8831-D21F-4F1A-A07F-33B6E6767218}"/>
          </ac:inkMkLst>
        </pc:inkChg>
        <pc:inkChg chg="add mod">
          <ac:chgData name="Yeshe Schiffbauer" userId="255afb266367d080" providerId="LiveId" clId="{0AF9794B-F92B-421F-B5CC-732A7D9E9084}" dt="2020-04-16T09:48:15.516" v="4128" actId="14100"/>
          <ac:inkMkLst>
            <pc:docMk/>
            <pc:sldMk cId="931217110" sldId="286"/>
            <ac:inkMk id="349" creationId="{1F1A0CBB-4887-424C-9216-2A99D561B42C}"/>
          </ac:inkMkLst>
        </pc:inkChg>
        <pc:inkChg chg="add mod">
          <ac:chgData name="Yeshe Schiffbauer" userId="255afb266367d080" providerId="LiveId" clId="{0AF9794B-F92B-421F-B5CC-732A7D9E9084}" dt="2020-04-16T09:48:15.516" v="4128" actId="14100"/>
          <ac:inkMkLst>
            <pc:docMk/>
            <pc:sldMk cId="931217110" sldId="286"/>
            <ac:inkMk id="350" creationId="{6E052400-5E90-4E53-A86B-966866A2A001}"/>
          </ac:inkMkLst>
        </pc:inkChg>
        <pc:inkChg chg="add del">
          <ac:chgData name="Yeshe Schiffbauer" userId="255afb266367d080" providerId="LiveId" clId="{0AF9794B-F92B-421F-B5CC-732A7D9E9084}" dt="2020-04-16T09:48:19.990" v="4130"/>
          <ac:inkMkLst>
            <pc:docMk/>
            <pc:sldMk cId="931217110" sldId="286"/>
            <ac:inkMk id="353" creationId="{A554408B-3955-4B7C-B3AD-6A4B929D5DE7}"/>
          </ac:inkMkLst>
        </pc:inkChg>
        <pc:inkChg chg="add del">
          <ac:chgData name="Yeshe Schiffbauer" userId="255afb266367d080" providerId="LiveId" clId="{0AF9794B-F92B-421F-B5CC-732A7D9E9084}" dt="2020-04-16T09:48:32.337" v="4132"/>
          <ac:inkMkLst>
            <pc:docMk/>
            <pc:sldMk cId="931217110" sldId="286"/>
            <ac:inkMk id="354" creationId="{CFB677BC-458D-47C6-AC2E-50552F0E5175}"/>
          </ac:inkMkLst>
        </pc:inkChg>
        <pc:inkChg chg="add del">
          <ac:chgData name="Yeshe Schiffbauer" userId="255afb266367d080" providerId="LiveId" clId="{0AF9794B-F92B-421F-B5CC-732A7D9E9084}" dt="2020-04-16T09:49:08.512" v="4136" actId="27957"/>
          <ac:inkMkLst>
            <pc:docMk/>
            <pc:sldMk cId="931217110" sldId="286"/>
            <ac:inkMk id="355" creationId="{4CE2DB0F-1A68-4EB3-A4DD-8B462406D9F5}"/>
          </ac:inkMkLst>
        </pc:inkChg>
        <pc:inkChg chg="add del">
          <ac:chgData name="Yeshe Schiffbauer" userId="255afb266367d080" providerId="LiveId" clId="{0AF9794B-F92B-421F-B5CC-732A7D9E9084}" dt="2020-04-16T09:48:57.766" v="4135"/>
          <ac:inkMkLst>
            <pc:docMk/>
            <pc:sldMk cId="931217110" sldId="286"/>
            <ac:inkMk id="356" creationId="{49670939-0DD7-4EA9-A39E-03285CDDF0A5}"/>
          </ac:inkMkLst>
        </pc:inkChg>
        <pc:inkChg chg="add mod">
          <ac:chgData name="Yeshe Schiffbauer" userId="255afb266367d080" providerId="LiveId" clId="{0AF9794B-F92B-421F-B5CC-732A7D9E9084}" dt="2020-04-16T09:49:33.970" v="4156"/>
          <ac:inkMkLst>
            <pc:docMk/>
            <pc:sldMk cId="931217110" sldId="286"/>
            <ac:inkMk id="357" creationId="{3759E317-F4E0-43E9-8709-8A7E25AFAE39}"/>
          </ac:inkMkLst>
        </pc:inkChg>
        <pc:inkChg chg="add mod">
          <ac:chgData name="Yeshe Schiffbauer" userId="255afb266367d080" providerId="LiveId" clId="{0AF9794B-F92B-421F-B5CC-732A7D9E9084}" dt="2020-04-16T09:49:33.970" v="4156"/>
          <ac:inkMkLst>
            <pc:docMk/>
            <pc:sldMk cId="931217110" sldId="286"/>
            <ac:inkMk id="358" creationId="{756C6DA8-C630-4DB3-B072-1AE3883FC60E}"/>
          </ac:inkMkLst>
        </pc:inkChg>
        <pc:inkChg chg="add mod">
          <ac:chgData name="Yeshe Schiffbauer" userId="255afb266367d080" providerId="LiveId" clId="{0AF9794B-F92B-421F-B5CC-732A7D9E9084}" dt="2020-04-16T09:49:33.970" v="4156"/>
          <ac:inkMkLst>
            <pc:docMk/>
            <pc:sldMk cId="931217110" sldId="286"/>
            <ac:inkMk id="359" creationId="{11480B25-D06F-408E-9DBD-E99BE60B5609}"/>
          </ac:inkMkLst>
        </pc:inkChg>
        <pc:inkChg chg="add mod">
          <ac:chgData name="Yeshe Schiffbauer" userId="255afb266367d080" providerId="LiveId" clId="{0AF9794B-F92B-421F-B5CC-732A7D9E9084}" dt="2020-04-16T09:49:33.970" v="4156"/>
          <ac:inkMkLst>
            <pc:docMk/>
            <pc:sldMk cId="931217110" sldId="286"/>
            <ac:inkMk id="360" creationId="{B7BC1636-43C5-4217-9019-F31BB12675E6}"/>
          </ac:inkMkLst>
        </pc:inkChg>
        <pc:inkChg chg="add mod">
          <ac:chgData name="Yeshe Schiffbauer" userId="255afb266367d080" providerId="LiveId" clId="{0AF9794B-F92B-421F-B5CC-732A7D9E9084}" dt="2020-04-16T09:49:33.970" v="4156"/>
          <ac:inkMkLst>
            <pc:docMk/>
            <pc:sldMk cId="931217110" sldId="286"/>
            <ac:inkMk id="362" creationId="{00C1E786-75B4-4D35-BE13-92CDA7D652F3}"/>
          </ac:inkMkLst>
        </pc:inkChg>
        <pc:inkChg chg="add mod">
          <ac:chgData name="Yeshe Schiffbauer" userId="255afb266367d080" providerId="LiveId" clId="{0AF9794B-F92B-421F-B5CC-732A7D9E9084}" dt="2020-04-16T09:49:33.970" v="4156"/>
          <ac:inkMkLst>
            <pc:docMk/>
            <pc:sldMk cId="931217110" sldId="286"/>
            <ac:inkMk id="363" creationId="{B781CBB2-F8DA-4431-BBBD-151C7BCDB764}"/>
          </ac:inkMkLst>
        </pc:inkChg>
        <pc:inkChg chg="add mod">
          <ac:chgData name="Yeshe Schiffbauer" userId="255afb266367d080" providerId="LiveId" clId="{0AF9794B-F92B-421F-B5CC-732A7D9E9084}" dt="2020-04-16T09:49:33.970" v="4156"/>
          <ac:inkMkLst>
            <pc:docMk/>
            <pc:sldMk cId="931217110" sldId="286"/>
            <ac:inkMk id="364" creationId="{A31CF329-6DA9-475E-9FD1-A89302406231}"/>
          </ac:inkMkLst>
        </pc:inkChg>
        <pc:inkChg chg="add mod">
          <ac:chgData name="Yeshe Schiffbauer" userId="255afb266367d080" providerId="LiveId" clId="{0AF9794B-F92B-421F-B5CC-732A7D9E9084}" dt="2020-04-16T09:49:33.970" v="4156"/>
          <ac:inkMkLst>
            <pc:docMk/>
            <pc:sldMk cId="931217110" sldId="286"/>
            <ac:inkMk id="365" creationId="{C93BE4DB-C8A3-489D-B11B-607759C4F5C3}"/>
          </ac:inkMkLst>
        </pc:inkChg>
        <pc:inkChg chg="add mod">
          <ac:chgData name="Yeshe Schiffbauer" userId="255afb266367d080" providerId="LiveId" clId="{0AF9794B-F92B-421F-B5CC-732A7D9E9084}" dt="2020-04-16T09:49:33.970" v="4156"/>
          <ac:inkMkLst>
            <pc:docMk/>
            <pc:sldMk cId="931217110" sldId="286"/>
            <ac:inkMk id="366" creationId="{4154C8AD-5C61-41C1-858D-9D60F38359F1}"/>
          </ac:inkMkLst>
        </pc:inkChg>
        <pc:inkChg chg="add mod">
          <ac:chgData name="Yeshe Schiffbauer" userId="255afb266367d080" providerId="LiveId" clId="{0AF9794B-F92B-421F-B5CC-732A7D9E9084}" dt="2020-04-16T09:49:33.970" v="4156"/>
          <ac:inkMkLst>
            <pc:docMk/>
            <pc:sldMk cId="931217110" sldId="286"/>
            <ac:inkMk id="367" creationId="{003A9A98-E9F6-4932-8B2D-9AA7C3663979}"/>
          </ac:inkMkLst>
        </pc:inkChg>
        <pc:inkChg chg="add mod">
          <ac:chgData name="Yeshe Schiffbauer" userId="255afb266367d080" providerId="LiveId" clId="{0AF9794B-F92B-421F-B5CC-732A7D9E9084}" dt="2020-04-16T09:49:33.970" v="4156"/>
          <ac:inkMkLst>
            <pc:docMk/>
            <pc:sldMk cId="931217110" sldId="286"/>
            <ac:inkMk id="368" creationId="{510C787E-ADEE-42BA-A422-3091E55E8A61}"/>
          </ac:inkMkLst>
        </pc:inkChg>
        <pc:inkChg chg="add mod">
          <ac:chgData name="Yeshe Schiffbauer" userId="255afb266367d080" providerId="LiveId" clId="{0AF9794B-F92B-421F-B5CC-732A7D9E9084}" dt="2020-04-16T09:49:33.970" v="4156"/>
          <ac:inkMkLst>
            <pc:docMk/>
            <pc:sldMk cId="931217110" sldId="286"/>
            <ac:inkMk id="369" creationId="{8AAAD935-A950-4EA8-83FC-4D7EA2BE96DF}"/>
          </ac:inkMkLst>
        </pc:inkChg>
        <pc:inkChg chg="add mod">
          <ac:chgData name="Yeshe Schiffbauer" userId="255afb266367d080" providerId="LiveId" clId="{0AF9794B-F92B-421F-B5CC-732A7D9E9084}" dt="2020-04-16T09:49:33.970" v="4156"/>
          <ac:inkMkLst>
            <pc:docMk/>
            <pc:sldMk cId="931217110" sldId="286"/>
            <ac:inkMk id="370" creationId="{A0683BD7-5191-4C39-B648-C477B5126922}"/>
          </ac:inkMkLst>
        </pc:inkChg>
        <pc:inkChg chg="add mod">
          <ac:chgData name="Yeshe Schiffbauer" userId="255afb266367d080" providerId="LiveId" clId="{0AF9794B-F92B-421F-B5CC-732A7D9E9084}" dt="2020-04-16T09:49:33.970" v="4156"/>
          <ac:inkMkLst>
            <pc:docMk/>
            <pc:sldMk cId="931217110" sldId="286"/>
            <ac:inkMk id="371" creationId="{86F9F102-361C-427B-AD70-511A9D8EA359}"/>
          </ac:inkMkLst>
        </pc:inkChg>
        <pc:inkChg chg="add mod">
          <ac:chgData name="Yeshe Schiffbauer" userId="255afb266367d080" providerId="LiveId" clId="{0AF9794B-F92B-421F-B5CC-732A7D9E9084}" dt="2020-04-16T09:49:33.970" v="4156"/>
          <ac:inkMkLst>
            <pc:docMk/>
            <pc:sldMk cId="931217110" sldId="286"/>
            <ac:inkMk id="373" creationId="{DB3D1D5F-75EB-4DA8-AECF-8F2502BF75ED}"/>
          </ac:inkMkLst>
        </pc:inkChg>
        <pc:inkChg chg="add mod">
          <ac:chgData name="Yeshe Schiffbauer" userId="255afb266367d080" providerId="LiveId" clId="{0AF9794B-F92B-421F-B5CC-732A7D9E9084}" dt="2020-04-16T09:50:22.592" v="4246"/>
          <ac:inkMkLst>
            <pc:docMk/>
            <pc:sldMk cId="931217110" sldId="286"/>
            <ac:inkMk id="375" creationId="{BD3B9622-A014-413D-A15F-53E809CFE2E8}"/>
          </ac:inkMkLst>
        </pc:inkChg>
        <pc:inkChg chg="add mod">
          <ac:chgData name="Yeshe Schiffbauer" userId="255afb266367d080" providerId="LiveId" clId="{0AF9794B-F92B-421F-B5CC-732A7D9E9084}" dt="2020-04-16T09:50:22.592" v="4246"/>
          <ac:inkMkLst>
            <pc:docMk/>
            <pc:sldMk cId="931217110" sldId="286"/>
            <ac:inkMk id="376" creationId="{EA6779BE-660D-4DAB-B220-F921F5D22232}"/>
          </ac:inkMkLst>
        </pc:inkChg>
        <pc:inkChg chg="add mod">
          <ac:chgData name="Yeshe Schiffbauer" userId="255afb266367d080" providerId="LiveId" clId="{0AF9794B-F92B-421F-B5CC-732A7D9E9084}" dt="2020-04-16T09:50:22.592" v="4246"/>
          <ac:inkMkLst>
            <pc:docMk/>
            <pc:sldMk cId="931217110" sldId="286"/>
            <ac:inkMk id="377" creationId="{86725977-B4E7-41C7-BF10-F35FF22D6A41}"/>
          </ac:inkMkLst>
        </pc:inkChg>
        <pc:inkChg chg="add mod">
          <ac:chgData name="Yeshe Schiffbauer" userId="255afb266367d080" providerId="LiveId" clId="{0AF9794B-F92B-421F-B5CC-732A7D9E9084}" dt="2020-04-16T09:50:22.592" v="4246"/>
          <ac:inkMkLst>
            <pc:docMk/>
            <pc:sldMk cId="931217110" sldId="286"/>
            <ac:inkMk id="378" creationId="{CE225BDF-2FB0-47E2-AF0B-6E3B5ECAACC5}"/>
          </ac:inkMkLst>
        </pc:inkChg>
        <pc:inkChg chg="add mod">
          <ac:chgData name="Yeshe Schiffbauer" userId="255afb266367d080" providerId="LiveId" clId="{0AF9794B-F92B-421F-B5CC-732A7D9E9084}" dt="2020-04-16T09:50:22.592" v="4246"/>
          <ac:inkMkLst>
            <pc:docMk/>
            <pc:sldMk cId="931217110" sldId="286"/>
            <ac:inkMk id="379" creationId="{C402C07B-4F8C-4E2E-8D79-4E06107B25A4}"/>
          </ac:inkMkLst>
        </pc:inkChg>
        <pc:inkChg chg="add mod">
          <ac:chgData name="Yeshe Schiffbauer" userId="255afb266367d080" providerId="LiveId" clId="{0AF9794B-F92B-421F-B5CC-732A7D9E9084}" dt="2020-04-16T09:50:22.592" v="4246"/>
          <ac:inkMkLst>
            <pc:docMk/>
            <pc:sldMk cId="931217110" sldId="286"/>
            <ac:inkMk id="380" creationId="{855611B0-01DF-4FE1-8787-B2D79D57345A}"/>
          </ac:inkMkLst>
        </pc:inkChg>
        <pc:inkChg chg="add mod">
          <ac:chgData name="Yeshe Schiffbauer" userId="255afb266367d080" providerId="LiveId" clId="{0AF9794B-F92B-421F-B5CC-732A7D9E9084}" dt="2020-04-16T09:50:22.592" v="4246"/>
          <ac:inkMkLst>
            <pc:docMk/>
            <pc:sldMk cId="931217110" sldId="286"/>
            <ac:inkMk id="381" creationId="{0FC70183-09BA-4B14-9DF2-83C1718EDF8C}"/>
          </ac:inkMkLst>
        </pc:inkChg>
        <pc:inkChg chg="add mod">
          <ac:chgData name="Yeshe Schiffbauer" userId="255afb266367d080" providerId="LiveId" clId="{0AF9794B-F92B-421F-B5CC-732A7D9E9084}" dt="2020-04-16T09:50:22.592" v="4246"/>
          <ac:inkMkLst>
            <pc:docMk/>
            <pc:sldMk cId="931217110" sldId="286"/>
            <ac:inkMk id="382" creationId="{9DAC579D-007C-4CA6-9F9C-34BECDC83219}"/>
          </ac:inkMkLst>
        </pc:inkChg>
        <pc:inkChg chg="add mod">
          <ac:chgData name="Yeshe Schiffbauer" userId="255afb266367d080" providerId="LiveId" clId="{0AF9794B-F92B-421F-B5CC-732A7D9E9084}" dt="2020-04-16T09:50:22.592" v="4246"/>
          <ac:inkMkLst>
            <pc:docMk/>
            <pc:sldMk cId="931217110" sldId="286"/>
            <ac:inkMk id="383" creationId="{C2EE8759-FF78-4E92-8DCD-D01D48FDC0EE}"/>
          </ac:inkMkLst>
        </pc:inkChg>
        <pc:inkChg chg="add mod">
          <ac:chgData name="Yeshe Schiffbauer" userId="255afb266367d080" providerId="LiveId" clId="{0AF9794B-F92B-421F-B5CC-732A7D9E9084}" dt="2020-04-16T09:50:22.592" v="4246"/>
          <ac:inkMkLst>
            <pc:docMk/>
            <pc:sldMk cId="931217110" sldId="286"/>
            <ac:inkMk id="384" creationId="{699CC45E-B4E3-4633-BD4D-FE7CDC865BCC}"/>
          </ac:inkMkLst>
        </pc:inkChg>
        <pc:inkChg chg="add mod">
          <ac:chgData name="Yeshe Schiffbauer" userId="255afb266367d080" providerId="LiveId" clId="{0AF9794B-F92B-421F-B5CC-732A7D9E9084}" dt="2020-04-16T09:50:22.592" v="4246"/>
          <ac:inkMkLst>
            <pc:docMk/>
            <pc:sldMk cId="931217110" sldId="286"/>
            <ac:inkMk id="385" creationId="{903FFC3A-8212-48D9-9412-5A1A2467EFC3}"/>
          </ac:inkMkLst>
        </pc:inkChg>
        <pc:inkChg chg="add mod">
          <ac:chgData name="Yeshe Schiffbauer" userId="255afb266367d080" providerId="LiveId" clId="{0AF9794B-F92B-421F-B5CC-732A7D9E9084}" dt="2020-04-16T09:50:22.592" v="4246"/>
          <ac:inkMkLst>
            <pc:docMk/>
            <pc:sldMk cId="931217110" sldId="286"/>
            <ac:inkMk id="386" creationId="{2EE97421-6637-416C-BB3A-683B49CC7E9A}"/>
          </ac:inkMkLst>
        </pc:inkChg>
        <pc:inkChg chg="add mod">
          <ac:chgData name="Yeshe Schiffbauer" userId="255afb266367d080" providerId="LiveId" clId="{0AF9794B-F92B-421F-B5CC-732A7D9E9084}" dt="2020-04-16T09:50:22.592" v="4246"/>
          <ac:inkMkLst>
            <pc:docMk/>
            <pc:sldMk cId="931217110" sldId="286"/>
            <ac:inkMk id="387" creationId="{1BED5736-6563-4BD7-BD01-DECF987A5D4D}"/>
          </ac:inkMkLst>
        </pc:inkChg>
        <pc:inkChg chg="add mod">
          <ac:chgData name="Yeshe Schiffbauer" userId="255afb266367d080" providerId="LiveId" clId="{0AF9794B-F92B-421F-B5CC-732A7D9E9084}" dt="2020-04-16T09:50:22.592" v="4246"/>
          <ac:inkMkLst>
            <pc:docMk/>
            <pc:sldMk cId="931217110" sldId="286"/>
            <ac:inkMk id="388" creationId="{DC90DC20-03B7-475A-A94B-AE6252D6FDC7}"/>
          </ac:inkMkLst>
        </pc:inkChg>
        <pc:inkChg chg="add mod">
          <ac:chgData name="Yeshe Schiffbauer" userId="255afb266367d080" providerId="LiveId" clId="{0AF9794B-F92B-421F-B5CC-732A7D9E9084}" dt="2020-04-16T09:50:22.592" v="4246"/>
          <ac:inkMkLst>
            <pc:docMk/>
            <pc:sldMk cId="931217110" sldId="286"/>
            <ac:inkMk id="389" creationId="{17A0798B-8052-44FB-A43A-B56548FEC0E4}"/>
          </ac:inkMkLst>
        </pc:inkChg>
        <pc:inkChg chg="add mod">
          <ac:chgData name="Yeshe Schiffbauer" userId="255afb266367d080" providerId="LiveId" clId="{0AF9794B-F92B-421F-B5CC-732A7D9E9084}" dt="2020-04-16T09:50:22.592" v="4246"/>
          <ac:inkMkLst>
            <pc:docMk/>
            <pc:sldMk cId="931217110" sldId="286"/>
            <ac:inkMk id="393" creationId="{CD84DC8F-70C2-48E4-B515-F24AB92D73D2}"/>
          </ac:inkMkLst>
        </pc:inkChg>
        <pc:inkChg chg="add mod">
          <ac:chgData name="Yeshe Schiffbauer" userId="255afb266367d080" providerId="LiveId" clId="{0AF9794B-F92B-421F-B5CC-732A7D9E9084}" dt="2020-04-16T09:50:22.592" v="4246"/>
          <ac:inkMkLst>
            <pc:docMk/>
            <pc:sldMk cId="931217110" sldId="286"/>
            <ac:inkMk id="394" creationId="{4C928868-8DE0-4A77-914F-02EC7FF21D00}"/>
          </ac:inkMkLst>
        </pc:inkChg>
        <pc:inkChg chg="add mod">
          <ac:chgData name="Yeshe Schiffbauer" userId="255afb266367d080" providerId="LiveId" clId="{0AF9794B-F92B-421F-B5CC-732A7D9E9084}" dt="2020-04-16T09:50:22.592" v="4246"/>
          <ac:inkMkLst>
            <pc:docMk/>
            <pc:sldMk cId="931217110" sldId="286"/>
            <ac:inkMk id="395" creationId="{7084FE0A-5FE9-4531-B4FB-0E1F2B343C7A}"/>
          </ac:inkMkLst>
        </pc:inkChg>
        <pc:inkChg chg="add mod">
          <ac:chgData name="Yeshe Schiffbauer" userId="255afb266367d080" providerId="LiveId" clId="{0AF9794B-F92B-421F-B5CC-732A7D9E9084}" dt="2020-04-16T09:50:22.592" v="4246"/>
          <ac:inkMkLst>
            <pc:docMk/>
            <pc:sldMk cId="931217110" sldId="286"/>
            <ac:inkMk id="396" creationId="{0EE60A80-2171-4B9A-A47B-ED5DE3AE4686}"/>
          </ac:inkMkLst>
        </pc:inkChg>
        <pc:inkChg chg="add mod">
          <ac:chgData name="Yeshe Schiffbauer" userId="255afb266367d080" providerId="LiveId" clId="{0AF9794B-F92B-421F-B5CC-732A7D9E9084}" dt="2020-04-16T09:50:22.592" v="4246"/>
          <ac:inkMkLst>
            <pc:docMk/>
            <pc:sldMk cId="931217110" sldId="286"/>
            <ac:inkMk id="397" creationId="{B0E7CA37-3D2A-459E-855D-DEBD0F4562B7}"/>
          </ac:inkMkLst>
        </pc:inkChg>
        <pc:inkChg chg="add mod">
          <ac:chgData name="Yeshe Schiffbauer" userId="255afb266367d080" providerId="LiveId" clId="{0AF9794B-F92B-421F-B5CC-732A7D9E9084}" dt="2020-04-16T09:50:22.592" v="4246"/>
          <ac:inkMkLst>
            <pc:docMk/>
            <pc:sldMk cId="931217110" sldId="286"/>
            <ac:inkMk id="398" creationId="{7E6BB78D-7361-4643-99BF-44215BC2EABB}"/>
          </ac:inkMkLst>
        </pc:inkChg>
        <pc:inkChg chg="add mod">
          <ac:chgData name="Yeshe Schiffbauer" userId="255afb266367d080" providerId="LiveId" clId="{0AF9794B-F92B-421F-B5CC-732A7D9E9084}" dt="2020-04-16T09:50:22.592" v="4246"/>
          <ac:inkMkLst>
            <pc:docMk/>
            <pc:sldMk cId="931217110" sldId="286"/>
            <ac:inkMk id="400" creationId="{F5E85938-7435-4B93-A5CD-8313B55012B3}"/>
          </ac:inkMkLst>
        </pc:inkChg>
        <pc:inkChg chg="add mod">
          <ac:chgData name="Yeshe Schiffbauer" userId="255afb266367d080" providerId="LiveId" clId="{0AF9794B-F92B-421F-B5CC-732A7D9E9084}" dt="2020-04-16T09:50:22.592" v="4246"/>
          <ac:inkMkLst>
            <pc:docMk/>
            <pc:sldMk cId="931217110" sldId="286"/>
            <ac:inkMk id="401" creationId="{C801BCFD-7A19-4176-B024-24A2A5316CF3}"/>
          </ac:inkMkLst>
        </pc:inkChg>
        <pc:inkChg chg="add mod">
          <ac:chgData name="Yeshe Schiffbauer" userId="255afb266367d080" providerId="LiveId" clId="{0AF9794B-F92B-421F-B5CC-732A7D9E9084}" dt="2020-04-16T09:50:22.592" v="4246"/>
          <ac:inkMkLst>
            <pc:docMk/>
            <pc:sldMk cId="931217110" sldId="286"/>
            <ac:inkMk id="402" creationId="{1DB96D4F-F2AF-499F-BDD5-0B7A8C9FA5C3}"/>
          </ac:inkMkLst>
        </pc:inkChg>
        <pc:inkChg chg="add mod">
          <ac:chgData name="Yeshe Schiffbauer" userId="255afb266367d080" providerId="LiveId" clId="{0AF9794B-F92B-421F-B5CC-732A7D9E9084}" dt="2020-04-16T09:50:22.592" v="4246"/>
          <ac:inkMkLst>
            <pc:docMk/>
            <pc:sldMk cId="931217110" sldId="286"/>
            <ac:inkMk id="403" creationId="{AAE9304D-1C48-42C1-AD96-CCF81BD5F08B}"/>
          </ac:inkMkLst>
        </pc:inkChg>
        <pc:inkChg chg="add mod">
          <ac:chgData name="Yeshe Schiffbauer" userId="255afb266367d080" providerId="LiveId" clId="{0AF9794B-F92B-421F-B5CC-732A7D9E9084}" dt="2020-04-16T09:50:22.592" v="4246"/>
          <ac:inkMkLst>
            <pc:docMk/>
            <pc:sldMk cId="931217110" sldId="286"/>
            <ac:inkMk id="404" creationId="{84F4BAF0-A40E-40E7-B475-023D590C9B2B}"/>
          </ac:inkMkLst>
        </pc:inkChg>
        <pc:inkChg chg="add mod">
          <ac:chgData name="Yeshe Schiffbauer" userId="255afb266367d080" providerId="LiveId" clId="{0AF9794B-F92B-421F-B5CC-732A7D9E9084}" dt="2020-04-16T09:50:22.592" v="4246"/>
          <ac:inkMkLst>
            <pc:docMk/>
            <pc:sldMk cId="931217110" sldId="286"/>
            <ac:inkMk id="405" creationId="{EEA99BDE-9B8D-400F-BCBE-733C9A4CAB0E}"/>
          </ac:inkMkLst>
        </pc:inkChg>
        <pc:inkChg chg="add mod">
          <ac:chgData name="Yeshe Schiffbauer" userId="255afb266367d080" providerId="LiveId" clId="{0AF9794B-F92B-421F-B5CC-732A7D9E9084}" dt="2020-04-16T09:50:22.592" v="4246"/>
          <ac:inkMkLst>
            <pc:docMk/>
            <pc:sldMk cId="931217110" sldId="286"/>
            <ac:inkMk id="406" creationId="{D530E7E9-AF4A-46D7-A25B-807258B2AE39}"/>
          </ac:inkMkLst>
        </pc:inkChg>
        <pc:inkChg chg="add mod">
          <ac:chgData name="Yeshe Schiffbauer" userId="255afb266367d080" providerId="LiveId" clId="{0AF9794B-F92B-421F-B5CC-732A7D9E9084}" dt="2020-04-16T09:50:22.592" v="4246"/>
          <ac:inkMkLst>
            <pc:docMk/>
            <pc:sldMk cId="931217110" sldId="286"/>
            <ac:inkMk id="407" creationId="{B4CE3995-588F-4BA4-B35D-7A8C292AD43A}"/>
          </ac:inkMkLst>
        </pc:inkChg>
        <pc:inkChg chg="add mod">
          <ac:chgData name="Yeshe Schiffbauer" userId="255afb266367d080" providerId="LiveId" clId="{0AF9794B-F92B-421F-B5CC-732A7D9E9084}" dt="2020-04-16T09:50:22.592" v="4246"/>
          <ac:inkMkLst>
            <pc:docMk/>
            <pc:sldMk cId="931217110" sldId="286"/>
            <ac:inkMk id="408" creationId="{61971F9C-14EC-4B7A-8FDD-76C68541921A}"/>
          </ac:inkMkLst>
        </pc:inkChg>
        <pc:inkChg chg="add mod">
          <ac:chgData name="Yeshe Schiffbauer" userId="255afb266367d080" providerId="LiveId" clId="{0AF9794B-F92B-421F-B5CC-732A7D9E9084}" dt="2020-04-16T09:50:22.592" v="4246"/>
          <ac:inkMkLst>
            <pc:docMk/>
            <pc:sldMk cId="931217110" sldId="286"/>
            <ac:inkMk id="409" creationId="{B1EE2FD8-0D83-4D8D-80A5-B7E3196C1DE0}"/>
          </ac:inkMkLst>
        </pc:inkChg>
        <pc:inkChg chg="add mod">
          <ac:chgData name="Yeshe Schiffbauer" userId="255afb266367d080" providerId="LiveId" clId="{0AF9794B-F92B-421F-B5CC-732A7D9E9084}" dt="2020-04-16T09:50:22.592" v="4246"/>
          <ac:inkMkLst>
            <pc:docMk/>
            <pc:sldMk cId="931217110" sldId="286"/>
            <ac:inkMk id="410" creationId="{53BA60E7-8A34-4514-8F25-29BEBFD75C2E}"/>
          </ac:inkMkLst>
        </pc:inkChg>
        <pc:inkChg chg="add mod">
          <ac:chgData name="Yeshe Schiffbauer" userId="255afb266367d080" providerId="LiveId" clId="{0AF9794B-F92B-421F-B5CC-732A7D9E9084}" dt="2020-04-16T09:50:22.592" v="4246"/>
          <ac:inkMkLst>
            <pc:docMk/>
            <pc:sldMk cId="931217110" sldId="286"/>
            <ac:inkMk id="411" creationId="{3C4E3924-7D53-4E6E-9A61-BE409342EAFE}"/>
          </ac:inkMkLst>
        </pc:inkChg>
        <pc:inkChg chg="add mod">
          <ac:chgData name="Yeshe Schiffbauer" userId="255afb266367d080" providerId="LiveId" clId="{0AF9794B-F92B-421F-B5CC-732A7D9E9084}" dt="2020-04-16T09:50:22.592" v="4246"/>
          <ac:inkMkLst>
            <pc:docMk/>
            <pc:sldMk cId="931217110" sldId="286"/>
            <ac:inkMk id="412" creationId="{8397EAD5-E45C-4ECE-A7AE-C9CF99F2F169}"/>
          </ac:inkMkLst>
        </pc:inkChg>
        <pc:inkChg chg="add mod">
          <ac:chgData name="Yeshe Schiffbauer" userId="255afb266367d080" providerId="LiveId" clId="{0AF9794B-F92B-421F-B5CC-732A7D9E9084}" dt="2020-04-16T09:50:22.592" v="4246"/>
          <ac:inkMkLst>
            <pc:docMk/>
            <pc:sldMk cId="931217110" sldId="286"/>
            <ac:inkMk id="413" creationId="{02806D48-4319-4348-8FA1-22128C11691E}"/>
          </ac:inkMkLst>
        </pc:inkChg>
        <pc:inkChg chg="add mod">
          <ac:chgData name="Yeshe Schiffbauer" userId="255afb266367d080" providerId="LiveId" clId="{0AF9794B-F92B-421F-B5CC-732A7D9E9084}" dt="2020-04-16T09:50:22.592" v="4246"/>
          <ac:inkMkLst>
            <pc:docMk/>
            <pc:sldMk cId="931217110" sldId="286"/>
            <ac:inkMk id="414" creationId="{FC19531B-52F7-431A-8E36-0FFC24851DB9}"/>
          </ac:inkMkLst>
        </pc:inkChg>
        <pc:inkChg chg="add mod">
          <ac:chgData name="Yeshe Schiffbauer" userId="255afb266367d080" providerId="LiveId" clId="{0AF9794B-F92B-421F-B5CC-732A7D9E9084}" dt="2020-04-16T09:50:22.592" v="4246"/>
          <ac:inkMkLst>
            <pc:docMk/>
            <pc:sldMk cId="931217110" sldId="286"/>
            <ac:inkMk id="415" creationId="{4AC83898-5C2A-4A83-8DE5-720343A43E88}"/>
          </ac:inkMkLst>
        </pc:inkChg>
        <pc:inkChg chg="add mod">
          <ac:chgData name="Yeshe Schiffbauer" userId="255afb266367d080" providerId="LiveId" clId="{0AF9794B-F92B-421F-B5CC-732A7D9E9084}" dt="2020-04-16T09:50:22.592" v="4246"/>
          <ac:inkMkLst>
            <pc:docMk/>
            <pc:sldMk cId="931217110" sldId="286"/>
            <ac:inkMk id="416" creationId="{36DBA58F-00BB-4FEC-9759-444FEAD253D8}"/>
          </ac:inkMkLst>
        </pc:inkChg>
        <pc:inkChg chg="add mod">
          <ac:chgData name="Yeshe Schiffbauer" userId="255afb266367d080" providerId="LiveId" clId="{0AF9794B-F92B-421F-B5CC-732A7D9E9084}" dt="2020-04-16T09:50:22.592" v="4246"/>
          <ac:inkMkLst>
            <pc:docMk/>
            <pc:sldMk cId="931217110" sldId="286"/>
            <ac:inkMk id="417" creationId="{FFBE2004-71A5-4083-9DCE-8FDD8DED7601}"/>
          </ac:inkMkLst>
        </pc:inkChg>
        <pc:inkChg chg="add mod">
          <ac:chgData name="Yeshe Schiffbauer" userId="255afb266367d080" providerId="LiveId" clId="{0AF9794B-F92B-421F-B5CC-732A7D9E9084}" dt="2020-04-16T09:50:22.592" v="4246"/>
          <ac:inkMkLst>
            <pc:docMk/>
            <pc:sldMk cId="931217110" sldId="286"/>
            <ac:inkMk id="418" creationId="{07ADBCB5-D73E-4863-A9DD-5726A073E9D2}"/>
          </ac:inkMkLst>
        </pc:inkChg>
        <pc:inkChg chg="add mod">
          <ac:chgData name="Yeshe Schiffbauer" userId="255afb266367d080" providerId="LiveId" clId="{0AF9794B-F92B-421F-B5CC-732A7D9E9084}" dt="2020-04-16T09:50:22.592" v="4246"/>
          <ac:inkMkLst>
            <pc:docMk/>
            <pc:sldMk cId="931217110" sldId="286"/>
            <ac:inkMk id="419" creationId="{68763D0E-276E-492F-889C-A84E37FE6617}"/>
          </ac:inkMkLst>
        </pc:inkChg>
        <pc:inkChg chg="add mod">
          <ac:chgData name="Yeshe Schiffbauer" userId="255afb266367d080" providerId="LiveId" clId="{0AF9794B-F92B-421F-B5CC-732A7D9E9084}" dt="2020-04-16T09:50:22.592" v="4246"/>
          <ac:inkMkLst>
            <pc:docMk/>
            <pc:sldMk cId="931217110" sldId="286"/>
            <ac:inkMk id="420" creationId="{542EEE60-3305-46B6-AB48-0BD007FA878E}"/>
          </ac:inkMkLst>
        </pc:inkChg>
        <pc:inkChg chg="add mod">
          <ac:chgData name="Yeshe Schiffbauer" userId="255afb266367d080" providerId="LiveId" clId="{0AF9794B-F92B-421F-B5CC-732A7D9E9084}" dt="2020-04-16T09:50:22.592" v="4246"/>
          <ac:inkMkLst>
            <pc:docMk/>
            <pc:sldMk cId="931217110" sldId="286"/>
            <ac:inkMk id="424" creationId="{CB6B0601-BD72-46D9-9FF7-7324FE2C64E9}"/>
          </ac:inkMkLst>
        </pc:inkChg>
        <pc:inkChg chg="add mod">
          <ac:chgData name="Yeshe Schiffbauer" userId="255afb266367d080" providerId="LiveId" clId="{0AF9794B-F92B-421F-B5CC-732A7D9E9084}" dt="2020-04-16T09:50:22.592" v="4246"/>
          <ac:inkMkLst>
            <pc:docMk/>
            <pc:sldMk cId="931217110" sldId="286"/>
            <ac:inkMk id="425" creationId="{6EBE8D25-641B-4D53-9581-63EADA750D66}"/>
          </ac:inkMkLst>
        </pc:inkChg>
        <pc:inkChg chg="add mod">
          <ac:chgData name="Yeshe Schiffbauer" userId="255afb266367d080" providerId="LiveId" clId="{0AF9794B-F92B-421F-B5CC-732A7D9E9084}" dt="2020-04-16T09:50:22.592" v="4246"/>
          <ac:inkMkLst>
            <pc:docMk/>
            <pc:sldMk cId="931217110" sldId="286"/>
            <ac:inkMk id="427" creationId="{60D4485C-CB9A-4C8A-8A3B-BE15E6C0DE73}"/>
          </ac:inkMkLst>
        </pc:inkChg>
        <pc:inkChg chg="add mod">
          <ac:chgData name="Yeshe Schiffbauer" userId="255afb266367d080" providerId="LiveId" clId="{0AF9794B-F92B-421F-B5CC-732A7D9E9084}" dt="2020-04-16T09:50:22.592" v="4246"/>
          <ac:inkMkLst>
            <pc:docMk/>
            <pc:sldMk cId="931217110" sldId="286"/>
            <ac:inkMk id="428" creationId="{C3DEADF4-5736-4EAE-8CBE-D6A783874BB4}"/>
          </ac:inkMkLst>
        </pc:inkChg>
        <pc:inkChg chg="add mod">
          <ac:chgData name="Yeshe Schiffbauer" userId="255afb266367d080" providerId="LiveId" clId="{0AF9794B-F92B-421F-B5CC-732A7D9E9084}" dt="2020-04-16T09:50:22.592" v="4246"/>
          <ac:inkMkLst>
            <pc:docMk/>
            <pc:sldMk cId="931217110" sldId="286"/>
            <ac:inkMk id="429" creationId="{1F4B5CB5-AB2E-4A32-BEB3-AE3CA2C1E686}"/>
          </ac:inkMkLst>
        </pc:inkChg>
        <pc:inkChg chg="add mod">
          <ac:chgData name="Yeshe Schiffbauer" userId="255afb266367d080" providerId="LiveId" clId="{0AF9794B-F92B-421F-B5CC-732A7D9E9084}" dt="2020-04-16T09:50:22.592" v="4246"/>
          <ac:inkMkLst>
            <pc:docMk/>
            <pc:sldMk cId="931217110" sldId="286"/>
            <ac:inkMk id="430" creationId="{14A76498-964D-46C6-A442-FD548FD68271}"/>
          </ac:inkMkLst>
        </pc:inkChg>
        <pc:inkChg chg="add mod">
          <ac:chgData name="Yeshe Schiffbauer" userId="255afb266367d080" providerId="LiveId" clId="{0AF9794B-F92B-421F-B5CC-732A7D9E9084}" dt="2020-04-16T09:50:22.592" v="4246"/>
          <ac:inkMkLst>
            <pc:docMk/>
            <pc:sldMk cId="931217110" sldId="286"/>
            <ac:inkMk id="431" creationId="{5A2C35E0-9E6B-4186-BDE8-1BA5A20B8D98}"/>
          </ac:inkMkLst>
        </pc:inkChg>
        <pc:inkChg chg="add mod">
          <ac:chgData name="Yeshe Schiffbauer" userId="255afb266367d080" providerId="LiveId" clId="{0AF9794B-F92B-421F-B5CC-732A7D9E9084}" dt="2020-04-16T09:50:22.592" v="4246"/>
          <ac:inkMkLst>
            <pc:docMk/>
            <pc:sldMk cId="931217110" sldId="286"/>
            <ac:inkMk id="432" creationId="{CC947A2E-EA47-4B4A-8ABE-F080045F6302}"/>
          </ac:inkMkLst>
        </pc:inkChg>
        <pc:inkChg chg="add mod">
          <ac:chgData name="Yeshe Schiffbauer" userId="255afb266367d080" providerId="LiveId" clId="{0AF9794B-F92B-421F-B5CC-732A7D9E9084}" dt="2020-04-16T09:50:22.592" v="4246"/>
          <ac:inkMkLst>
            <pc:docMk/>
            <pc:sldMk cId="931217110" sldId="286"/>
            <ac:inkMk id="433" creationId="{C151C9FB-643D-467F-A38A-42A7DDBD15EA}"/>
          </ac:inkMkLst>
        </pc:inkChg>
        <pc:inkChg chg="add mod">
          <ac:chgData name="Yeshe Schiffbauer" userId="255afb266367d080" providerId="LiveId" clId="{0AF9794B-F92B-421F-B5CC-732A7D9E9084}" dt="2020-04-16T09:50:22.592" v="4246"/>
          <ac:inkMkLst>
            <pc:docMk/>
            <pc:sldMk cId="931217110" sldId="286"/>
            <ac:inkMk id="434" creationId="{04A247B3-FA8D-4937-8657-8233462C573B}"/>
          </ac:inkMkLst>
        </pc:inkChg>
        <pc:inkChg chg="add mod">
          <ac:chgData name="Yeshe Schiffbauer" userId="255afb266367d080" providerId="LiveId" clId="{0AF9794B-F92B-421F-B5CC-732A7D9E9084}" dt="2020-04-16T09:50:22.592" v="4246"/>
          <ac:inkMkLst>
            <pc:docMk/>
            <pc:sldMk cId="931217110" sldId="286"/>
            <ac:inkMk id="435" creationId="{FD459FBB-D405-4EA7-8D52-4A8402EF0C61}"/>
          </ac:inkMkLst>
        </pc:inkChg>
        <pc:inkChg chg="add mod">
          <ac:chgData name="Yeshe Schiffbauer" userId="255afb266367d080" providerId="LiveId" clId="{0AF9794B-F92B-421F-B5CC-732A7D9E9084}" dt="2020-04-16T09:50:22.592" v="4246"/>
          <ac:inkMkLst>
            <pc:docMk/>
            <pc:sldMk cId="931217110" sldId="286"/>
            <ac:inkMk id="436" creationId="{DB2ECFB3-76EE-46E7-BDED-E50E20B7D37E}"/>
          </ac:inkMkLst>
        </pc:inkChg>
        <pc:inkChg chg="add mod">
          <ac:chgData name="Yeshe Schiffbauer" userId="255afb266367d080" providerId="LiveId" clId="{0AF9794B-F92B-421F-B5CC-732A7D9E9084}" dt="2020-04-16T09:50:22.592" v="4246"/>
          <ac:inkMkLst>
            <pc:docMk/>
            <pc:sldMk cId="931217110" sldId="286"/>
            <ac:inkMk id="438" creationId="{6A0819DC-CDD9-448B-A6E6-E972F9D24956}"/>
          </ac:inkMkLst>
        </pc:inkChg>
        <pc:inkChg chg="add mod">
          <ac:chgData name="Yeshe Schiffbauer" userId="255afb266367d080" providerId="LiveId" clId="{0AF9794B-F92B-421F-B5CC-732A7D9E9084}" dt="2020-04-16T09:50:22.592" v="4246"/>
          <ac:inkMkLst>
            <pc:docMk/>
            <pc:sldMk cId="931217110" sldId="286"/>
            <ac:inkMk id="439" creationId="{BFD2524C-C3BE-4F73-8186-78784C8F661C}"/>
          </ac:inkMkLst>
        </pc:inkChg>
        <pc:inkChg chg="add mod">
          <ac:chgData name="Yeshe Schiffbauer" userId="255afb266367d080" providerId="LiveId" clId="{0AF9794B-F92B-421F-B5CC-732A7D9E9084}" dt="2020-04-16T09:50:22.592" v="4246"/>
          <ac:inkMkLst>
            <pc:docMk/>
            <pc:sldMk cId="931217110" sldId="286"/>
            <ac:inkMk id="440" creationId="{91C9504D-8DDD-4BA8-810B-226B8A47714C}"/>
          </ac:inkMkLst>
        </pc:inkChg>
        <pc:inkChg chg="add mod">
          <ac:chgData name="Yeshe Schiffbauer" userId="255afb266367d080" providerId="LiveId" clId="{0AF9794B-F92B-421F-B5CC-732A7D9E9084}" dt="2020-04-16T09:50:22.592" v="4246"/>
          <ac:inkMkLst>
            <pc:docMk/>
            <pc:sldMk cId="931217110" sldId="286"/>
            <ac:inkMk id="441" creationId="{6BA81779-1892-4C42-8D77-B0F7BD2753CB}"/>
          </ac:inkMkLst>
        </pc:inkChg>
        <pc:inkChg chg="add mod">
          <ac:chgData name="Yeshe Schiffbauer" userId="255afb266367d080" providerId="LiveId" clId="{0AF9794B-F92B-421F-B5CC-732A7D9E9084}" dt="2020-04-16T09:50:22.592" v="4246"/>
          <ac:inkMkLst>
            <pc:docMk/>
            <pc:sldMk cId="931217110" sldId="286"/>
            <ac:inkMk id="442" creationId="{60E1DFF6-7E52-4DD0-89DA-AB1918FA4081}"/>
          </ac:inkMkLst>
        </pc:inkChg>
        <pc:inkChg chg="add mod">
          <ac:chgData name="Yeshe Schiffbauer" userId="255afb266367d080" providerId="LiveId" clId="{0AF9794B-F92B-421F-B5CC-732A7D9E9084}" dt="2020-04-16T09:50:22.592" v="4246"/>
          <ac:inkMkLst>
            <pc:docMk/>
            <pc:sldMk cId="931217110" sldId="286"/>
            <ac:inkMk id="443" creationId="{A8495112-7AB4-4E2E-AC76-2730B5336938}"/>
          </ac:inkMkLst>
        </pc:inkChg>
        <pc:inkChg chg="add mod">
          <ac:chgData name="Yeshe Schiffbauer" userId="255afb266367d080" providerId="LiveId" clId="{0AF9794B-F92B-421F-B5CC-732A7D9E9084}" dt="2020-04-16T09:50:22.592" v="4246"/>
          <ac:inkMkLst>
            <pc:docMk/>
            <pc:sldMk cId="931217110" sldId="286"/>
            <ac:inkMk id="444" creationId="{81D7EACE-DAB4-4147-A4D1-A9312CC28A8F}"/>
          </ac:inkMkLst>
        </pc:inkChg>
        <pc:inkChg chg="add mod">
          <ac:chgData name="Yeshe Schiffbauer" userId="255afb266367d080" providerId="LiveId" clId="{0AF9794B-F92B-421F-B5CC-732A7D9E9084}" dt="2020-04-16T09:50:22.592" v="4246"/>
          <ac:inkMkLst>
            <pc:docMk/>
            <pc:sldMk cId="931217110" sldId="286"/>
            <ac:inkMk id="446" creationId="{D80A07E0-F0A4-4DA1-B328-EDBF4891EFE8}"/>
          </ac:inkMkLst>
        </pc:inkChg>
        <pc:inkChg chg="add mod">
          <ac:chgData name="Yeshe Schiffbauer" userId="255afb266367d080" providerId="LiveId" clId="{0AF9794B-F92B-421F-B5CC-732A7D9E9084}" dt="2020-04-16T09:50:22.592" v="4246"/>
          <ac:inkMkLst>
            <pc:docMk/>
            <pc:sldMk cId="931217110" sldId="286"/>
            <ac:inkMk id="447" creationId="{CE2DB66E-209D-4FE3-9028-9DA48A9D7441}"/>
          </ac:inkMkLst>
        </pc:inkChg>
        <pc:inkChg chg="add mod">
          <ac:chgData name="Yeshe Schiffbauer" userId="255afb266367d080" providerId="LiveId" clId="{0AF9794B-F92B-421F-B5CC-732A7D9E9084}" dt="2020-04-16T09:50:22.592" v="4246"/>
          <ac:inkMkLst>
            <pc:docMk/>
            <pc:sldMk cId="931217110" sldId="286"/>
            <ac:inkMk id="448" creationId="{504106D2-DC65-4876-8764-8A6FBC5D5807}"/>
          </ac:inkMkLst>
        </pc:inkChg>
        <pc:inkChg chg="add mod">
          <ac:chgData name="Yeshe Schiffbauer" userId="255afb266367d080" providerId="LiveId" clId="{0AF9794B-F92B-421F-B5CC-732A7D9E9084}" dt="2020-04-16T09:50:22.592" v="4246"/>
          <ac:inkMkLst>
            <pc:docMk/>
            <pc:sldMk cId="931217110" sldId="286"/>
            <ac:inkMk id="449" creationId="{6A2CBBF9-D64E-447B-A0FE-3C69A24FD533}"/>
          </ac:inkMkLst>
        </pc:inkChg>
        <pc:inkChg chg="add mod">
          <ac:chgData name="Yeshe Schiffbauer" userId="255afb266367d080" providerId="LiveId" clId="{0AF9794B-F92B-421F-B5CC-732A7D9E9084}" dt="2020-04-16T09:50:22.592" v="4246"/>
          <ac:inkMkLst>
            <pc:docMk/>
            <pc:sldMk cId="931217110" sldId="286"/>
            <ac:inkMk id="450" creationId="{26BD388F-071E-4AEA-B816-84AA300F372B}"/>
          </ac:inkMkLst>
        </pc:inkChg>
        <pc:inkChg chg="add mod">
          <ac:chgData name="Yeshe Schiffbauer" userId="255afb266367d080" providerId="LiveId" clId="{0AF9794B-F92B-421F-B5CC-732A7D9E9084}" dt="2020-04-16T09:50:22.592" v="4246"/>
          <ac:inkMkLst>
            <pc:docMk/>
            <pc:sldMk cId="931217110" sldId="286"/>
            <ac:inkMk id="451" creationId="{9C76773D-01EF-475E-9A08-4064614F8258}"/>
          </ac:inkMkLst>
        </pc:inkChg>
        <pc:inkChg chg="add mod">
          <ac:chgData name="Yeshe Schiffbauer" userId="255afb266367d080" providerId="LiveId" clId="{0AF9794B-F92B-421F-B5CC-732A7D9E9084}" dt="2020-04-16T09:50:22.592" v="4246"/>
          <ac:inkMkLst>
            <pc:docMk/>
            <pc:sldMk cId="931217110" sldId="286"/>
            <ac:inkMk id="452" creationId="{EDEA7C3D-9876-4947-BE35-D4D7D42FB751}"/>
          </ac:inkMkLst>
        </pc:inkChg>
        <pc:inkChg chg="add mod">
          <ac:chgData name="Yeshe Schiffbauer" userId="255afb266367d080" providerId="LiveId" clId="{0AF9794B-F92B-421F-B5CC-732A7D9E9084}" dt="2020-04-16T09:50:22.592" v="4246"/>
          <ac:inkMkLst>
            <pc:docMk/>
            <pc:sldMk cId="931217110" sldId="286"/>
            <ac:inkMk id="453" creationId="{7E2F38D4-FA5C-4E63-9F89-E60899988ED7}"/>
          </ac:inkMkLst>
        </pc:inkChg>
        <pc:inkChg chg="add mod">
          <ac:chgData name="Yeshe Schiffbauer" userId="255afb266367d080" providerId="LiveId" clId="{0AF9794B-F92B-421F-B5CC-732A7D9E9084}" dt="2020-04-16T09:50:22.592" v="4246"/>
          <ac:inkMkLst>
            <pc:docMk/>
            <pc:sldMk cId="931217110" sldId="286"/>
            <ac:inkMk id="456" creationId="{E8184CB2-27DC-4435-971E-B3DB54D82FEB}"/>
          </ac:inkMkLst>
        </pc:inkChg>
        <pc:inkChg chg="add mod">
          <ac:chgData name="Yeshe Schiffbauer" userId="255afb266367d080" providerId="LiveId" clId="{0AF9794B-F92B-421F-B5CC-732A7D9E9084}" dt="2020-04-16T09:50:22.592" v="4246"/>
          <ac:inkMkLst>
            <pc:docMk/>
            <pc:sldMk cId="931217110" sldId="286"/>
            <ac:inkMk id="457" creationId="{7549F21D-3B29-4CE6-9770-36508897DEB2}"/>
          </ac:inkMkLst>
        </pc:inkChg>
        <pc:inkChg chg="add mod">
          <ac:chgData name="Yeshe Schiffbauer" userId="255afb266367d080" providerId="LiveId" clId="{0AF9794B-F92B-421F-B5CC-732A7D9E9084}" dt="2020-04-16T09:50:22.592" v="4246"/>
          <ac:inkMkLst>
            <pc:docMk/>
            <pc:sldMk cId="931217110" sldId="286"/>
            <ac:inkMk id="458" creationId="{3368E10B-CED6-4CF5-BFAB-D78D5E79A44B}"/>
          </ac:inkMkLst>
        </pc:inkChg>
        <pc:inkChg chg="add mod">
          <ac:chgData name="Yeshe Schiffbauer" userId="255afb266367d080" providerId="LiveId" clId="{0AF9794B-F92B-421F-B5CC-732A7D9E9084}" dt="2020-04-16T09:50:22.592" v="4246"/>
          <ac:inkMkLst>
            <pc:docMk/>
            <pc:sldMk cId="931217110" sldId="286"/>
            <ac:inkMk id="459" creationId="{412379E3-7F4F-44B2-99A4-EF8A5A90233C}"/>
          </ac:inkMkLst>
        </pc:inkChg>
        <pc:inkChg chg="add mod">
          <ac:chgData name="Yeshe Schiffbauer" userId="255afb266367d080" providerId="LiveId" clId="{0AF9794B-F92B-421F-B5CC-732A7D9E9084}" dt="2020-04-16T09:50:22.592" v="4246"/>
          <ac:inkMkLst>
            <pc:docMk/>
            <pc:sldMk cId="931217110" sldId="286"/>
            <ac:inkMk id="460" creationId="{7FD70CA6-B32B-4D89-A0D2-D48B81457A1D}"/>
          </ac:inkMkLst>
        </pc:inkChg>
        <pc:inkChg chg="add mod">
          <ac:chgData name="Yeshe Schiffbauer" userId="255afb266367d080" providerId="LiveId" clId="{0AF9794B-F92B-421F-B5CC-732A7D9E9084}" dt="2020-04-16T09:50:22.592" v="4246"/>
          <ac:inkMkLst>
            <pc:docMk/>
            <pc:sldMk cId="931217110" sldId="286"/>
            <ac:inkMk id="461" creationId="{EA8DBE0E-9EE0-40AB-8624-B4AFE8C6228F}"/>
          </ac:inkMkLst>
        </pc:inkChg>
        <pc:inkChg chg="add mod">
          <ac:chgData name="Yeshe Schiffbauer" userId="255afb266367d080" providerId="LiveId" clId="{0AF9794B-F92B-421F-B5CC-732A7D9E9084}" dt="2020-04-16T09:50:22.592" v="4246"/>
          <ac:inkMkLst>
            <pc:docMk/>
            <pc:sldMk cId="931217110" sldId="286"/>
            <ac:inkMk id="462" creationId="{4158BC0D-A666-4582-8CE1-3F146DC95CC6}"/>
          </ac:inkMkLst>
        </pc:inkChg>
        <pc:inkChg chg="add mod">
          <ac:chgData name="Yeshe Schiffbauer" userId="255afb266367d080" providerId="LiveId" clId="{0AF9794B-F92B-421F-B5CC-732A7D9E9084}" dt="2020-04-16T09:50:22.592" v="4246"/>
          <ac:inkMkLst>
            <pc:docMk/>
            <pc:sldMk cId="931217110" sldId="286"/>
            <ac:inkMk id="463" creationId="{868B045A-BB28-4FF8-98CB-AD8423362AE6}"/>
          </ac:inkMkLst>
        </pc:inkChg>
        <pc:inkChg chg="add mod">
          <ac:chgData name="Yeshe Schiffbauer" userId="255afb266367d080" providerId="LiveId" clId="{0AF9794B-F92B-421F-B5CC-732A7D9E9084}" dt="2020-04-16T09:50:22.592" v="4246"/>
          <ac:inkMkLst>
            <pc:docMk/>
            <pc:sldMk cId="931217110" sldId="286"/>
            <ac:inkMk id="464" creationId="{73676C4E-17D5-4CE1-A7B0-830B22015534}"/>
          </ac:inkMkLst>
        </pc:inkChg>
        <pc:inkChg chg="add mod">
          <ac:chgData name="Yeshe Schiffbauer" userId="255afb266367d080" providerId="LiveId" clId="{0AF9794B-F92B-421F-B5CC-732A7D9E9084}" dt="2020-04-16T09:50:22.592" v="4246"/>
          <ac:inkMkLst>
            <pc:docMk/>
            <pc:sldMk cId="931217110" sldId="286"/>
            <ac:inkMk id="466" creationId="{B8498A85-88A0-445D-AB3B-96E26B5411B7}"/>
          </ac:inkMkLst>
        </pc:inkChg>
        <pc:inkChg chg="add mod">
          <ac:chgData name="Yeshe Schiffbauer" userId="255afb266367d080" providerId="LiveId" clId="{0AF9794B-F92B-421F-B5CC-732A7D9E9084}" dt="2020-04-16T09:50:22.592" v="4246"/>
          <ac:inkMkLst>
            <pc:docMk/>
            <pc:sldMk cId="931217110" sldId="286"/>
            <ac:inkMk id="467" creationId="{A5B01233-5A92-4A7D-B611-763B16C42776}"/>
          </ac:inkMkLst>
        </pc:inkChg>
        <pc:inkChg chg="add mod">
          <ac:chgData name="Yeshe Schiffbauer" userId="255afb266367d080" providerId="LiveId" clId="{0AF9794B-F92B-421F-B5CC-732A7D9E9084}" dt="2020-04-16T09:50:22.592" v="4246"/>
          <ac:inkMkLst>
            <pc:docMk/>
            <pc:sldMk cId="931217110" sldId="286"/>
            <ac:inkMk id="468" creationId="{41941BEC-3410-4569-84E6-62C958419B5F}"/>
          </ac:inkMkLst>
        </pc:inkChg>
        <pc:inkChg chg="add mod">
          <ac:chgData name="Yeshe Schiffbauer" userId="255afb266367d080" providerId="LiveId" clId="{0AF9794B-F92B-421F-B5CC-732A7D9E9084}" dt="2020-04-16T09:50:42.622" v="4275"/>
          <ac:inkMkLst>
            <pc:docMk/>
            <pc:sldMk cId="931217110" sldId="286"/>
            <ac:inkMk id="470" creationId="{83301D73-51D6-481D-84E0-AABFE68D7206}"/>
          </ac:inkMkLst>
        </pc:inkChg>
        <pc:inkChg chg="add mod">
          <ac:chgData name="Yeshe Schiffbauer" userId="255afb266367d080" providerId="LiveId" clId="{0AF9794B-F92B-421F-B5CC-732A7D9E9084}" dt="2020-04-16T09:50:42.622" v="4275"/>
          <ac:inkMkLst>
            <pc:docMk/>
            <pc:sldMk cId="931217110" sldId="286"/>
            <ac:inkMk id="471" creationId="{1D07A66C-7022-4FD8-8504-78693DB8E55F}"/>
          </ac:inkMkLst>
        </pc:inkChg>
        <pc:inkChg chg="add mod">
          <ac:chgData name="Yeshe Schiffbauer" userId="255afb266367d080" providerId="LiveId" clId="{0AF9794B-F92B-421F-B5CC-732A7D9E9084}" dt="2020-04-16T09:50:42.622" v="4275"/>
          <ac:inkMkLst>
            <pc:docMk/>
            <pc:sldMk cId="931217110" sldId="286"/>
            <ac:inkMk id="472" creationId="{73712CC1-AD59-4AC8-AEC4-E59ACFDF800E}"/>
          </ac:inkMkLst>
        </pc:inkChg>
        <pc:inkChg chg="add mod">
          <ac:chgData name="Yeshe Schiffbauer" userId="255afb266367d080" providerId="LiveId" clId="{0AF9794B-F92B-421F-B5CC-732A7D9E9084}" dt="2020-04-16T09:50:42.622" v="4275"/>
          <ac:inkMkLst>
            <pc:docMk/>
            <pc:sldMk cId="931217110" sldId="286"/>
            <ac:inkMk id="473" creationId="{A3DF6019-FA5B-4B1B-8825-2F2CC1C3C246}"/>
          </ac:inkMkLst>
        </pc:inkChg>
        <pc:inkChg chg="add mod">
          <ac:chgData name="Yeshe Schiffbauer" userId="255afb266367d080" providerId="LiveId" clId="{0AF9794B-F92B-421F-B5CC-732A7D9E9084}" dt="2020-04-16T09:50:42.622" v="4275"/>
          <ac:inkMkLst>
            <pc:docMk/>
            <pc:sldMk cId="931217110" sldId="286"/>
            <ac:inkMk id="474" creationId="{96C774BD-92FE-457D-A680-EC942F6D8087}"/>
          </ac:inkMkLst>
        </pc:inkChg>
        <pc:inkChg chg="add mod">
          <ac:chgData name="Yeshe Schiffbauer" userId="255afb266367d080" providerId="LiveId" clId="{0AF9794B-F92B-421F-B5CC-732A7D9E9084}" dt="2020-04-16T09:50:42.622" v="4275"/>
          <ac:inkMkLst>
            <pc:docMk/>
            <pc:sldMk cId="931217110" sldId="286"/>
            <ac:inkMk id="475" creationId="{66E5AABE-0BF8-4B29-8854-A7F3E10D338F}"/>
          </ac:inkMkLst>
        </pc:inkChg>
        <pc:inkChg chg="add mod">
          <ac:chgData name="Yeshe Schiffbauer" userId="255afb266367d080" providerId="LiveId" clId="{0AF9794B-F92B-421F-B5CC-732A7D9E9084}" dt="2020-04-16T09:50:42.622" v="4275"/>
          <ac:inkMkLst>
            <pc:docMk/>
            <pc:sldMk cId="931217110" sldId="286"/>
            <ac:inkMk id="476" creationId="{03A1BBFA-DD6C-472F-8219-D9AE19CD987F}"/>
          </ac:inkMkLst>
        </pc:inkChg>
        <pc:inkChg chg="add mod">
          <ac:chgData name="Yeshe Schiffbauer" userId="255afb266367d080" providerId="LiveId" clId="{0AF9794B-F92B-421F-B5CC-732A7D9E9084}" dt="2020-04-16T09:50:42.622" v="4275"/>
          <ac:inkMkLst>
            <pc:docMk/>
            <pc:sldMk cId="931217110" sldId="286"/>
            <ac:inkMk id="477" creationId="{CAA5EA57-111D-4999-A8E7-D08C2F7A075D}"/>
          </ac:inkMkLst>
        </pc:inkChg>
        <pc:inkChg chg="add mod">
          <ac:chgData name="Yeshe Schiffbauer" userId="255afb266367d080" providerId="LiveId" clId="{0AF9794B-F92B-421F-B5CC-732A7D9E9084}" dt="2020-04-16T09:50:42.622" v="4275"/>
          <ac:inkMkLst>
            <pc:docMk/>
            <pc:sldMk cId="931217110" sldId="286"/>
            <ac:inkMk id="478" creationId="{26F9C025-9E0C-4611-B5E4-6FAA96D9BABE}"/>
          </ac:inkMkLst>
        </pc:inkChg>
        <pc:inkChg chg="add mod">
          <ac:chgData name="Yeshe Schiffbauer" userId="255afb266367d080" providerId="LiveId" clId="{0AF9794B-F92B-421F-B5CC-732A7D9E9084}" dt="2020-04-16T09:50:42.622" v="4275"/>
          <ac:inkMkLst>
            <pc:docMk/>
            <pc:sldMk cId="931217110" sldId="286"/>
            <ac:inkMk id="479" creationId="{50CCAEA6-9144-4F4C-B621-E956EFAFD737}"/>
          </ac:inkMkLst>
        </pc:inkChg>
        <pc:inkChg chg="add mod">
          <ac:chgData name="Yeshe Schiffbauer" userId="255afb266367d080" providerId="LiveId" clId="{0AF9794B-F92B-421F-B5CC-732A7D9E9084}" dt="2020-04-16T09:50:42.622" v="4275"/>
          <ac:inkMkLst>
            <pc:docMk/>
            <pc:sldMk cId="931217110" sldId="286"/>
            <ac:inkMk id="480" creationId="{D620382F-7CE9-43FB-886B-40FDC7BF1D90}"/>
          </ac:inkMkLst>
        </pc:inkChg>
        <pc:inkChg chg="add mod">
          <ac:chgData name="Yeshe Schiffbauer" userId="255afb266367d080" providerId="LiveId" clId="{0AF9794B-F92B-421F-B5CC-732A7D9E9084}" dt="2020-04-16T09:50:42.622" v="4275"/>
          <ac:inkMkLst>
            <pc:docMk/>
            <pc:sldMk cId="931217110" sldId="286"/>
            <ac:inkMk id="481" creationId="{DAF9DA28-EBF8-4081-BA5B-428C5A1BF1E4}"/>
          </ac:inkMkLst>
        </pc:inkChg>
        <pc:inkChg chg="add mod">
          <ac:chgData name="Yeshe Schiffbauer" userId="255afb266367d080" providerId="LiveId" clId="{0AF9794B-F92B-421F-B5CC-732A7D9E9084}" dt="2020-04-16T09:50:42.622" v="4275"/>
          <ac:inkMkLst>
            <pc:docMk/>
            <pc:sldMk cId="931217110" sldId="286"/>
            <ac:inkMk id="482" creationId="{416E7DA8-BBA7-42BD-B41F-D363FFC0ECA9}"/>
          </ac:inkMkLst>
        </pc:inkChg>
        <pc:inkChg chg="add mod">
          <ac:chgData name="Yeshe Schiffbauer" userId="255afb266367d080" providerId="LiveId" clId="{0AF9794B-F92B-421F-B5CC-732A7D9E9084}" dt="2020-04-16T09:50:42.622" v="4275"/>
          <ac:inkMkLst>
            <pc:docMk/>
            <pc:sldMk cId="931217110" sldId="286"/>
            <ac:inkMk id="483" creationId="{E3B1CBD4-62DA-4ED0-A603-33FEC121CC72}"/>
          </ac:inkMkLst>
        </pc:inkChg>
        <pc:inkChg chg="add mod">
          <ac:chgData name="Yeshe Schiffbauer" userId="255afb266367d080" providerId="LiveId" clId="{0AF9794B-F92B-421F-B5CC-732A7D9E9084}" dt="2020-04-16T09:50:42.622" v="4275"/>
          <ac:inkMkLst>
            <pc:docMk/>
            <pc:sldMk cId="931217110" sldId="286"/>
            <ac:inkMk id="484" creationId="{8792EEB2-0058-46E9-A9B4-23FF4555BFF1}"/>
          </ac:inkMkLst>
        </pc:inkChg>
        <pc:inkChg chg="add mod">
          <ac:chgData name="Yeshe Schiffbauer" userId="255afb266367d080" providerId="LiveId" clId="{0AF9794B-F92B-421F-B5CC-732A7D9E9084}" dt="2020-04-16T09:50:42.622" v="4275"/>
          <ac:inkMkLst>
            <pc:docMk/>
            <pc:sldMk cId="931217110" sldId="286"/>
            <ac:inkMk id="485" creationId="{60867A2A-2F0D-47CA-8404-EB8CAA10F7D7}"/>
          </ac:inkMkLst>
        </pc:inkChg>
        <pc:inkChg chg="add mod">
          <ac:chgData name="Yeshe Schiffbauer" userId="255afb266367d080" providerId="LiveId" clId="{0AF9794B-F92B-421F-B5CC-732A7D9E9084}" dt="2020-04-16T09:50:42.622" v="4275"/>
          <ac:inkMkLst>
            <pc:docMk/>
            <pc:sldMk cId="931217110" sldId="286"/>
            <ac:inkMk id="486" creationId="{92FF0650-EAE8-4CC2-A79B-8003C460831C}"/>
          </ac:inkMkLst>
        </pc:inkChg>
        <pc:inkChg chg="add mod">
          <ac:chgData name="Yeshe Schiffbauer" userId="255afb266367d080" providerId="LiveId" clId="{0AF9794B-F92B-421F-B5CC-732A7D9E9084}" dt="2020-04-16T09:50:42.622" v="4275"/>
          <ac:inkMkLst>
            <pc:docMk/>
            <pc:sldMk cId="931217110" sldId="286"/>
            <ac:inkMk id="487" creationId="{8359C350-2EDB-4301-9226-811594BE80A1}"/>
          </ac:inkMkLst>
        </pc:inkChg>
        <pc:inkChg chg="add mod">
          <ac:chgData name="Yeshe Schiffbauer" userId="255afb266367d080" providerId="LiveId" clId="{0AF9794B-F92B-421F-B5CC-732A7D9E9084}" dt="2020-04-16T09:50:42.622" v="4275"/>
          <ac:inkMkLst>
            <pc:docMk/>
            <pc:sldMk cId="931217110" sldId="286"/>
            <ac:inkMk id="488" creationId="{7FB8E5BA-DA38-4FFF-88D5-C4F08E87A122}"/>
          </ac:inkMkLst>
        </pc:inkChg>
        <pc:inkChg chg="add mod">
          <ac:chgData name="Yeshe Schiffbauer" userId="255afb266367d080" providerId="LiveId" clId="{0AF9794B-F92B-421F-B5CC-732A7D9E9084}" dt="2020-04-16T09:50:42.622" v="4275"/>
          <ac:inkMkLst>
            <pc:docMk/>
            <pc:sldMk cId="931217110" sldId="286"/>
            <ac:inkMk id="489" creationId="{8B957EEA-AB97-48D9-B565-8C1B15B177DD}"/>
          </ac:inkMkLst>
        </pc:inkChg>
        <pc:inkChg chg="add mod">
          <ac:chgData name="Yeshe Schiffbauer" userId="255afb266367d080" providerId="LiveId" clId="{0AF9794B-F92B-421F-B5CC-732A7D9E9084}" dt="2020-04-16T09:50:42.622" v="4275"/>
          <ac:inkMkLst>
            <pc:docMk/>
            <pc:sldMk cId="931217110" sldId="286"/>
            <ac:inkMk id="490" creationId="{A419CE13-B36C-40F8-80C6-46F1D1FB8D34}"/>
          </ac:inkMkLst>
        </pc:inkChg>
        <pc:inkChg chg="add mod">
          <ac:chgData name="Yeshe Schiffbauer" userId="255afb266367d080" providerId="LiveId" clId="{0AF9794B-F92B-421F-B5CC-732A7D9E9084}" dt="2020-04-16T09:50:42.622" v="4275"/>
          <ac:inkMkLst>
            <pc:docMk/>
            <pc:sldMk cId="931217110" sldId="286"/>
            <ac:inkMk id="491" creationId="{4DBF29C8-E838-4FD5-8DE3-649E5080AE55}"/>
          </ac:inkMkLst>
        </pc:inkChg>
        <pc:inkChg chg="add mod">
          <ac:chgData name="Yeshe Schiffbauer" userId="255afb266367d080" providerId="LiveId" clId="{0AF9794B-F92B-421F-B5CC-732A7D9E9084}" dt="2020-04-16T09:50:42.622" v="4275"/>
          <ac:inkMkLst>
            <pc:docMk/>
            <pc:sldMk cId="931217110" sldId="286"/>
            <ac:inkMk id="492" creationId="{D2FAFE49-3CE3-4689-AF2A-6457F020FB5B}"/>
          </ac:inkMkLst>
        </pc:inkChg>
        <pc:inkChg chg="add mod">
          <ac:chgData name="Yeshe Schiffbauer" userId="255afb266367d080" providerId="LiveId" clId="{0AF9794B-F92B-421F-B5CC-732A7D9E9084}" dt="2020-04-16T09:50:42.622" v="4275"/>
          <ac:inkMkLst>
            <pc:docMk/>
            <pc:sldMk cId="931217110" sldId="286"/>
            <ac:inkMk id="493" creationId="{FB834514-5B68-41CA-9084-799F1362CA48}"/>
          </ac:inkMkLst>
        </pc:inkChg>
        <pc:inkChg chg="add mod">
          <ac:chgData name="Yeshe Schiffbauer" userId="255afb266367d080" providerId="LiveId" clId="{0AF9794B-F92B-421F-B5CC-732A7D9E9084}" dt="2020-04-16T09:50:42.622" v="4275"/>
          <ac:inkMkLst>
            <pc:docMk/>
            <pc:sldMk cId="931217110" sldId="286"/>
            <ac:inkMk id="494" creationId="{367AC991-1F63-41D7-A9C5-A679501B12B4}"/>
          </ac:inkMkLst>
        </pc:inkChg>
        <pc:inkChg chg="add mod">
          <ac:chgData name="Yeshe Schiffbauer" userId="255afb266367d080" providerId="LiveId" clId="{0AF9794B-F92B-421F-B5CC-732A7D9E9084}" dt="2020-04-16T09:50:42.622" v="4275"/>
          <ac:inkMkLst>
            <pc:docMk/>
            <pc:sldMk cId="931217110" sldId="286"/>
            <ac:inkMk id="495" creationId="{784D9B6B-07ED-439B-BDC4-BA9B564AE3A1}"/>
          </ac:inkMkLst>
        </pc:inkChg>
        <pc:inkChg chg="add mod">
          <ac:chgData name="Yeshe Schiffbauer" userId="255afb266367d080" providerId="LiveId" clId="{0AF9794B-F92B-421F-B5CC-732A7D9E9084}" dt="2020-04-16T09:50:42.622" v="4275"/>
          <ac:inkMkLst>
            <pc:docMk/>
            <pc:sldMk cId="931217110" sldId="286"/>
            <ac:inkMk id="496" creationId="{66BF3B6E-3817-4A57-885A-F7BB5BE5FF53}"/>
          </ac:inkMkLst>
        </pc:inkChg>
        <pc:inkChg chg="add mod">
          <ac:chgData name="Yeshe Schiffbauer" userId="255afb266367d080" providerId="LiveId" clId="{0AF9794B-F92B-421F-B5CC-732A7D9E9084}" dt="2020-04-16T09:50:42.622" v="4275"/>
          <ac:inkMkLst>
            <pc:docMk/>
            <pc:sldMk cId="931217110" sldId="286"/>
            <ac:inkMk id="497" creationId="{75FFD6D2-C9E8-4BF2-AD39-90980B6B63BF}"/>
          </ac:inkMkLst>
        </pc:inkChg>
        <pc:inkChg chg="add del mod">
          <ac:chgData name="Yeshe Schiffbauer" userId="255afb266367d080" providerId="LiveId" clId="{0AF9794B-F92B-421F-B5CC-732A7D9E9084}" dt="2020-04-16T13:24:04.056" v="7748" actId="478"/>
          <ac:inkMkLst>
            <pc:docMk/>
            <pc:sldMk cId="931217110" sldId="286"/>
            <ac:inkMk id="500" creationId="{CA0F8564-48D0-4F22-BCEB-1063A594F4A1}"/>
          </ac:inkMkLst>
        </pc:inkChg>
        <pc:inkChg chg="add del">
          <ac:chgData name="Yeshe Schiffbauer" userId="255afb266367d080" providerId="LiveId" clId="{0AF9794B-F92B-421F-B5CC-732A7D9E9084}" dt="2020-04-16T09:51:11.121" v="4278"/>
          <ac:inkMkLst>
            <pc:docMk/>
            <pc:sldMk cId="931217110" sldId="286"/>
            <ac:inkMk id="501" creationId="{5C08CAB1-0B39-4FC4-8C94-B2A074942348}"/>
          </ac:inkMkLst>
        </pc:inkChg>
        <pc:inkChg chg="add mod">
          <ac:chgData name="Yeshe Schiffbauer" userId="255afb266367d080" providerId="LiveId" clId="{0AF9794B-F92B-421F-B5CC-732A7D9E9084}" dt="2020-04-16T09:52:07.494" v="4374"/>
          <ac:inkMkLst>
            <pc:docMk/>
            <pc:sldMk cId="931217110" sldId="286"/>
            <ac:inkMk id="502" creationId="{C7B26923-6784-4108-AF56-C554DFD730EB}"/>
          </ac:inkMkLst>
        </pc:inkChg>
        <pc:inkChg chg="add mod">
          <ac:chgData name="Yeshe Schiffbauer" userId="255afb266367d080" providerId="LiveId" clId="{0AF9794B-F92B-421F-B5CC-732A7D9E9084}" dt="2020-04-16T09:52:07.494" v="4374"/>
          <ac:inkMkLst>
            <pc:docMk/>
            <pc:sldMk cId="931217110" sldId="286"/>
            <ac:inkMk id="503" creationId="{56606AB8-81AF-4B2A-9AAB-9447656E8060}"/>
          </ac:inkMkLst>
        </pc:inkChg>
        <pc:inkChg chg="add mod">
          <ac:chgData name="Yeshe Schiffbauer" userId="255afb266367d080" providerId="LiveId" clId="{0AF9794B-F92B-421F-B5CC-732A7D9E9084}" dt="2020-04-16T09:52:07.494" v="4374"/>
          <ac:inkMkLst>
            <pc:docMk/>
            <pc:sldMk cId="931217110" sldId="286"/>
            <ac:inkMk id="504" creationId="{9BA1A0A3-2117-4EDA-8A8C-05432995B717}"/>
          </ac:inkMkLst>
        </pc:inkChg>
        <pc:inkChg chg="add mod">
          <ac:chgData name="Yeshe Schiffbauer" userId="255afb266367d080" providerId="LiveId" clId="{0AF9794B-F92B-421F-B5CC-732A7D9E9084}" dt="2020-04-16T09:52:07.494" v="4374"/>
          <ac:inkMkLst>
            <pc:docMk/>
            <pc:sldMk cId="931217110" sldId="286"/>
            <ac:inkMk id="505" creationId="{009CE4C5-AADC-4D59-856B-3AB29503B09A}"/>
          </ac:inkMkLst>
        </pc:inkChg>
        <pc:inkChg chg="add mod">
          <ac:chgData name="Yeshe Schiffbauer" userId="255afb266367d080" providerId="LiveId" clId="{0AF9794B-F92B-421F-B5CC-732A7D9E9084}" dt="2020-04-16T09:52:07.494" v="4374"/>
          <ac:inkMkLst>
            <pc:docMk/>
            <pc:sldMk cId="931217110" sldId="286"/>
            <ac:inkMk id="506" creationId="{34054CFF-E550-4007-80DF-548A3C34C7AD}"/>
          </ac:inkMkLst>
        </pc:inkChg>
        <pc:inkChg chg="add mod">
          <ac:chgData name="Yeshe Schiffbauer" userId="255afb266367d080" providerId="LiveId" clId="{0AF9794B-F92B-421F-B5CC-732A7D9E9084}" dt="2020-04-16T09:52:07.494" v="4374"/>
          <ac:inkMkLst>
            <pc:docMk/>
            <pc:sldMk cId="931217110" sldId="286"/>
            <ac:inkMk id="507" creationId="{67A39DF3-81CF-4AA8-94B2-6495320269E7}"/>
          </ac:inkMkLst>
        </pc:inkChg>
        <pc:inkChg chg="add mod">
          <ac:chgData name="Yeshe Schiffbauer" userId="255afb266367d080" providerId="LiveId" clId="{0AF9794B-F92B-421F-B5CC-732A7D9E9084}" dt="2020-04-16T09:52:07.494" v="4374"/>
          <ac:inkMkLst>
            <pc:docMk/>
            <pc:sldMk cId="931217110" sldId="286"/>
            <ac:inkMk id="508" creationId="{E3982333-B3E1-45B2-B95B-848A236CE738}"/>
          </ac:inkMkLst>
        </pc:inkChg>
        <pc:inkChg chg="add mod">
          <ac:chgData name="Yeshe Schiffbauer" userId="255afb266367d080" providerId="LiveId" clId="{0AF9794B-F92B-421F-B5CC-732A7D9E9084}" dt="2020-04-16T09:52:07.494" v="4374"/>
          <ac:inkMkLst>
            <pc:docMk/>
            <pc:sldMk cId="931217110" sldId="286"/>
            <ac:inkMk id="509" creationId="{5EB37786-2552-4F1C-B953-9D9D645F7DF5}"/>
          </ac:inkMkLst>
        </pc:inkChg>
        <pc:inkChg chg="add mod">
          <ac:chgData name="Yeshe Schiffbauer" userId="255afb266367d080" providerId="LiveId" clId="{0AF9794B-F92B-421F-B5CC-732A7D9E9084}" dt="2020-04-16T09:52:07.494" v="4374"/>
          <ac:inkMkLst>
            <pc:docMk/>
            <pc:sldMk cId="931217110" sldId="286"/>
            <ac:inkMk id="510" creationId="{1C2C8F9B-4090-428B-9FA7-B0DBAB0FA758}"/>
          </ac:inkMkLst>
        </pc:inkChg>
        <pc:inkChg chg="add mod">
          <ac:chgData name="Yeshe Schiffbauer" userId="255afb266367d080" providerId="LiveId" clId="{0AF9794B-F92B-421F-B5CC-732A7D9E9084}" dt="2020-04-16T09:52:07.494" v="4374"/>
          <ac:inkMkLst>
            <pc:docMk/>
            <pc:sldMk cId="931217110" sldId="286"/>
            <ac:inkMk id="511" creationId="{F096A5A9-5AC2-4D78-AB5B-EE9439F849E6}"/>
          </ac:inkMkLst>
        </pc:inkChg>
        <pc:inkChg chg="add mod">
          <ac:chgData name="Yeshe Schiffbauer" userId="255afb266367d080" providerId="LiveId" clId="{0AF9794B-F92B-421F-B5CC-732A7D9E9084}" dt="2020-04-16T09:52:07.494" v="4374"/>
          <ac:inkMkLst>
            <pc:docMk/>
            <pc:sldMk cId="931217110" sldId="286"/>
            <ac:inkMk id="512" creationId="{1D5953FD-7581-4B81-BC5E-63B4A0E8BA91}"/>
          </ac:inkMkLst>
        </pc:inkChg>
        <pc:inkChg chg="add mod">
          <ac:chgData name="Yeshe Schiffbauer" userId="255afb266367d080" providerId="LiveId" clId="{0AF9794B-F92B-421F-B5CC-732A7D9E9084}" dt="2020-04-16T09:52:07.494" v="4374"/>
          <ac:inkMkLst>
            <pc:docMk/>
            <pc:sldMk cId="931217110" sldId="286"/>
            <ac:inkMk id="513" creationId="{3EF43211-DA95-4FC2-8186-42ADAF23A555}"/>
          </ac:inkMkLst>
        </pc:inkChg>
        <pc:inkChg chg="add mod">
          <ac:chgData name="Yeshe Schiffbauer" userId="255afb266367d080" providerId="LiveId" clId="{0AF9794B-F92B-421F-B5CC-732A7D9E9084}" dt="2020-04-16T09:52:07.494" v="4374"/>
          <ac:inkMkLst>
            <pc:docMk/>
            <pc:sldMk cId="931217110" sldId="286"/>
            <ac:inkMk id="514" creationId="{69133562-4E28-43BF-8963-C29F245E21DE}"/>
          </ac:inkMkLst>
        </pc:inkChg>
        <pc:inkChg chg="add mod">
          <ac:chgData name="Yeshe Schiffbauer" userId="255afb266367d080" providerId="LiveId" clId="{0AF9794B-F92B-421F-B5CC-732A7D9E9084}" dt="2020-04-16T09:52:07.494" v="4374"/>
          <ac:inkMkLst>
            <pc:docMk/>
            <pc:sldMk cId="931217110" sldId="286"/>
            <ac:inkMk id="516" creationId="{C6ED7A49-CE84-4689-930B-8183FD8AE7F3}"/>
          </ac:inkMkLst>
        </pc:inkChg>
        <pc:inkChg chg="add mod">
          <ac:chgData name="Yeshe Schiffbauer" userId="255afb266367d080" providerId="LiveId" clId="{0AF9794B-F92B-421F-B5CC-732A7D9E9084}" dt="2020-04-16T09:52:07.494" v="4374"/>
          <ac:inkMkLst>
            <pc:docMk/>
            <pc:sldMk cId="931217110" sldId="286"/>
            <ac:inkMk id="517" creationId="{980333EE-3392-42C9-81ED-8F9406BF4DED}"/>
          </ac:inkMkLst>
        </pc:inkChg>
        <pc:inkChg chg="add mod">
          <ac:chgData name="Yeshe Schiffbauer" userId="255afb266367d080" providerId="LiveId" clId="{0AF9794B-F92B-421F-B5CC-732A7D9E9084}" dt="2020-04-16T09:52:07.494" v="4374"/>
          <ac:inkMkLst>
            <pc:docMk/>
            <pc:sldMk cId="931217110" sldId="286"/>
            <ac:inkMk id="518" creationId="{A135158A-C7D7-4ABA-B0E8-6B24C5595812}"/>
          </ac:inkMkLst>
        </pc:inkChg>
        <pc:inkChg chg="add mod">
          <ac:chgData name="Yeshe Schiffbauer" userId="255afb266367d080" providerId="LiveId" clId="{0AF9794B-F92B-421F-B5CC-732A7D9E9084}" dt="2020-04-16T09:52:07.494" v="4374"/>
          <ac:inkMkLst>
            <pc:docMk/>
            <pc:sldMk cId="931217110" sldId="286"/>
            <ac:inkMk id="520" creationId="{299DFB3D-B488-4B35-99C0-E9C0712E7BCF}"/>
          </ac:inkMkLst>
        </pc:inkChg>
        <pc:inkChg chg="add mod">
          <ac:chgData name="Yeshe Schiffbauer" userId="255afb266367d080" providerId="LiveId" clId="{0AF9794B-F92B-421F-B5CC-732A7D9E9084}" dt="2020-04-16T09:52:07.494" v="4374"/>
          <ac:inkMkLst>
            <pc:docMk/>
            <pc:sldMk cId="931217110" sldId="286"/>
            <ac:inkMk id="522" creationId="{55F75EC9-A520-43B6-A881-9C04AF851A28}"/>
          </ac:inkMkLst>
        </pc:inkChg>
        <pc:inkChg chg="add mod">
          <ac:chgData name="Yeshe Schiffbauer" userId="255afb266367d080" providerId="LiveId" clId="{0AF9794B-F92B-421F-B5CC-732A7D9E9084}" dt="2020-04-16T09:52:07.494" v="4374"/>
          <ac:inkMkLst>
            <pc:docMk/>
            <pc:sldMk cId="931217110" sldId="286"/>
            <ac:inkMk id="523" creationId="{DC1D0083-22EC-4408-BFFF-9C740FAB7EFF}"/>
          </ac:inkMkLst>
        </pc:inkChg>
        <pc:inkChg chg="add mod">
          <ac:chgData name="Yeshe Schiffbauer" userId="255afb266367d080" providerId="LiveId" clId="{0AF9794B-F92B-421F-B5CC-732A7D9E9084}" dt="2020-04-16T09:52:07.494" v="4374"/>
          <ac:inkMkLst>
            <pc:docMk/>
            <pc:sldMk cId="931217110" sldId="286"/>
            <ac:inkMk id="524" creationId="{76F97718-8E56-43D2-BC13-5F8DAB8AEDB6}"/>
          </ac:inkMkLst>
        </pc:inkChg>
        <pc:inkChg chg="add mod">
          <ac:chgData name="Yeshe Schiffbauer" userId="255afb266367d080" providerId="LiveId" clId="{0AF9794B-F92B-421F-B5CC-732A7D9E9084}" dt="2020-04-16T09:52:07.494" v="4374"/>
          <ac:inkMkLst>
            <pc:docMk/>
            <pc:sldMk cId="931217110" sldId="286"/>
            <ac:inkMk id="525" creationId="{93275CE5-3C92-4770-AE9C-FF3DF016A48F}"/>
          </ac:inkMkLst>
        </pc:inkChg>
        <pc:inkChg chg="add mod">
          <ac:chgData name="Yeshe Schiffbauer" userId="255afb266367d080" providerId="LiveId" clId="{0AF9794B-F92B-421F-B5CC-732A7D9E9084}" dt="2020-04-16T09:52:07.494" v="4374"/>
          <ac:inkMkLst>
            <pc:docMk/>
            <pc:sldMk cId="931217110" sldId="286"/>
            <ac:inkMk id="526" creationId="{9B8C3E21-AA95-4B1F-BDDC-FECDF0217C66}"/>
          </ac:inkMkLst>
        </pc:inkChg>
        <pc:inkChg chg="add mod">
          <ac:chgData name="Yeshe Schiffbauer" userId="255afb266367d080" providerId="LiveId" clId="{0AF9794B-F92B-421F-B5CC-732A7D9E9084}" dt="2020-04-16T09:52:07.494" v="4374"/>
          <ac:inkMkLst>
            <pc:docMk/>
            <pc:sldMk cId="931217110" sldId="286"/>
            <ac:inkMk id="527" creationId="{C89151A4-DE39-44F4-8DF8-2D5101FF1811}"/>
          </ac:inkMkLst>
        </pc:inkChg>
        <pc:inkChg chg="add mod">
          <ac:chgData name="Yeshe Schiffbauer" userId="255afb266367d080" providerId="LiveId" clId="{0AF9794B-F92B-421F-B5CC-732A7D9E9084}" dt="2020-04-16T09:52:07.494" v="4374"/>
          <ac:inkMkLst>
            <pc:docMk/>
            <pc:sldMk cId="931217110" sldId="286"/>
            <ac:inkMk id="529" creationId="{A71A7E47-D7FC-4E08-BCB8-BE87EEABCEA7}"/>
          </ac:inkMkLst>
        </pc:inkChg>
        <pc:inkChg chg="add mod">
          <ac:chgData name="Yeshe Schiffbauer" userId="255afb266367d080" providerId="LiveId" clId="{0AF9794B-F92B-421F-B5CC-732A7D9E9084}" dt="2020-04-16T09:52:07.494" v="4374"/>
          <ac:inkMkLst>
            <pc:docMk/>
            <pc:sldMk cId="931217110" sldId="286"/>
            <ac:inkMk id="530" creationId="{07E50516-B359-4D6D-A713-D4E898A174CC}"/>
          </ac:inkMkLst>
        </pc:inkChg>
        <pc:inkChg chg="add mod">
          <ac:chgData name="Yeshe Schiffbauer" userId="255afb266367d080" providerId="LiveId" clId="{0AF9794B-F92B-421F-B5CC-732A7D9E9084}" dt="2020-04-16T09:52:07.494" v="4374"/>
          <ac:inkMkLst>
            <pc:docMk/>
            <pc:sldMk cId="931217110" sldId="286"/>
            <ac:inkMk id="531" creationId="{40E341AC-485F-49FD-A97D-32053B0590A9}"/>
          </ac:inkMkLst>
        </pc:inkChg>
        <pc:inkChg chg="add mod">
          <ac:chgData name="Yeshe Schiffbauer" userId="255afb266367d080" providerId="LiveId" clId="{0AF9794B-F92B-421F-B5CC-732A7D9E9084}" dt="2020-04-16T09:52:07.494" v="4374"/>
          <ac:inkMkLst>
            <pc:docMk/>
            <pc:sldMk cId="931217110" sldId="286"/>
            <ac:inkMk id="532" creationId="{0F4F6FD9-2A1F-4B63-8268-14E414F4979A}"/>
          </ac:inkMkLst>
        </pc:inkChg>
        <pc:inkChg chg="add mod">
          <ac:chgData name="Yeshe Schiffbauer" userId="255afb266367d080" providerId="LiveId" clId="{0AF9794B-F92B-421F-B5CC-732A7D9E9084}" dt="2020-04-16T09:52:07.494" v="4374"/>
          <ac:inkMkLst>
            <pc:docMk/>
            <pc:sldMk cId="931217110" sldId="286"/>
            <ac:inkMk id="533" creationId="{A2570BD1-B2B4-4FEF-8900-0ADDF9C3732E}"/>
          </ac:inkMkLst>
        </pc:inkChg>
        <pc:inkChg chg="add mod">
          <ac:chgData name="Yeshe Schiffbauer" userId="255afb266367d080" providerId="LiveId" clId="{0AF9794B-F92B-421F-B5CC-732A7D9E9084}" dt="2020-04-16T09:52:07.494" v="4374"/>
          <ac:inkMkLst>
            <pc:docMk/>
            <pc:sldMk cId="931217110" sldId="286"/>
            <ac:inkMk id="534" creationId="{6D6B670C-AC8F-4490-87C2-CC89BE8A56F1}"/>
          </ac:inkMkLst>
        </pc:inkChg>
        <pc:inkChg chg="add mod">
          <ac:chgData name="Yeshe Schiffbauer" userId="255afb266367d080" providerId="LiveId" clId="{0AF9794B-F92B-421F-B5CC-732A7D9E9084}" dt="2020-04-16T09:52:07.494" v="4374"/>
          <ac:inkMkLst>
            <pc:docMk/>
            <pc:sldMk cId="931217110" sldId="286"/>
            <ac:inkMk id="535" creationId="{69C71515-92F4-4D0B-847C-6B972AEFB5A1}"/>
          </ac:inkMkLst>
        </pc:inkChg>
        <pc:inkChg chg="add mod">
          <ac:chgData name="Yeshe Schiffbauer" userId="255afb266367d080" providerId="LiveId" clId="{0AF9794B-F92B-421F-B5CC-732A7D9E9084}" dt="2020-04-16T09:52:07.494" v="4374"/>
          <ac:inkMkLst>
            <pc:docMk/>
            <pc:sldMk cId="931217110" sldId="286"/>
            <ac:inkMk id="536" creationId="{56E9BA24-2CDF-47FF-B81E-FE770D868C99}"/>
          </ac:inkMkLst>
        </pc:inkChg>
        <pc:inkChg chg="add mod">
          <ac:chgData name="Yeshe Schiffbauer" userId="255afb266367d080" providerId="LiveId" clId="{0AF9794B-F92B-421F-B5CC-732A7D9E9084}" dt="2020-04-16T09:52:07.494" v="4374"/>
          <ac:inkMkLst>
            <pc:docMk/>
            <pc:sldMk cId="931217110" sldId="286"/>
            <ac:inkMk id="537" creationId="{88CA61FA-BFF0-45C0-BC05-D37BEB2E963A}"/>
          </ac:inkMkLst>
        </pc:inkChg>
        <pc:inkChg chg="add mod">
          <ac:chgData name="Yeshe Schiffbauer" userId="255afb266367d080" providerId="LiveId" clId="{0AF9794B-F92B-421F-B5CC-732A7D9E9084}" dt="2020-04-16T09:52:07.494" v="4374"/>
          <ac:inkMkLst>
            <pc:docMk/>
            <pc:sldMk cId="931217110" sldId="286"/>
            <ac:inkMk id="538" creationId="{CBBEAB14-61F0-4C09-BB9D-97DD86D37573}"/>
          </ac:inkMkLst>
        </pc:inkChg>
        <pc:inkChg chg="add mod">
          <ac:chgData name="Yeshe Schiffbauer" userId="255afb266367d080" providerId="LiveId" clId="{0AF9794B-F92B-421F-B5CC-732A7D9E9084}" dt="2020-04-16T09:52:07.494" v="4374"/>
          <ac:inkMkLst>
            <pc:docMk/>
            <pc:sldMk cId="931217110" sldId="286"/>
            <ac:inkMk id="539" creationId="{F46760C8-CA1E-450D-89A7-DDCCF36EA97D}"/>
          </ac:inkMkLst>
        </pc:inkChg>
        <pc:inkChg chg="add mod">
          <ac:chgData name="Yeshe Schiffbauer" userId="255afb266367d080" providerId="LiveId" clId="{0AF9794B-F92B-421F-B5CC-732A7D9E9084}" dt="2020-04-16T09:52:07.494" v="4374"/>
          <ac:inkMkLst>
            <pc:docMk/>
            <pc:sldMk cId="931217110" sldId="286"/>
            <ac:inkMk id="540" creationId="{935A74A3-AFD0-4B50-98B1-AC18242BE59F}"/>
          </ac:inkMkLst>
        </pc:inkChg>
        <pc:inkChg chg="add mod">
          <ac:chgData name="Yeshe Schiffbauer" userId="255afb266367d080" providerId="LiveId" clId="{0AF9794B-F92B-421F-B5CC-732A7D9E9084}" dt="2020-04-16T09:52:07.494" v="4374"/>
          <ac:inkMkLst>
            <pc:docMk/>
            <pc:sldMk cId="931217110" sldId="286"/>
            <ac:inkMk id="541" creationId="{162D1894-9664-4F43-A5C1-B5088E3566B7}"/>
          </ac:inkMkLst>
        </pc:inkChg>
        <pc:inkChg chg="add mod">
          <ac:chgData name="Yeshe Schiffbauer" userId="255afb266367d080" providerId="LiveId" clId="{0AF9794B-F92B-421F-B5CC-732A7D9E9084}" dt="2020-04-16T09:52:07.494" v="4374"/>
          <ac:inkMkLst>
            <pc:docMk/>
            <pc:sldMk cId="931217110" sldId="286"/>
            <ac:inkMk id="542" creationId="{282013CD-6C7E-42A8-99EE-8D008C01A060}"/>
          </ac:inkMkLst>
        </pc:inkChg>
        <pc:inkChg chg="add mod">
          <ac:chgData name="Yeshe Schiffbauer" userId="255afb266367d080" providerId="LiveId" clId="{0AF9794B-F92B-421F-B5CC-732A7D9E9084}" dt="2020-04-16T09:52:07.494" v="4374"/>
          <ac:inkMkLst>
            <pc:docMk/>
            <pc:sldMk cId="931217110" sldId="286"/>
            <ac:inkMk id="543" creationId="{6224CB30-E618-48D4-8D99-835184973EC4}"/>
          </ac:inkMkLst>
        </pc:inkChg>
        <pc:inkChg chg="add mod">
          <ac:chgData name="Yeshe Schiffbauer" userId="255afb266367d080" providerId="LiveId" clId="{0AF9794B-F92B-421F-B5CC-732A7D9E9084}" dt="2020-04-16T09:52:07.494" v="4374"/>
          <ac:inkMkLst>
            <pc:docMk/>
            <pc:sldMk cId="931217110" sldId="286"/>
            <ac:inkMk id="544" creationId="{8AB6E266-5E0A-48CC-BDEE-9817FD9CBD63}"/>
          </ac:inkMkLst>
        </pc:inkChg>
        <pc:inkChg chg="add mod">
          <ac:chgData name="Yeshe Schiffbauer" userId="255afb266367d080" providerId="LiveId" clId="{0AF9794B-F92B-421F-B5CC-732A7D9E9084}" dt="2020-04-16T09:52:07.494" v="4374"/>
          <ac:inkMkLst>
            <pc:docMk/>
            <pc:sldMk cId="931217110" sldId="286"/>
            <ac:inkMk id="545" creationId="{D7E657CB-3645-402F-A0AB-32A1E4A71D9C}"/>
          </ac:inkMkLst>
        </pc:inkChg>
        <pc:inkChg chg="add mod">
          <ac:chgData name="Yeshe Schiffbauer" userId="255afb266367d080" providerId="LiveId" clId="{0AF9794B-F92B-421F-B5CC-732A7D9E9084}" dt="2020-04-16T09:52:07.494" v="4374"/>
          <ac:inkMkLst>
            <pc:docMk/>
            <pc:sldMk cId="931217110" sldId="286"/>
            <ac:inkMk id="546" creationId="{5019AA09-5E5D-49CC-B0CA-220B14C73AC3}"/>
          </ac:inkMkLst>
        </pc:inkChg>
        <pc:inkChg chg="add mod">
          <ac:chgData name="Yeshe Schiffbauer" userId="255afb266367d080" providerId="LiveId" clId="{0AF9794B-F92B-421F-B5CC-732A7D9E9084}" dt="2020-04-16T09:52:07.494" v="4374"/>
          <ac:inkMkLst>
            <pc:docMk/>
            <pc:sldMk cId="931217110" sldId="286"/>
            <ac:inkMk id="547" creationId="{C9CB8966-C325-4BC1-8BB8-163F7C10A85B}"/>
          </ac:inkMkLst>
        </pc:inkChg>
        <pc:inkChg chg="add mod">
          <ac:chgData name="Yeshe Schiffbauer" userId="255afb266367d080" providerId="LiveId" clId="{0AF9794B-F92B-421F-B5CC-732A7D9E9084}" dt="2020-04-16T09:52:07.494" v="4374"/>
          <ac:inkMkLst>
            <pc:docMk/>
            <pc:sldMk cId="931217110" sldId="286"/>
            <ac:inkMk id="548" creationId="{995B496D-8FD7-4363-9F9F-780D03971F93}"/>
          </ac:inkMkLst>
        </pc:inkChg>
        <pc:inkChg chg="add mod">
          <ac:chgData name="Yeshe Schiffbauer" userId="255afb266367d080" providerId="LiveId" clId="{0AF9794B-F92B-421F-B5CC-732A7D9E9084}" dt="2020-04-16T09:52:07.494" v="4374"/>
          <ac:inkMkLst>
            <pc:docMk/>
            <pc:sldMk cId="931217110" sldId="286"/>
            <ac:inkMk id="549" creationId="{60402FE3-9059-4EC3-B796-FFA90E0D9BFC}"/>
          </ac:inkMkLst>
        </pc:inkChg>
        <pc:inkChg chg="add mod">
          <ac:chgData name="Yeshe Schiffbauer" userId="255afb266367d080" providerId="LiveId" clId="{0AF9794B-F92B-421F-B5CC-732A7D9E9084}" dt="2020-04-16T09:52:07.494" v="4374"/>
          <ac:inkMkLst>
            <pc:docMk/>
            <pc:sldMk cId="931217110" sldId="286"/>
            <ac:inkMk id="550" creationId="{5B4CCC37-46A5-4DEC-9FC7-8660884FA178}"/>
          </ac:inkMkLst>
        </pc:inkChg>
        <pc:inkChg chg="add mod">
          <ac:chgData name="Yeshe Schiffbauer" userId="255afb266367d080" providerId="LiveId" clId="{0AF9794B-F92B-421F-B5CC-732A7D9E9084}" dt="2020-04-16T09:52:07.494" v="4374"/>
          <ac:inkMkLst>
            <pc:docMk/>
            <pc:sldMk cId="931217110" sldId="286"/>
            <ac:inkMk id="551" creationId="{C25859FA-0B84-4B95-9745-55205BBB94A0}"/>
          </ac:inkMkLst>
        </pc:inkChg>
        <pc:inkChg chg="add mod">
          <ac:chgData name="Yeshe Schiffbauer" userId="255afb266367d080" providerId="LiveId" clId="{0AF9794B-F92B-421F-B5CC-732A7D9E9084}" dt="2020-04-16T09:52:07.494" v="4374"/>
          <ac:inkMkLst>
            <pc:docMk/>
            <pc:sldMk cId="931217110" sldId="286"/>
            <ac:inkMk id="552" creationId="{CEB72433-F0B5-4942-BB20-83838701C2C2}"/>
          </ac:inkMkLst>
        </pc:inkChg>
        <pc:inkChg chg="add mod">
          <ac:chgData name="Yeshe Schiffbauer" userId="255afb266367d080" providerId="LiveId" clId="{0AF9794B-F92B-421F-B5CC-732A7D9E9084}" dt="2020-04-16T09:52:07.494" v="4374"/>
          <ac:inkMkLst>
            <pc:docMk/>
            <pc:sldMk cId="931217110" sldId="286"/>
            <ac:inkMk id="553" creationId="{578B60F0-D21D-4824-B460-A70472DD45AE}"/>
          </ac:inkMkLst>
        </pc:inkChg>
        <pc:inkChg chg="add mod">
          <ac:chgData name="Yeshe Schiffbauer" userId="255afb266367d080" providerId="LiveId" clId="{0AF9794B-F92B-421F-B5CC-732A7D9E9084}" dt="2020-04-16T09:52:07.494" v="4374"/>
          <ac:inkMkLst>
            <pc:docMk/>
            <pc:sldMk cId="931217110" sldId="286"/>
            <ac:inkMk id="554" creationId="{BD87327F-83A1-457F-9C29-B82C1DEC81EF}"/>
          </ac:inkMkLst>
        </pc:inkChg>
        <pc:inkChg chg="add mod">
          <ac:chgData name="Yeshe Schiffbauer" userId="255afb266367d080" providerId="LiveId" clId="{0AF9794B-F92B-421F-B5CC-732A7D9E9084}" dt="2020-04-16T09:52:07.494" v="4374"/>
          <ac:inkMkLst>
            <pc:docMk/>
            <pc:sldMk cId="931217110" sldId="286"/>
            <ac:inkMk id="555" creationId="{A15C4F55-AFFD-481F-B37C-D9AF78BD46B6}"/>
          </ac:inkMkLst>
        </pc:inkChg>
        <pc:inkChg chg="add mod">
          <ac:chgData name="Yeshe Schiffbauer" userId="255afb266367d080" providerId="LiveId" clId="{0AF9794B-F92B-421F-B5CC-732A7D9E9084}" dt="2020-04-16T09:52:07.494" v="4374"/>
          <ac:inkMkLst>
            <pc:docMk/>
            <pc:sldMk cId="931217110" sldId="286"/>
            <ac:inkMk id="556" creationId="{8C9364E6-7D39-4E0B-8DCF-98EC364AA948}"/>
          </ac:inkMkLst>
        </pc:inkChg>
        <pc:inkChg chg="add mod">
          <ac:chgData name="Yeshe Schiffbauer" userId="255afb266367d080" providerId="LiveId" clId="{0AF9794B-F92B-421F-B5CC-732A7D9E9084}" dt="2020-04-16T09:52:07.494" v="4374"/>
          <ac:inkMkLst>
            <pc:docMk/>
            <pc:sldMk cId="931217110" sldId="286"/>
            <ac:inkMk id="557" creationId="{739B3E7B-5A33-4AB5-A194-E1987A68C5C6}"/>
          </ac:inkMkLst>
        </pc:inkChg>
        <pc:inkChg chg="add mod">
          <ac:chgData name="Yeshe Schiffbauer" userId="255afb266367d080" providerId="LiveId" clId="{0AF9794B-F92B-421F-B5CC-732A7D9E9084}" dt="2020-04-16T09:52:07.494" v="4374"/>
          <ac:inkMkLst>
            <pc:docMk/>
            <pc:sldMk cId="931217110" sldId="286"/>
            <ac:inkMk id="560" creationId="{8B455633-0E78-4B6B-85D6-DEB519E0290C}"/>
          </ac:inkMkLst>
        </pc:inkChg>
        <pc:inkChg chg="add mod">
          <ac:chgData name="Yeshe Schiffbauer" userId="255afb266367d080" providerId="LiveId" clId="{0AF9794B-F92B-421F-B5CC-732A7D9E9084}" dt="2020-04-16T09:52:07.494" v="4374"/>
          <ac:inkMkLst>
            <pc:docMk/>
            <pc:sldMk cId="931217110" sldId="286"/>
            <ac:inkMk id="561" creationId="{775B29C2-8570-4911-90AB-B88CD3573A20}"/>
          </ac:inkMkLst>
        </pc:inkChg>
        <pc:inkChg chg="add mod">
          <ac:chgData name="Yeshe Schiffbauer" userId="255afb266367d080" providerId="LiveId" clId="{0AF9794B-F92B-421F-B5CC-732A7D9E9084}" dt="2020-04-16T09:52:07.494" v="4374"/>
          <ac:inkMkLst>
            <pc:docMk/>
            <pc:sldMk cId="931217110" sldId="286"/>
            <ac:inkMk id="562" creationId="{AC104FAF-B7A8-484F-A5F5-F2DF7827C298}"/>
          </ac:inkMkLst>
        </pc:inkChg>
        <pc:inkChg chg="add mod">
          <ac:chgData name="Yeshe Schiffbauer" userId="255afb266367d080" providerId="LiveId" clId="{0AF9794B-F92B-421F-B5CC-732A7D9E9084}" dt="2020-04-16T09:52:07.494" v="4374"/>
          <ac:inkMkLst>
            <pc:docMk/>
            <pc:sldMk cId="931217110" sldId="286"/>
            <ac:inkMk id="563" creationId="{5DD47153-934F-4E6F-8CCA-892D0DAD7541}"/>
          </ac:inkMkLst>
        </pc:inkChg>
        <pc:inkChg chg="add mod">
          <ac:chgData name="Yeshe Schiffbauer" userId="255afb266367d080" providerId="LiveId" clId="{0AF9794B-F92B-421F-B5CC-732A7D9E9084}" dt="2020-04-16T09:52:07.494" v="4374"/>
          <ac:inkMkLst>
            <pc:docMk/>
            <pc:sldMk cId="931217110" sldId="286"/>
            <ac:inkMk id="564" creationId="{E9CE9989-46CF-41CE-BEEC-8A1881126D54}"/>
          </ac:inkMkLst>
        </pc:inkChg>
        <pc:inkChg chg="add mod">
          <ac:chgData name="Yeshe Schiffbauer" userId="255afb266367d080" providerId="LiveId" clId="{0AF9794B-F92B-421F-B5CC-732A7D9E9084}" dt="2020-04-16T09:52:07.494" v="4374"/>
          <ac:inkMkLst>
            <pc:docMk/>
            <pc:sldMk cId="931217110" sldId="286"/>
            <ac:inkMk id="566" creationId="{8C3EAFE3-7787-4BA7-B88D-E12DE4E5ED77}"/>
          </ac:inkMkLst>
        </pc:inkChg>
        <pc:inkChg chg="add mod">
          <ac:chgData name="Yeshe Schiffbauer" userId="255afb266367d080" providerId="LiveId" clId="{0AF9794B-F92B-421F-B5CC-732A7D9E9084}" dt="2020-04-16T09:52:07.494" v="4374"/>
          <ac:inkMkLst>
            <pc:docMk/>
            <pc:sldMk cId="931217110" sldId="286"/>
            <ac:inkMk id="567" creationId="{E66322EB-7108-4882-8BF7-69C0097C29C6}"/>
          </ac:inkMkLst>
        </pc:inkChg>
        <pc:inkChg chg="add mod">
          <ac:chgData name="Yeshe Schiffbauer" userId="255afb266367d080" providerId="LiveId" clId="{0AF9794B-F92B-421F-B5CC-732A7D9E9084}" dt="2020-04-16T09:52:07.494" v="4374"/>
          <ac:inkMkLst>
            <pc:docMk/>
            <pc:sldMk cId="931217110" sldId="286"/>
            <ac:inkMk id="568" creationId="{A883C4D0-A295-45C0-A614-E75079E72E06}"/>
          </ac:inkMkLst>
        </pc:inkChg>
        <pc:inkChg chg="add mod">
          <ac:chgData name="Yeshe Schiffbauer" userId="255afb266367d080" providerId="LiveId" clId="{0AF9794B-F92B-421F-B5CC-732A7D9E9084}" dt="2020-04-16T09:52:07.494" v="4374"/>
          <ac:inkMkLst>
            <pc:docMk/>
            <pc:sldMk cId="931217110" sldId="286"/>
            <ac:inkMk id="569" creationId="{9A83767A-516C-4F35-9C63-B64AFFCA0FED}"/>
          </ac:inkMkLst>
        </pc:inkChg>
        <pc:inkChg chg="add mod">
          <ac:chgData name="Yeshe Schiffbauer" userId="255afb266367d080" providerId="LiveId" clId="{0AF9794B-F92B-421F-B5CC-732A7D9E9084}" dt="2020-04-16T09:52:07.494" v="4374"/>
          <ac:inkMkLst>
            <pc:docMk/>
            <pc:sldMk cId="931217110" sldId="286"/>
            <ac:inkMk id="570" creationId="{E5E90CA4-FD64-4FAC-A0EE-6C9FA8895BDD}"/>
          </ac:inkMkLst>
        </pc:inkChg>
        <pc:inkChg chg="add mod">
          <ac:chgData name="Yeshe Schiffbauer" userId="255afb266367d080" providerId="LiveId" clId="{0AF9794B-F92B-421F-B5CC-732A7D9E9084}" dt="2020-04-16T09:52:07.494" v="4374"/>
          <ac:inkMkLst>
            <pc:docMk/>
            <pc:sldMk cId="931217110" sldId="286"/>
            <ac:inkMk id="571" creationId="{382B5036-8956-49CB-9E1E-50F8489F76CB}"/>
          </ac:inkMkLst>
        </pc:inkChg>
        <pc:inkChg chg="add mod">
          <ac:chgData name="Yeshe Schiffbauer" userId="255afb266367d080" providerId="LiveId" clId="{0AF9794B-F92B-421F-B5CC-732A7D9E9084}" dt="2020-04-16T09:52:07.494" v="4374"/>
          <ac:inkMkLst>
            <pc:docMk/>
            <pc:sldMk cId="931217110" sldId="286"/>
            <ac:inkMk id="572" creationId="{8AD0F05D-EB11-4808-9918-704321B25CA5}"/>
          </ac:inkMkLst>
        </pc:inkChg>
        <pc:inkChg chg="add mod">
          <ac:chgData name="Yeshe Schiffbauer" userId="255afb266367d080" providerId="LiveId" clId="{0AF9794B-F92B-421F-B5CC-732A7D9E9084}" dt="2020-04-16T09:52:07.494" v="4374"/>
          <ac:inkMkLst>
            <pc:docMk/>
            <pc:sldMk cId="931217110" sldId="286"/>
            <ac:inkMk id="574" creationId="{FCDBD1B7-9F77-422C-85B3-588E9D09E010}"/>
          </ac:inkMkLst>
        </pc:inkChg>
        <pc:inkChg chg="add mod">
          <ac:chgData name="Yeshe Schiffbauer" userId="255afb266367d080" providerId="LiveId" clId="{0AF9794B-F92B-421F-B5CC-732A7D9E9084}" dt="2020-04-16T09:52:07.494" v="4374"/>
          <ac:inkMkLst>
            <pc:docMk/>
            <pc:sldMk cId="931217110" sldId="286"/>
            <ac:inkMk id="575" creationId="{AA4E6B54-147A-4CB9-9905-B0A4298A1E87}"/>
          </ac:inkMkLst>
        </pc:inkChg>
        <pc:inkChg chg="add mod">
          <ac:chgData name="Yeshe Schiffbauer" userId="255afb266367d080" providerId="LiveId" clId="{0AF9794B-F92B-421F-B5CC-732A7D9E9084}" dt="2020-04-16T09:52:07.494" v="4374"/>
          <ac:inkMkLst>
            <pc:docMk/>
            <pc:sldMk cId="931217110" sldId="286"/>
            <ac:inkMk id="576" creationId="{20B9056E-3E89-4582-A2E4-37AA532F5968}"/>
          </ac:inkMkLst>
        </pc:inkChg>
        <pc:inkChg chg="add mod">
          <ac:chgData name="Yeshe Schiffbauer" userId="255afb266367d080" providerId="LiveId" clId="{0AF9794B-F92B-421F-B5CC-732A7D9E9084}" dt="2020-04-16T09:52:07.494" v="4374"/>
          <ac:inkMkLst>
            <pc:docMk/>
            <pc:sldMk cId="931217110" sldId="286"/>
            <ac:inkMk id="577" creationId="{AA7DECA2-08E8-4E76-B027-E79C7AC84B6F}"/>
          </ac:inkMkLst>
        </pc:inkChg>
        <pc:inkChg chg="add mod">
          <ac:chgData name="Yeshe Schiffbauer" userId="255afb266367d080" providerId="LiveId" clId="{0AF9794B-F92B-421F-B5CC-732A7D9E9084}" dt="2020-04-16T09:52:07.494" v="4374"/>
          <ac:inkMkLst>
            <pc:docMk/>
            <pc:sldMk cId="931217110" sldId="286"/>
            <ac:inkMk id="578" creationId="{234A9E34-F952-4C84-97D2-55938E86575E}"/>
          </ac:inkMkLst>
        </pc:inkChg>
        <pc:inkChg chg="add mod">
          <ac:chgData name="Yeshe Schiffbauer" userId="255afb266367d080" providerId="LiveId" clId="{0AF9794B-F92B-421F-B5CC-732A7D9E9084}" dt="2020-04-16T09:52:07.494" v="4374"/>
          <ac:inkMkLst>
            <pc:docMk/>
            <pc:sldMk cId="931217110" sldId="286"/>
            <ac:inkMk id="579" creationId="{34E4ABD8-1255-4555-A4AE-150C70ED8EB4}"/>
          </ac:inkMkLst>
        </pc:inkChg>
        <pc:inkChg chg="add mod">
          <ac:chgData name="Yeshe Schiffbauer" userId="255afb266367d080" providerId="LiveId" clId="{0AF9794B-F92B-421F-B5CC-732A7D9E9084}" dt="2020-04-16T09:52:07.494" v="4374"/>
          <ac:inkMkLst>
            <pc:docMk/>
            <pc:sldMk cId="931217110" sldId="286"/>
            <ac:inkMk id="580" creationId="{8C647364-A1EE-4894-9EF2-764C4D42A6C2}"/>
          </ac:inkMkLst>
        </pc:inkChg>
        <pc:inkChg chg="add mod">
          <ac:chgData name="Yeshe Schiffbauer" userId="255afb266367d080" providerId="LiveId" clId="{0AF9794B-F92B-421F-B5CC-732A7D9E9084}" dt="2020-04-16T09:52:07.494" v="4374"/>
          <ac:inkMkLst>
            <pc:docMk/>
            <pc:sldMk cId="931217110" sldId="286"/>
            <ac:inkMk id="581" creationId="{0EA08861-D5C7-48BA-A633-B1EE5E5E0566}"/>
          </ac:inkMkLst>
        </pc:inkChg>
        <pc:inkChg chg="add mod">
          <ac:chgData name="Yeshe Schiffbauer" userId="255afb266367d080" providerId="LiveId" clId="{0AF9794B-F92B-421F-B5CC-732A7D9E9084}" dt="2020-04-16T09:52:07.494" v="4374"/>
          <ac:inkMkLst>
            <pc:docMk/>
            <pc:sldMk cId="931217110" sldId="286"/>
            <ac:inkMk id="582" creationId="{044065C3-C534-48FD-9A72-826493C286D1}"/>
          </ac:inkMkLst>
        </pc:inkChg>
        <pc:inkChg chg="add mod">
          <ac:chgData name="Yeshe Schiffbauer" userId="255afb266367d080" providerId="LiveId" clId="{0AF9794B-F92B-421F-B5CC-732A7D9E9084}" dt="2020-04-16T09:52:07.494" v="4374"/>
          <ac:inkMkLst>
            <pc:docMk/>
            <pc:sldMk cId="931217110" sldId="286"/>
            <ac:inkMk id="583" creationId="{BD911CBC-C4CC-4409-9502-42522B6C58B1}"/>
          </ac:inkMkLst>
        </pc:inkChg>
        <pc:inkChg chg="add mod">
          <ac:chgData name="Yeshe Schiffbauer" userId="255afb266367d080" providerId="LiveId" clId="{0AF9794B-F92B-421F-B5CC-732A7D9E9084}" dt="2020-04-16T09:52:07.494" v="4374"/>
          <ac:inkMkLst>
            <pc:docMk/>
            <pc:sldMk cId="931217110" sldId="286"/>
            <ac:inkMk id="584" creationId="{92460059-AEED-47B4-8A29-02A4FED09222}"/>
          </ac:inkMkLst>
        </pc:inkChg>
        <pc:inkChg chg="add mod">
          <ac:chgData name="Yeshe Schiffbauer" userId="255afb266367d080" providerId="LiveId" clId="{0AF9794B-F92B-421F-B5CC-732A7D9E9084}" dt="2020-04-16T09:52:07.494" v="4374"/>
          <ac:inkMkLst>
            <pc:docMk/>
            <pc:sldMk cId="931217110" sldId="286"/>
            <ac:inkMk id="585" creationId="{76993DA9-401C-4620-B432-7BA11F892257}"/>
          </ac:inkMkLst>
        </pc:inkChg>
        <pc:inkChg chg="add mod">
          <ac:chgData name="Yeshe Schiffbauer" userId="255afb266367d080" providerId="LiveId" clId="{0AF9794B-F92B-421F-B5CC-732A7D9E9084}" dt="2020-04-16T09:52:07.494" v="4374"/>
          <ac:inkMkLst>
            <pc:docMk/>
            <pc:sldMk cId="931217110" sldId="286"/>
            <ac:inkMk id="586" creationId="{839A5A6D-45E9-4FAB-8EDF-8D0C4A38FA01}"/>
          </ac:inkMkLst>
        </pc:inkChg>
        <pc:inkChg chg="add mod">
          <ac:chgData name="Yeshe Schiffbauer" userId="255afb266367d080" providerId="LiveId" clId="{0AF9794B-F92B-421F-B5CC-732A7D9E9084}" dt="2020-04-16T09:52:07.494" v="4374"/>
          <ac:inkMkLst>
            <pc:docMk/>
            <pc:sldMk cId="931217110" sldId="286"/>
            <ac:inkMk id="587" creationId="{AEBCA97C-FF8C-4933-A6FF-0EB72FC3E73D}"/>
          </ac:inkMkLst>
        </pc:inkChg>
        <pc:inkChg chg="add mod">
          <ac:chgData name="Yeshe Schiffbauer" userId="255afb266367d080" providerId="LiveId" clId="{0AF9794B-F92B-421F-B5CC-732A7D9E9084}" dt="2020-04-16T09:52:07.494" v="4374"/>
          <ac:inkMkLst>
            <pc:docMk/>
            <pc:sldMk cId="931217110" sldId="286"/>
            <ac:inkMk id="588" creationId="{066B67C6-108D-463A-9D28-94719206A894}"/>
          </ac:inkMkLst>
        </pc:inkChg>
        <pc:inkChg chg="add mod">
          <ac:chgData name="Yeshe Schiffbauer" userId="255afb266367d080" providerId="LiveId" clId="{0AF9794B-F92B-421F-B5CC-732A7D9E9084}" dt="2020-04-16T09:52:07.494" v="4374"/>
          <ac:inkMkLst>
            <pc:docMk/>
            <pc:sldMk cId="931217110" sldId="286"/>
            <ac:inkMk id="590" creationId="{21A1EB9E-03F4-4E5A-8EBD-F828D948BDAA}"/>
          </ac:inkMkLst>
        </pc:inkChg>
        <pc:inkChg chg="add mod">
          <ac:chgData name="Yeshe Schiffbauer" userId="255afb266367d080" providerId="LiveId" clId="{0AF9794B-F92B-421F-B5CC-732A7D9E9084}" dt="2020-04-16T09:52:07.494" v="4374"/>
          <ac:inkMkLst>
            <pc:docMk/>
            <pc:sldMk cId="931217110" sldId="286"/>
            <ac:inkMk id="591" creationId="{9FCA46CE-A8CF-4C0A-B67E-EAF8F760BF16}"/>
          </ac:inkMkLst>
        </pc:inkChg>
        <pc:inkChg chg="add mod">
          <ac:chgData name="Yeshe Schiffbauer" userId="255afb266367d080" providerId="LiveId" clId="{0AF9794B-F92B-421F-B5CC-732A7D9E9084}" dt="2020-04-16T09:52:07.494" v="4374"/>
          <ac:inkMkLst>
            <pc:docMk/>
            <pc:sldMk cId="931217110" sldId="286"/>
            <ac:inkMk id="592" creationId="{9DABF0A4-5538-43FD-A687-17A31049D3A4}"/>
          </ac:inkMkLst>
        </pc:inkChg>
        <pc:inkChg chg="add mod">
          <ac:chgData name="Yeshe Schiffbauer" userId="255afb266367d080" providerId="LiveId" clId="{0AF9794B-F92B-421F-B5CC-732A7D9E9084}" dt="2020-04-16T09:52:07.494" v="4374"/>
          <ac:inkMkLst>
            <pc:docMk/>
            <pc:sldMk cId="931217110" sldId="286"/>
            <ac:inkMk id="593" creationId="{DE310E3C-5E82-48F8-9088-A2E75679DAC5}"/>
          </ac:inkMkLst>
        </pc:inkChg>
        <pc:inkChg chg="add mod">
          <ac:chgData name="Yeshe Schiffbauer" userId="255afb266367d080" providerId="LiveId" clId="{0AF9794B-F92B-421F-B5CC-732A7D9E9084}" dt="2020-04-16T09:52:07.494" v="4374"/>
          <ac:inkMkLst>
            <pc:docMk/>
            <pc:sldMk cId="931217110" sldId="286"/>
            <ac:inkMk id="594" creationId="{3DC3FC77-7626-465E-B476-EA19F7A1DD40}"/>
          </ac:inkMkLst>
        </pc:inkChg>
        <pc:inkChg chg="add mod">
          <ac:chgData name="Yeshe Schiffbauer" userId="255afb266367d080" providerId="LiveId" clId="{0AF9794B-F92B-421F-B5CC-732A7D9E9084}" dt="2020-04-16T09:52:07.494" v="4374"/>
          <ac:inkMkLst>
            <pc:docMk/>
            <pc:sldMk cId="931217110" sldId="286"/>
            <ac:inkMk id="595" creationId="{16CFFB80-1A3B-4D97-8B7B-5EC932EA2A77}"/>
          </ac:inkMkLst>
        </pc:inkChg>
        <pc:inkChg chg="add mod">
          <ac:chgData name="Yeshe Schiffbauer" userId="255afb266367d080" providerId="LiveId" clId="{0AF9794B-F92B-421F-B5CC-732A7D9E9084}" dt="2020-04-16T09:52:07.494" v="4374"/>
          <ac:inkMkLst>
            <pc:docMk/>
            <pc:sldMk cId="931217110" sldId="286"/>
            <ac:inkMk id="596" creationId="{550D7F8C-4D36-41E9-AF20-C3F2618E6A75}"/>
          </ac:inkMkLst>
        </pc:inkChg>
        <pc:inkChg chg="add mod">
          <ac:chgData name="Yeshe Schiffbauer" userId="255afb266367d080" providerId="LiveId" clId="{0AF9794B-F92B-421F-B5CC-732A7D9E9084}" dt="2020-04-16T09:52:07.494" v="4374"/>
          <ac:inkMkLst>
            <pc:docMk/>
            <pc:sldMk cId="931217110" sldId="286"/>
            <ac:inkMk id="597" creationId="{5F550136-B167-4AC3-8D4B-2DBC5B9BC6A9}"/>
          </ac:inkMkLst>
        </pc:inkChg>
        <pc:inkChg chg="add del">
          <ac:chgData name="Yeshe Schiffbauer" userId="255afb266367d080" providerId="LiveId" clId="{0AF9794B-F92B-421F-B5CC-732A7D9E9084}" dt="2020-04-16T09:52:22.908" v="4376"/>
          <ac:inkMkLst>
            <pc:docMk/>
            <pc:sldMk cId="931217110" sldId="286"/>
            <ac:inkMk id="599" creationId="{5DEDF5D1-D9F5-4216-8AB2-BCC121DE2F99}"/>
          </ac:inkMkLst>
        </pc:inkChg>
        <pc:inkChg chg="add del">
          <ac:chgData name="Yeshe Schiffbauer" userId="255afb266367d080" providerId="LiveId" clId="{0AF9794B-F92B-421F-B5CC-732A7D9E9084}" dt="2020-04-16T09:52:36.308" v="4378"/>
          <ac:inkMkLst>
            <pc:docMk/>
            <pc:sldMk cId="931217110" sldId="286"/>
            <ac:inkMk id="600" creationId="{858D4E54-A058-4720-AF2B-5E85E8442F3B}"/>
          </ac:inkMkLst>
        </pc:inkChg>
        <pc:inkChg chg="add del">
          <ac:chgData name="Yeshe Schiffbauer" userId="255afb266367d080" providerId="LiveId" clId="{0AF9794B-F92B-421F-B5CC-732A7D9E9084}" dt="2020-04-16T13:24:58.680" v="7755" actId="478"/>
          <ac:inkMkLst>
            <pc:docMk/>
            <pc:sldMk cId="931217110" sldId="286"/>
            <ac:inkMk id="601" creationId="{E83A8A1D-F7B1-4233-B002-E1FDAC772044}"/>
          </ac:inkMkLst>
        </pc:inkChg>
        <pc:inkChg chg="add mod">
          <ac:chgData name="Yeshe Schiffbauer" userId="255afb266367d080" providerId="LiveId" clId="{0AF9794B-F92B-421F-B5CC-732A7D9E9084}" dt="2020-04-16T09:56:13.616" v="4550" actId="1076"/>
          <ac:inkMkLst>
            <pc:docMk/>
            <pc:sldMk cId="931217110" sldId="286"/>
            <ac:inkMk id="602" creationId="{BC6E08DF-4C8A-4CA2-BDA7-BCF2E19C41C5}"/>
          </ac:inkMkLst>
        </pc:inkChg>
        <pc:inkChg chg="add mod">
          <ac:chgData name="Yeshe Schiffbauer" userId="255afb266367d080" providerId="LiveId" clId="{0AF9794B-F92B-421F-B5CC-732A7D9E9084}" dt="2020-04-16T09:56:13.616" v="4550" actId="1076"/>
          <ac:inkMkLst>
            <pc:docMk/>
            <pc:sldMk cId="931217110" sldId="286"/>
            <ac:inkMk id="603" creationId="{7F1A4CDB-F090-4172-99F7-38992C97778E}"/>
          </ac:inkMkLst>
        </pc:inkChg>
        <pc:inkChg chg="add mod">
          <ac:chgData name="Yeshe Schiffbauer" userId="255afb266367d080" providerId="LiveId" clId="{0AF9794B-F92B-421F-B5CC-732A7D9E9084}" dt="2020-04-16T09:56:13.616" v="4550" actId="1076"/>
          <ac:inkMkLst>
            <pc:docMk/>
            <pc:sldMk cId="931217110" sldId="286"/>
            <ac:inkMk id="604" creationId="{3DD82774-2352-40D1-B194-BEEEEE0C97FD}"/>
          </ac:inkMkLst>
        </pc:inkChg>
        <pc:inkChg chg="add mod">
          <ac:chgData name="Yeshe Schiffbauer" userId="255afb266367d080" providerId="LiveId" clId="{0AF9794B-F92B-421F-B5CC-732A7D9E9084}" dt="2020-04-16T09:56:13.616" v="4550" actId="1076"/>
          <ac:inkMkLst>
            <pc:docMk/>
            <pc:sldMk cId="931217110" sldId="286"/>
            <ac:inkMk id="605" creationId="{36C79640-06A7-4C44-97FE-823409DCCAC0}"/>
          </ac:inkMkLst>
        </pc:inkChg>
        <pc:inkChg chg="add mod">
          <ac:chgData name="Yeshe Schiffbauer" userId="255afb266367d080" providerId="LiveId" clId="{0AF9794B-F92B-421F-B5CC-732A7D9E9084}" dt="2020-04-16T09:56:13.616" v="4550" actId="1076"/>
          <ac:inkMkLst>
            <pc:docMk/>
            <pc:sldMk cId="931217110" sldId="286"/>
            <ac:inkMk id="606" creationId="{0B8696B0-1C38-46B8-BCF3-3321DE0D3B56}"/>
          </ac:inkMkLst>
        </pc:inkChg>
        <pc:inkChg chg="add mod">
          <ac:chgData name="Yeshe Schiffbauer" userId="255afb266367d080" providerId="LiveId" clId="{0AF9794B-F92B-421F-B5CC-732A7D9E9084}" dt="2020-04-16T09:56:13.616" v="4550" actId="1076"/>
          <ac:inkMkLst>
            <pc:docMk/>
            <pc:sldMk cId="931217110" sldId="286"/>
            <ac:inkMk id="607" creationId="{7980D4E7-4476-4113-BA4A-1DED956F0EBB}"/>
          </ac:inkMkLst>
        </pc:inkChg>
        <pc:inkChg chg="add mod">
          <ac:chgData name="Yeshe Schiffbauer" userId="255afb266367d080" providerId="LiveId" clId="{0AF9794B-F92B-421F-B5CC-732A7D9E9084}" dt="2020-04-16T09:56:13.616" v="4550" actId="1076"/>
          <ac:inkMkLst>
            <pc:docMk/>
            <pc:sldMk cId="931217110" sldId="286"/>
            <ac:inkMk id="608" creationId="{DF6EB10A-624A-4169-8FF2-601C4E5DA9CB}"/>
          </ac:inkMkLst>
        </pc:inkChg>
        <pc:inkChg chg="add mod">
          <ac:chgData name="Yeshe Schiffbauer" userId="255afb266367d080" providerId="LiveId" clId="{0AF9794B-F92B-421F-B5CC-732A7D9E9084}" dt="2020-04-16T09:56:13.616" v="4550" actId="1076"/>
          <ac:inkMkLst>
            <pc:docMk/>
            <pc:sldMk cId="931217110" sldId="286"/>
            <ac:inkMk id="609" creationId="{BE1F7FCD-7936-4B3E-BAEA-BCDF0F44BB92}"/>
          </ac:inkMkLst>
        </pc:inkChg>
        <pc:inkChg chg="add mod">
          <ac:chgData name="Yeshe Schiffbauer" userId="255afb266367d080" providerId="LiveId" clId="{0AF9794B-F92B-421F-B5CC-732A7D9E9084}" dt="2020-04-16T09:56:13.616" v="4550" actId="1076"/>
          <ac:inkMkLst>
            <pc:docMk/>
            <pc:sldMk cId="931217110" sldId="286"/>
            <ac:inkMk id="610" creationId="{26F400E5-77F8-4203-BAFC-9FB37DBF6203}"/>
          </ac:inkMkLst>
        </pc:inkChg>
        <pc:inkChg chg="add mod">
          <ac:chgData name="Yeshe Schiffbauer" userId="255afb266367d080" providerId="LiveId" clId="{0AF9794B-F92B-421F-B5CC-732A7D9E9084}" dt="2020-04-16T09:56:13.616" v="4550" actId="1076"/>
          <ac:inkMkLst>
            <pc:docMk/>
            <pc:sldMk cId="931217110" sldId="286"/>
            <ac:inkMk id="611" creationId="{58B5AEB7-FF1C-457E-8D3A-0BC0C44EC114}"/>
          </ac:inkMkLst>
        </pc:inkChg>
        <pc:inkChg chg="add mod">
          <ac:chgData name="Yeshe Schiffbauer" userId="255afb266367d080" providerId="LiveId" clId="{0AF9794B-F92B-421F-B5CC-732A7D9E9084}" dt="2020-04-16T09:56:13.616" v="4550" actId="1076"/>
          <ac:inkMkLst>
            <pc:docMk/>
            <pc:sldMk cId="931217110" sldId="286"/>
            <ac:inkMk id="612" creationId="{54F0F413-BE23-4C6D-B5B8-76DE250B3E64}"/>
          </ac:inkMkLst>
        </pc:inkChg>
        <pc:inkChg chg="add mod">
          <ac:chgData name="Yeshe Schiffbauer" userId="255afb266367d080" providerId="LiveId" clId="{0AF9794B-F92B-421F-B5CC-732A7D9E9084}" dt="2020-04-16T09:56:13.616" v="4550" actId="1076"/>
          <ac:inkMkLst>
            <pc:docMk/>
            <pc:sldMk cId="931217110" sldId="286"/>
            <ac:inkMk id="614" creationId="{AAC2EEDC-2A16-4643-9D54-75BF4E390687}"/>
          </ac:inkMkLst>
        </pc:inkChg>
        <pc:inkChg chg="add mod">
          <ac:chgData name="Yeshe Schiffbauer" userId="255afb266367d080" providerId="LiveId" clId="{0AF9794B-F92B-421F-B5CC-732A7D9E9084}" dt="2020-04-16T09:56:13.616" v="4550" actId="1076"/>
          <ac:inkMkLst>
            <pc:docMk/>
            <pc:sldMk cId="931217110" sldId="286"/>
            <ac:inkMk id="615" creationId="{A30F4F54-4450-4B50-A901-759268FB3414}"/>
          </ac:inkMkLst>
        </pc:inkChg>
        <pc:inkChg chg="add mod">
          <ac:chgData name="Yeshe Schiffbauer" userId="255afb266367d080" providerId="LiveId" clId="{0AF9794B-F92B-421F-B5CC-732A7D9E9084}" dt="2020-04-16T09:56:13.616" v="4550" actId="1076"/>
          <ac:inkMkLst>
            <pc:docMk/>
            <pc:sldMk cId="931217110" sldId="286"/>
            <ac:inkMk id="616" creationId="{0E43F81D-04FB-4B09-A47B-FF68BA45C982}"/>
          </ac:inkMkLst>
        </pc:inkChg>
        <pc:inkChg chg="add mod">
          <ac:chgData name="Yeshe Schiffbauer" userId="255afb266367d080" providerId="LiveId" clId="{0AF9794B-F92B-421F-B5CC-732A7D9E9084}" dt="2020-04-16T09:56:13.616" v="4550" actId="1076"/>
          <ac:inkMkLst>
            <pc:docMk/>
            <pc:sldMk cId="931217110" sldId="286"/>
            <ac:inkMk id="617" creationId="{A7860A9D-1D76-4BEC-BDDF-D8E1784AB90F}"/>
          </ac:inkMkLst>
        </pc:inkChg>
        <pc:inkChg chg="add mod">
          <ac:chgData name="Yeshe Schiffbauer" userId="255afb266367d080" providerId="LiveId" clId="{0AF9794B-F92B-421F-B5CC-732A7D9E9084}" dt="2020-04-16T09:56:13.616" v="4550" actId="1076"/>
          <ac:inkMkLst>
            <pc:docMk/>
            <pc:sldMk cId="931217110" sldId="286"/>
            <ac:inkMk id="618" creationId="{C346A026-48CD-4716-8D89-1035B7D37B23}"/>
          </ac:inkMkLst>
        </pc:inkChg>
        <pc:inkChg chg="add mod">
          <ac:chgData name="Yeshe Schiffbauer" userId="255afb266367d080" providerId="LiveId" clId="{0AF9794B-F92B-421F-B5CC-732A7D9E9084}" dt="2020-04-16T09:56:13.616" v="4550" actId="1076"/>
          <ac:inkMkLst>
            <pc:docMk/>
            <pc:sldMk cId="931217110" sldId="286"/>
            <ac:inkMk id="619" creationId="{18E33F59-2F3E-4934-8D83-2486DAC7EFCF}"/>
          </ac:inkMkLst>
        </pc:inkChg>
        <pc:inkChg chg="add mod">
          <ac:chgData name="Yeshe Schiffbauer" userId="255afb266367d080" providerId="LiveId" clId="{0AF9794B-F92B-421F-B5CC-732A7D9E9084}" dt="2020-04-16T09:56:13.616" v="4550" actId="1076"/>
          <ac:inkMkLst>
            <pc:docMk/>
            <pc:sldMk cId="931217110" sldId="286"/>
            <ac:inkMk id="620" creationId="{E8658B8A-DE00-4086-AF9A-CBFC6C1CE9F8}"/>
          </ac:inkMkLst>
        </pc:inkChg>
        <pc:inkChg chg="add mod">
          <ac:chgData name="Yeshe Schiffbauer" userId="255afb266367d080" providerId="LiveId" clId="{0AF9794B-F92B-421F-B5CC-732A7D9E9084}" dt="2020-04-16T09:56:13.616" v="4550" actId="1076"/>
          <ac:inkMkLst>
            <pc:docMk/>
            <pc:sldMk cId="931217110" sldId="286"/>
            <ac:inkMk id="621" creationId="{759B11B1-0068-48A2-9C59-701FC7C80A16}"/>
          </ac:inkMkLst>
        </pc:inkChg>
        <pc:inkChg chg="add mod">
          <ac:chgData name="Yeshe Schiffbauer" userId="255afb266367d080" providerId="LiveId" clId="{0AF9794B-F92B-421F-B5CC-732A7D9E9084}" dt="2020-04-16T09:56:13.616" v="4550" actId="1076"/>
          <ac:inkMkLst>
            <pc:docMk/>
            <pc:sldMk cId="931217110" sldId="286"/>
            <ac:inkMk id="622" creationId="{96F9CBF8-8F04-4E49-843E-A1B47C5FCF71}"/>
          </ac:inkMkLst>
        </pc:inkChg>
        <pc:inkChg chg="add mod">
          <ac:chgData name="Yeshe Schiffbauer" userId="255afb266367d080" providerId="LiveId" clId="{0AF9794B-F92B-421F-B5CC-732A7D9E9084}" dt="2020-04-16T09:56:13.616" v="4550" actId="1076"/>
          <ac:inkMkLst>
            <pc:docMk/>
            <pc:sldMk cId="931217110" sldId="286"/>
            <ac:inkMk id="623" creationId="{3AB7D03C-0735-4ACA-851D-3DEB4C02C06B}"/>
          </ac:inkMkLst>
        </pc:inkChg>
        <pc:inkChg chg="add mod">
          <ac:chgData name="Yeshe Schiffbauer" userId="255afb266367d080" providerId="LiveId" clId="{0AF9794B-F92B-421F-B5CC-732A7D9E9084}" dt="2020-04-16T09:56:13.616" v="4550" actId="1076"/>
          <ac:inkMkLst>
            <pc:docMk/>
            <pc:sldMk cId="931217110" sldId="286"/>
            <ac:inkMk id="624" creationId="{36479464-B32E-40A0-8C2E-C9CE37C729FF}"/>
          </ac:inkMkLst>
        </pc:inkChg>
        <pc:inkChg chg="add mod">
          <ac:chgData name="Yeshe Schiffbauer" userId="255afb266367d080" providerId="LiveId" clId="{0AF9794B-F92B-421F-B5CC-732A7D9E9084}" dt="2020-04-16T09:56:13.616" v="4550" actId="1076"/>
          <ac:inkMkLst>
            <pc:docMk/>
            <pc:sldMk cId="931217110" sldId="286"/>
            <ac:inkMk id="625" creationId="{21361E3C-5FA2-411F-B1E9-CC5B27EE149B}"/>
          </ac:inkMkLst>
        </pc:inkChg>
        <pc:inkChg chg="add mod">
          <ac:chgData name="Yeshe Schiffbauer" userId="255afb266367d080" providerId="LiveId" clId="{0AF9794B-F92B-421F-B5CC-732A7D9E9084}" dt="2020-04-16T09:56:13.616" v="4550" actId="1076"/>
          <ac:inkMkLst>
            <pc:docMk/>
            <pc:sldMk cId="931217110" sldId="286"/>
            <ac:inkMk id="626" creationId="{060AF3DD-7E1F-4A7A-814D-91FDDE9EC650}"/>
          </ac:inkMkLst>
        </pc:inkChg>
        <pc:inkChg chg="add mod">
          <ac:chgData name="Yeshe Schiffbauer" userId="255afb266367d080" providerId="LiveId" clId="{0AF9794B-F92B-421F-B5CC-732A7D9E9084}" dt="2020-04-16T09:58:01.537" v="4564" actId="1076"/>
          <ac:inkMkLst>
            <pc:docMk/>
            <pc:sldMk cId="931217110" sldId="286"/>
            <ac:inkMk id="627" creationId="{FE8F42BB-E67E-471E-9F80-6C52DADD1B70}"/>
          </ac:inkMkLst>
        </pc:inkChg>
        <pc:inkChg chg="add mod">
          <ac:chgData name="Yeshe Schiffbauer" userId="255afb266367d080" providerId="LiveId" clId="{0AF9794B-F92B-421F-B5CC-732A7D9E9084}" dt="2020-04-16T09:58:01.537" v="4564" actId="1076"/>
          <ac:inkMkLst>
            <pc:docMk/>
            <pc:sldMk cId="931217110" sldId="286"/>
            <ac:inkMk id="628" creationId="{7132197C-5A13-45D2-82A1-A73FEAEC9E5D}"/>
          </ac:inkMkLst>
        </pc:inkChg>
        <pc:inkChg chg="add mod">
          <ac:chgData name="Yeshe Schiffbauer" userId="255afb266367d080" providerId="LiveId" clId="{0AF9794B-F92B-421F-B5CC-732A7D9E9084}" dt="2020-04-16T09:58:01.537" v="4564" actId="1076"/>
          <ac:inkMkLst>
            <pc:docMk/>
            <pc:sldMk cId="931217110" sldId="286"/>
            <ac:inkMk id="629" creationId="{F4C42336-ED06-483C-A264-E516EB4EE6A6}"/>
          </ac:inkMkLst>
        </pc:inkChg>
        <pc:inkChg chg="add mod">
          <ac:chgData name="Yeshe Schiffbauer" userId="255afb266367d080" providerId="LiveId" clId="{0AF9794B-F92B-421F-B5CC-732A7D9E9084}" dt="2020-04-16T09:56:13.616" v="4550" actId="1076"/>
          <ac:inkMkLst>
            <pc:docMk/>
            <pc:sldMk cId="931217110" sldId="286"/>
            <ac:inkMk id="630" creationId="{FAA5A4EF-B511-427B-9C29-1F9518874D54}"/>
          </ac:inkMkLst>
        </pc:inkChg>
        <pc:inkChg chg="add mod">
          <ac:chgData name="Yeshe Schiffbauer" userId="255afb266367d080" providerId="LiveId" clId="{0AF9794B-F92B-421F-B5CC-732A7D9E9084}" dt="2020-04-16T09:56:13.616" v="4550" actId="1076"/>
          <ac:inkMkLst>
            <pc:docMk/>
            <pc:sldMk cId="931217110" sldId="286"/>
            <ac:inkMk id="631" creationId="{C32198F8-784D-4D36-A774-009059253896}"/>
          </ac:inkMkLst>
        </pc:inkChg>
        <pc:inkChg chg="add mod">
          <ac:chgData name="Yeshe Schiffbauer" userId="255afb266367d080" providerId="LiveId" clId="{0AF9794B-F92B-421F-B5CC-732A7D9E9084}" dt="2020-04-16T09:56:13.616" v="4550" actId="1076"/>
          <ac:inkMkLst>
            <pc:docMk/>
            <pc:sldMk cId="931217110" sldId="286"/>
            <ac:inkMk id="636" creationId="{00C61281-B531-44D4-8F02-68EDB9750ADE}"/>
          </ac:inkMkLst>
        </pc:inkChg>
        <pc:inkChg chg="add mod">
          <ac:chgData name="Yeshe Schiffbauer" userId="255afb266367d080" providerId="LiveId" clId="{0AF9794B-F92B-421F-B5CC-732A7D9E9084}" dt="2020-04-16T09:58:01.537" v="4564" actId="1076"/>
          <ac:inkMkLst>
            <pc:docMk/>
            <pc:sldMk cId="931217110" sldId="286"/>
            <ac:inkMk id="638" creationId="{81663616-5C34-4DA7-8F80-24FEC09BBDA3}"/>
          </ac:inkMkLst>
        </pc:inkChg>
        <pc:inkChg chg="add del">
          <ac:chgData name="Yeshe Schiffbauer" userId="255afb266367d080" providerId="LiveId" clId="{0AF9794B-F92B-421F-B5CC-732A7D9E9084}" dt="2020-04-16T09:53:13.497" v="4415"/>
          <ac:inkMkLst>
            <pc:docMk/>
            <pc:sldMk cId="931217110" sldId="286"/>
            <ac:inkMk id="639" creationId="{585C1A77-961C-4BA9-BB86-E11F05460304}"/>
          </ac:inkMkLst>
        </pc:inkChg>
        <pc:inkChg chg="add mod">
          <ac:chgData name="Yeshe Schiffbauer" userId="255afb266367d080" providerId="LiveId" clId="{0AF9794B-F92B-421F-B5CC-732A7D9E9084}" dt="2020-04-16T09:56:13.616" v="4550" actId="1076"/>
          <ac:inkMkLst>
            <pc:docMk/>
            <pc:sldMk cId="931217110" sldId="286"/>
            <ac:inkMk id="640" creationId="{2A126436-B9C4-4D60-9DC5-E5B5D5FD8D6B}"/>
          </ac:inkMkLst>
        </pc:inkChg>
        <pc:inkChg chg="add mod">
          <ac:chgData name="Yeshe Schiffbauer" userId="255afb266367d080" providerId="LiveId" clId="{0AF9794B-F92B-421F-B5CC-732A7D9E9084}" dt="2020-04-16T09:56:13.616" v="4550" actId="1076"/>
          <ac:inkMkLst>
            <pc:docMk/>
            <pc:sldMk cId="931217110" sldId="286"/>
            <ac:inkMk id="641" creationId="{17B1ABF4-CC08-4231-BD4F-8E30C7287473}"/>
          </ac:inkMkLst>
        </pc:inkChg>
        <pc:inkChg chg="add mod">
          <ac:chgData name="Yeshe Schiffbauer" userId="255afb266367d080" providerId="LiveId" clId="{0AF9794B-F92B-421F-B5CC-732A7D9E9084}" dt="2020-04-16T09:56:13.616" v="4550" actId="1076"/>
          <ac:inkMkLst>
            <pc:docMk/>
            <pc:sldMk cId="931217110" sldId="286"/>
            <ac:inkMk id="642" creationId="{56BF7911-EE29-4F19-A6CB-874A8B715BC7}"/>
          </ac:inkMkLst>
        </pc:inkChg>
        <pc:inkChg chg="add mod">
          <ac:chgData name="Yeshe Schiffbauer" userId="255afb266367d080" providerId="LiveId" clId="{0AF9794B-F92B-421F-B5CC-732A7D9E9084}" dt="2020-04-16T09:53:25.380" v="4436"/>
          <ac:inkMkLst>
            <pc:docMk/>
            <pc:sldMk cId="931217110" sldId="286"/>
            <ac:inkMk id="643" creationId="{9FA672F8-D3B2-46D5-90EE-B1F173ADF525}"/>
          </ac:inkMkLst>
        </pc:inkChg>
        <pc:inkChg chg="add mod">
          <ac:chgData name="Yeshe Schiffbauer" userId="255afb266367d080" providerId="LiveId" clId="{0AF9794B-F92B-421F-B5CC-732A7D9E9084}" dt="2020-04-16T09:53:25.380" v="4436"/>
          <ac:inkMkLst>
            <pc:docMk/>
            <pc:sldMk cId="931217110" sldId="286"/>
            <ac:inkMk id="644" creationId="{F65B55AC-3174-40D6-BD1D-C71450178737}"/>
          </ac:inkMkLst>
        </pc:inkChg>
        <pc:inkChg chg="add mod">
          <ac:chgData name="Yeshe Schiffbauer" userId="255afb266367d080" providerId="LiveId" clId="{0AF9794B-F92B-421F-B5CC-732A7D9E9084}" dt="2020-04-16T09:56:13.616" v="4550" actId="1076"/>
          <ac:inkMkLst>
            <pc:docMk/>
            <pc:sldMk cId="931217110" sldId="286"/>
            <ac:inkMk id="645" creationId="{61732B6F-D1AD-4F3A-8E77-D4FCC59F000C}"/>
          </ac:inkMkLst>
        </pc:inkChg>
        <pc:inkChg chg="add mod">
          <ac:chgData name="Yeshe Schiffbauer" userId="255afb266367d080" providerId="LiveId" clId="{0AF9794B-F92B-421F-B5CC-732A7D9E9084}" dt="2020-04-16T09:56:13.616" v="4550" actId="1076"/>
          <ac:inkMkLst>
            <pc:docMk/>
            <pc:sldMk cId="931217110" sldId="286"/>
            <ac:inkMk id="646" creationId="{9E328A3D-C5C3-414A-B09F-D20C124C1CD9}"/>
          </ac:inkMkLst>
        </pc:inkChg>
        <pc:inkChg chg="add mod">
          <ac:chgData name="Yeshe Schiffbauer" userId="255afb266367d080" providerId="LiveId" clId="{0AF9794B-F92B-421F-B5CC-732A7D9E9084}" dt="2020-04-16T09:56:13.616" v="4550" actId="1076"/>
          <ac:inkMkLst>
            <pc:docMk/>
            <pc:sldMk cId="931217110" sldId="286"/>
            <ac:inkMk id="647" creationId="{DE651FC1-0C66-4466-8A81-994B27C9B099}"/>
          </ac:inkMkLst>
        </pc:inkChg>
        <pc:inkChg chg="add mod">
          <ac:chgData name="Yeshe Schiffbauer" userId="255afb266367d080" providerId="LiveId" clId="{0AF9794B-F92B-421F-B5CC-732A7D9E9084}" dt="2020-04-16T09:56:13.616" v="4550" actId="1076"/>
          <ac:inkMkLst>
            <pc:docMk/>
            <pc:sldMk cId="931217110" sldId="286"/>
            <ac:inkMk id="648" creationId="{56043BD6-688A-4CD1-9A27-D6D113531587}"/>
          </ac:inkMkLst>
        </pc:inkChg>
        <pc:inkChg chg="add mod">
          <ac:chgData name="Yeshe Schiffbauer" userId="255afb266367d080" providerId="LiveId" clId="{0AF9794B-F92B-421F-B5CC-732A7D9E9084}" dt="2020-04-16T09:56:13.616" v="4550" actId="1076"/>
          <ac:inkMkLst>
            <pc:docMk/>
            <pc:sldMk cId="931217110" sldId="286"/>
            <ac:inkMk id="649" creationId="{4E819C1F-117F-489A-9ABF-12CC01279BA5}"/>
          </ac:inkMkLst>
        </pc:inkChg>
        <pc:inkChg chg="add mod">
          <ac:chgData name="Yeshe Schiffbauer" userId="255afb266367d080" providerId="LiveId" clId="{0AF9794B-F92B-421F-B5CC-732A7D9E9084}" dt="2020-04-16T09:56:13.616" v="4550" actId="1076"/>
          <ac:inkMkLst>
            <pc:docMk/>
            <pc:sldMk cId="931217110" sldId="286"/>
            <ac:inkMk id="650" creationId="{D82BF776-D704-4892-8C14-5E13DA48B46C}"/>
          </ac:inkMkLst>
        </pc:inkChg>
        <pc:inkChg chg="add mod">
          <ac:chgData name="Yeshe Schiffbauer" userId="255afb266367d080" providerId="LiveId" clId="{0AF9794B-F92B-421F-B5CC-732A7D9E9084}" dt="2020-04-16T09:56:13.616" v="4550" actId="1076"/>
          <ac:inkMkLst>
            <pc:docMk/>
            <pc:sldMk cId="931217110" sldId="286"/>
            <ac:inkMk id="651" creationId="{86616A7E-1761-4117-9E9B-4D7B0700AE65}"/>
          </ac:inkMkLst>
        </pc:inkChg>
        <pc:inkChg chg="add mod">
          <ac:chgData name="Yeshe Schiffbauer" userId="255afb266367d080" providerId="LiveId" clId="{0AF9794B-F92B-421F-B5CC-732A7D9E9084}" dt="2020-04-16T09:56:13.616" v="4550" actId="1076"/>
          <ac:inkMkLst>
            <pc:docMk/>
            <pc:sldMk cId="931217110" sldId="286"/>
            <ac:inkMk id="652" creationId="{EBE6DF2F-6DF7-4A8F-8E8E-992D3AD7C04D}"/>
          </ac:inkMkLst>
        </pc:inkChg>
        <pc:inkChg chg="add mod">
          <ac:chgData name="Yeshe Schiffbauer" userId="255afb266367d080" providerId="LiveId" clId="{0AF9794B-F92B-421F-B5CC-732A7D9E9084}" dt="2020-04-16T09:56:13.616" v="4550" actId="1076"/>
          <ac:inkMkLst>
            <pc:docMk/>
            <pc:sldMk cId="931217110" sldId="286"/>
            <ac:inkMk id="653" creationId="{7D2E5148-7AEB-4803-9F34-C55F308071FB}"/>
          </ac:inkMkLst>
        </pc:inkChg>
        <pc:inkChg chg="add mod">
          <ac:chgData name="Yeshe Schiffbauer" userId="255afb266367d080" providerId="LiveId" clId="{0AF9794B-F92B-421F-B5CC-732A7D9E9084}" dt="2020-04-16T09:56:13.616" v="4550" actId="1076"/>
          <ac:inkMkLst>
            <pc:docMk/>
            <pc:sldMk cId="931217110" sldId="286"/>
            <ac:inkMk id="654" creationId="{DCDF9117-E6A9-43F7-A38E-6A9C326613D6}"/>
          </ac:inkMkLst>
        </pc:inkChg>
        <pc:inkChg chg="add mod">
          <ac:chgData name="Yeshe Schiffbauer" userId="255afb266367d080" providerId="LiveId" clId="{0AF9794B-F92B-421F-B5CC-732A7D9E9084}" dt="2020-04-16T09:56:13.616" v="4550" actId="1076"/>
          <ac:inkMkLst>
            <pc:docMk/>
            <pc:sldMk cId="931217110" sldId="286"/>
            <ac:inkMk id="655" creationId="{ACF88EFD-F5B0-4674-8DD9-7BB7702DF81F}"/>
          </ac:inkMkLst>
        </pc:inkChg>
        <pc:inkChg chg="add mod">
          <ac:chgData name="Yeshe Schiffbauer" userId="255afb266367d080" providerId="LiveId" clId="{0AF9794B-F92B-421F-B5CC-732A7D9E9084}" dt="2020-04-16T09:56:13.616" v="4550" actId="1076"/>
          <ac:inkMkLst>
            <pc:docMk/>
            <pc:sldMk cId="931217110" sldId="286"/>
            <ac:inkMk id="656" creationId="{619F4F4C-66C9-4CED-9B42-340DCA69162D}"/>
          </ac:inkMkLst>
        </pc:inkChg>
        <pc:inkChg chg="add mod">
          <ac:chgData name="Yeshe Schiffbauer" userId="255afb266367d080" providerId="LiveId" clId="{0AF9794B-F92B-421F-B5CC-732A7D9E9084}" dt="2020-04-16T09:56:13.616" v="4550" actId="1076"/>
          <ac:inkMkLst>
            <pc:docMk/>
            <pc:sldMk cId="931217110" sldId="286"/>
            <ac:inkMk id="657" creationId="{C52D1107-2B7B-4827-ACB7-2CBED99F4B6E}"/>
          </ac:inkMkLst>
        </pc:inkChg>
        <pc:inkChg chg="add mod">
          <ac:chgData name="Yeshe Schiffbauer" userId="255afb266367d080" providerId="LiveId" clId="{0AF9794B-F92B-421F-B5CC-732A7D9E9084}" dt="2020-04-16T09:56:13.616" v="4550" actId="1076"/>
          <ac:inkMkLst>
            <pc:docMk/>
            <pc:sldMk cId="931217110" sldId="286"/>
            <ac:inkMk id="658" creationId="{FDBA31F4-ED67-4D44-8371-7ED70490BFCC}"/>
          </ac:inkMkLst>
        </pc:inkChg>
        <pc:inkChg chg="add mod">
          <ac:chgData name="Yeshe Schiffbauer" userId="255afb266367d080" providerId="LiveId" clId="{0AF9794B-F92B-421F-B5CC-732A7D9E9084}" dt="2020-04-16T09:56:13.616" v="4550" actId="1076"/>
          <ac:inkMkLst>
            <pc:docMk/>
            <pc:sldMk cId="931217110" sldId="286"/>
            <ac:inkMk id="659" creationId="{2CA1E475-4A2C-4936-9DBE-E1A9AFD18AB3}"/>
          </ac:inkMkLst>
        </pc:inkChg>
        <pc:inkChg chg="add mod">
          <ac:chgData name="Yeshe Schiffbauer" userId="255afb266367d080" providerId="LiveId" clId="{0AF9794B-F92B-421F-B5CC-732A7D9E9084}" dt="2020-04-16T09:56:13.616" v="4550" actId="1076"/>
          <ac:inkMkLst>
            <pc:docMk/>
            <pc:sldMk cId="931217110" sldId="286"/>
            <ac:inkMk id="663" creationId="{1D8CD520-F145-4164-A6AD-11D9316CC819}"/>
          </ac:inkMkLst>
        </pc:inkChg>
        <pc:inkChg chg="add mod">
          <ac:chgData name="Yeshe Schiffbauer" userId="255afb266367d080" providerId="LiveId" clId="{0AF9794B-F92B-421F-B5CC-732A7D9E9084}" dt="2020-04-16T09:56:13.616" v="4550" actId="1076"/>
          <ac:inkMkLst>
            <pc:docMk/>
            <pc:sldMk cId="931217110" sldId="286"/>
            <ac:inkMk id="664" creationId="{8760518F-B1B3-4631-9D9C-D3870BB90E3F}"/>
          </ac:inkMkLst>
        </pc:inkChg>
        <pc:inkChg chg="add mod">
          <ac:chgData name="Yeshe Schiffbauer" userId="255afb266367d080" providerId="LiveId" clId="{0AF9794B-F92B-421F-B5CC-732A7D9E9084}" dt="2020-04-16T09:56:13.616" v="4550" actId="1076"/>
          <ac:inkMkLst>
            <pc:docMk/>
            <pc:sldMk cId="931217110" sldId="286"/>
            <ac:inkMk id="665" creationId="{78E9D1FD-7E4E-4F97-BCF6-EAEF8FC12BDC}"/>
          </ac:inkMkLst>
        </pc:inkChg>
        <pc:inkChg chg="add mod">
          <ac:chgData name="Yeshe Schiffbauer" userId="255afb266367d080" providerId="LiveId" clId="{0AF9794B-F92B-421F-B5CC-732A7D9E9084}" dt="2020-04-16T09:56:13.616" v="4550" actId="1076"/>
          <ac:inkMkLst>
            <pc:docMk/>
            <pc:sldMk cId="931217110" sldId="286"/>
            <ac:inkMk id="666" creationId="{ADA8F764-C751-4717-BD1D-0C14B0CBB6E0}"/>
          </ac:inkMkLst>
        </pc:inkChg>
        <pc:inkChg chg="add mod">
          <ac:chgData name="Yeshe Schiffbauer" userId="255afb266367d080" providerId="LiveId" clId="{0AF9794B-F92B-421F-B5CC-732A7D9E9084}" dt="2020-04-16T09:56:13.616" v="4550" actId="1076"/>
          <ac:inkMkLst>
            <pc:docMk/>
            <pc:sldMk cId="931217110" sldId="286"/>
            <ac:inkMk id="667" creationId="{DC61F374-4F36-4F0B-9893-BC1A1E9E3DB6}"/>
          </ac:inkMkLst>
        </pc:inkChg>
        <pc:inkChg chg="add mod">
          <ac:chgData name="Yeshe Schiffbauer" userId="255afb266367d080" providerId="LiveId" clId="{0AF9794B-F92B-421F-B5CC-732A7D9E9084}" dt="2020-04-16T09:53:28.936" v="4444"/>
          <ac:inkMkLst>
            <pc:docMk/>
            <pc:sldMk cId="931217110" sldId="286"/>
            <ac:inkMk id="668" creationId="{B13E240E-92E2-4E4D-8DC2-051AB9C765E5}"/>
          </ac:inkMkLst>
        </pc:inkChg>
        <pc:inkChg chg="add mod">
          <ac:chgData name="Yeshe Schiffbauer" userId="255afb266367d080" providerId="LiveId" clId="{0AF9794B-F92B-421F-B5CC-732A7D9E9084}" dt="2020-04-16T09:53:28.936" v="4444"/>
          <ac:inkMkLst>
            <pc:docMk/>
            <pc:sldMk cId="931217110" sldId="286"/>
            <ac:inkMk id="669" creationId="{0EEDF0D4-C08E-4112-AB78-A6E420FE76F9}"/>
          </ac:inkMkLst>
        </pc:inkChg>
        <pc:inkChg chg="add mod">
          <ac:chgData name="Yeshe Schiffbauer" userId="255afb266367d080" providerId="LiveId" clId="{0AF9794B-F92B-421F-B5CC-732A7D9E9084}" dt="2020-04-16T09:56:13.616" v="4550" actId="1076"/>
          <ac:inkMkLst>
            <pc:docMk/>
            <pc:sldMk cId="931217110" sldId="286"/>
            <ac:inkMk id="672" creationId="{F8A022AD-4212-417B-859C-834769A63091}"/>
          </ac:inkMkLst>
        </pc:inkChg>
        <pc:inkChg chg="add mod">
          <ac:chgData name="Yeshe Schiffbauer" userId="255afb266367d080" providerId="LiveId" clId="{0AF9794B-F92B-421F-B5CC-732A7D9E9084}" dt="2020-04-16T09:56:13.616" v="4550" actId="1076"/>
          <ac:inkMkLst>
            <pc:docMk/>
            <pc:sldMk cId="931217110" sldId="286"/>
            <ac:inkMk id="673" creationId="{9AFDEBCD-15FA-4CA9-8E04-8BF39D63EE98}"/>
          </ac:inkMkLst>
        </pc:inkChg>
        <pc:inkChg chg="add mod">
          <ac:chgData name="Yeshe Schiffbauer" userId="255afb266367d080" providerId="LiveId" clId="{0AF9794B-F92B-421F-B5CC-732A7D9E9084}" dt="2020-04-16T09:56:13.616" v="4550" actId="1076"/>
          <ac:inkMkLst>
            <pc:docMk/>
            <pc:sldMk cId="931217110" sldId="286"/>
            <ac:inkMk id="674" creationId="{90914CDB-ABAB-48F3-8493-6B21B5AF86C7}"/>
          </ac:inkMkLst>
        </pc:inkChg>
        <pc:inkChg chg="add mod">
          <ac:chgData name="Yeshe Schiffbauer" userId="255afb266367d080" providerId="LiveId" clId="{0AF9794B-F92B-421F-B5CC-732A7D9E9084}" dt="2020-04-16T09:56:13.616" v="4550" actId="1076"/>
          <ac:inkMkLst>
            <pc:docMk/>
            <pc:sldMk cId="931217110" sldId="286"/>
            <ac:inkMk id="675" creationId="{E3FBD92E-63E6-4223-8432-F0A03AC63337}"/>
          </ac:inkMkLst>
        </pc:inkChg>
        <pc:inkChg chg="add mod">
          <ac:chgData name="Yeshe Schiffbauer" userId="255afb266367d080" providerId="LiveId" clId="{0AF9794B-F92B-421F-B5CC-732A7D9E9084}" dt="2020-04-16T09:56:13.616" v="4550" actId="1076"/>
          <ac:inkMkLst>
            <pc:docMk/>
            <pc:sldMk cId="931217110" sldId="286"/>
            <ac:inkMk id="676" creationId="{C714DB71-270F-4391-B2B4-CC242C76187C}"/>
          </ac:inkMkLst>
        </pc:inkChg>
        <pc:inkChg chg="add del">
          <ac:chgData name="Yeshe Schiffbauer" userId="255afb266367d080" providerId="LiveId" clId="{0AF9794B-F92B-421F-B5CC-732A7D9E9084}" dt="2020-04-16T09:54:05.853" v="4452"/>
          <ac:inkMkLst>
            <pc:docMk/>
            <pc:sldMk cId="931217110" sldId="286"/>
            <ac:inkMk id="678" creationId="{55111398-8110-40DE-B15B-83585406DFF2}"/>
          </ac:inkMkLst>
        </pc:inkChg>
        <pc:inkChg chg="add del">
          <ac:chgData name="Yeshe Schiffbauer" userId="255afb266367d080" providerId="LiveId" clId="{0AF9794B-F92B-421F-B5CC-732A7D9E9084}" dt="2020-04-16T13:24:12.427" v="7749" actId="478"/>
          <ac:inkMkLst>
            <pc:docMk/>
            <pc:sldMk cId="931217110" sldId="286"/>
            <ac:inkMk id="679" creationId="{AE705BC5-530A-4854-B85F-F3188CC8A601}"/>
          </ac:inkMkLst>
        </pc:inkChg>
        <pc:inkChg chg="add mod">
          <ac:chgData name="Yeshe Schiffbauer" userId="255afb266367d080" providerId="LiveId" clId="{0AF9794B-F92B-421F-B5CC-732A7D9E9084}" dt="2020-04-16T09:56:42.133" v="4556" actId="14100"/>
          <ac:inkMkLst>
            <pc:docMk/>
            <pc:sldMk cId="931217110" sldId="286"/>
            <ac:inkMk id="680" creationId="{2C3E4011-6D66-4386-8BFA-0EDBCC2F5F27}"/>
          </ac:inkMkLst>
        </pc:inkChg>
        <pc:inkChg chg="add mod">
          <ac:chgData name="Yeshe Schiffbauer" userId="255afb266367d080" providerId="LiveId" clId="{0AF9794B-F92B-421F-B5CC-732A7D9E9084}" dt="2020-04-16T09:56:42.133" v="4556" actId="14100"/>
          <ac:inkMkLst>
            <pc:docMk/>
            <pc:sldMk cId="931217110" sldId="286"/>
            <ac:inkMk id="681" creationId="{7997CFCB-F7BE-4DBC-811D-FCCF2685A8C7}"/>
          </ac:inkMkLst>
        </pc:inkChg>
        <pc:inkChg chg="add mod">
          <ac:chgData name="Yeshe Schiffbauer" userId="255afb266367d080" providerId="LiveId" clId="{0AF9794B-F92B-421F-B5CC-732A7D9E9084}" dt="2020-04-16T09:56:42.133" v="4556" actId="14100"/>
          <ac:inkMkLst>
            <pc:docMk/>
            <pc:sldMk cId="931217110" sldId="286"/>
            <ac:inkMk id="682" creationId="{A30CA451-4605-4B9F-9712-52A9BECB8666}"/>
          </ac:inkMkLst>
        </pc:inkChg>
        <pc:inkChg chg="add mod">
          <ac:chgData name="Yeshe Schiffbauer" userId="255afb266367d080" providerId="LiveId" clId="{0AF9794B-F92B-421F-B5CC-732A7D9E9084}" dt="2020-04-16T09:56:42.133" v="4556" actId="14100"/>
          <ac:inkMkLst>
            <pc:docMk/>
            <pc:sldMk cId="931217110" sldId="286"/>
            <ac:inkMk id="683" creationId="{2FD8F69B-9843-4670-87E0-2211E9770FAF}"/>
          </ac:inkMkLst>
        </pc:inkChg>
        <pc:inkChg chg="add mod">
          <ac:chgData name="Yeshe Schiffbauer" userId="255afb266367d080" providerId="LiveId" clId="{0AF9794B-F92B-421F-B5CC-732A7D9E9084}" dt="2020-04-16T09:56:42.133" v="4556" actId="14100"/>
          <ac:inkMkLst>
            <pc:docMk/>
            <pc:sldMk cId="931217110" sldId="286"/>
            <ac:inkMk id="684" creationId="{C6E6E574-D6B4-492E-B499-CF710FAB28C2}"/>
          </ac:inkMkLst>
        </pc:inkChg>
        <pc:inkChg chg="add mod">
          <ac:chgData name="Yeshe Schiffbauer" userId="255afb266367d080" providerId="LiveId" clId="{0AF9794B-F92B-421F-B5CC-732A7D9E9084}" dt="2020-04-16T09:56:42.133" v="4556" actId="14100"/>
          <ac:inkMkLst>
            <pc:docMk/>
            <pc:sldMk cId="931217110" sldId="286"/>
            <ac:inkMk id="685" creationId="{F3B14503-2053-4D95-80E4-0776D2274A91}"/>
          </ac:inkMkLst>
        </pc:inkChg>
        <pc:inkChg chg="add mod">
          <ac:chgData name="Yeshe Schiffbauer" userId="255afb266367d080" providerId="LiveId" clId="{0AF9794B-F92B-421F-B5CC-732A7D9E9084}" dt="2020-04-16T09:56:42.133" v="4556" actId="14100"/>
          <ac:inkMkLst>
            <pc:docMk/>
            <pc:sldMk cId="931217110" sldId="286"/>
            <ac:inkMk id="687" creationId="{35602C66-8A79-4F9A-9C93-0E6C24FCBDDB}"/>
          </ac:inkMkLst>
        </pc:inkChg>
        <pc:inkChg chg="add mod">
          <ac:chgData name="Yeshe Schiffbauer" userId="255afb266367d080" providerId="LiveId" clId="{0AF9794B-F92B-421F-B5CC-732A7D9E9084}" dt="2020-04-16T09:56:42.133" v="4556" actId="14100"/>
          <ac:inkMkLst>
            <pc:docMk/>
            <pc:sldMk cId="931217110" sldId="286"/>
            <ac:inkMk id="688" creationId="{4517D7C0-2551-4E62-9E7B-D73DFA5271E3}"/>
          </ac:inkMkLst>
        </pc:inkChg>
        <pc:inkChg chg="add mod">
          <ac:chgData name="Yeshe Schiffbauer" userId="255afb266367d080" providerId="LiveId" clId="{0AF9794B-F92B-421F-B5CC-732A7D9E9084}" dt="2020-04-16T09:56:42.133" v="4556" actId="14100"/>
          <ac:inkMkLst>
            <pc:docMk/>
            <pc:sldMk cId="931217110" sldId="286"/>
            <ac:inkMk id="689" creationId="{DBFC49BF-A450-4D69-AC4E-8173166D3190}"/>
          </ac:inkMkLst>
        </pc:inkChg>
        <pc:inkChg chg="add mod">
          <ac:chgData name="Yeshe Schiffbauer" userId="255afb266367d080" providerId="LiveId" clId="{0AF9794B-F92B-421F-B5CC-732A7D9E9084}" dt="2020-04-16T09:56:42.133" v="4556" actId="14100"/>
          <ac:inkMkLst>
            <pc:docMk/>
            <pc:sldMk cId="931217110" sldId="286"/>
            <ac:inkMk id="690" creationId="{117A9A0F-B55C-44CC-A83D-FEAA3913EF6C}"/>
          </ac:inkMkLst>
        </pc:inkChg>
        <pc:inkChg chg="add mod">
          <ac:chgData name="Yeshe Schiffbauer" userId="255afb266367d080" providerId="LiveId" clId="{0AF9794B-F92B-421F-B5CC-732A7D9E9084}" dt="2020-04-16T09:56:42.133" v="4556" actId="14100"/>
          <ac:inkMkLst>
            <pc:docMk/>
            <pc:sldMk cId="931217110" sldId="286"/>
            <ac:inkMk id="691" creationId="{DC46B97B-B071-4A49-829F-5311C7EA4BC4}"/>
          </ac:inkMkLst>
        </pc:inkChg>
        <pc:inkChg chg="add mod">
          <ac:chgData name="Yeshe Schiffbauer" userId="255afb266367d080" providerId="LiveId" clId="{0AF9794B-F92B-421F-B5CC-732A7D9E9084}" dt="2020-04-16T09:56:42.133" v="4556" actId="14100"/>
          <ac:inkMkLst>
            <pc:docMk/>
            <pc:sldMk cId="931217110" sldId="286"/>
            <ac:inkMk id="692" creationId="{51B7F2EA-D856-4791-A393-0994EF25CD45}"/>
          </ac:inkMkLst>
        </pc:inkChg>
        <pc:inkChg chg="add mod">
          <ac:chgData name="Yeshe Schiffbauer" userId="255afb266367d080" providerId="LiveId" clId="{0AF9794B-F92B-421F-B5CC-732A7D9E9084}" dt="2020-04-16T09:56:42.133" v="4556" actId="14100"/>
          <ac:inkMkLst>
            <pc:docMk/>
            <pc:sldMk cId="931217110" sldId="286"/>
            <ac:inkMk id="693" creationId="{C3EE0A89-9301-4B27-863E-9139D745A1BD}"/>
          </ac:inkMkLst>
        </pc:inkChg>
        <pc:inkChg chg="add mod">
          <ac:chgData name="Yeshe Schiffbauer" userId="255afb266367d080" providerId="LiveId" clId="{0AF9794B-F92B-421F-B5CC-732A7D9E9084}" dt="2020-04-16T09:56:42.133" v="4556" actId="14100"/>
          <ac:inkMkLst>
            <pc:docMk/>
            <pc:sldMk cId="931217110" sldId="286"/>
            <ac:inkMk id="694" creationId="{6282B506-3190-404E-AD1D-7B0E4B93E683}"/>
          </ac:inkMkLst>
        </pc:inkChg>
        <pc:inkChg chg="add mod">
          <ac:chgData name="Yeshe Schiffbauer" userId="255afb266367d080" providerId="LiveId" clId="{0AF9794B-F92B-421F-B5CC-732A7D9E9084}" dt="2020-04-16T09:56:42.133" v="4556" actId="14100"/>
          <ac:inkMkLst>
            <pc:docMk/>
            <pc:sldMk cId="931217110" sldId="286"/>
            <ac:inkMk id="695" creationId="{9FEDECE2-04EE-495B-9075-FA8701F76091}"/>
          </ac:inkMkLst>
        </pc:inkChg>
        <pc:inkChg chg="add mod">
          <ac:chgData name="Yeshe Schiffbauer" userId="255afb266367d080" providerId="LiveId" clId="{0AF9794B-F92B-421F-B5CC-732A7D9E9084}" dt="2020-04-16T09:56:42.133" v="4556" actId="14100"/>
          <ac:inkMkLst>
            <pc:docMk/>
            <pc:sldMk cId="931217110" sldId="286"/>
            <ac:inkMk id="696" creationId="{0D91B92A-CF42-44D9-8ECB-9507FC47472E}"/>
          </ac:inkMkLst>
        </pc:inkChg>
        <pc:inkChg chg="add mod">
          <ac:chgData name="Yeshe Schiffbauer" userId="255afb266367d080" providerId="LiveId" clId="{0AF9794B-F92B-421F-B5CC-732A7D9E9084}" dt="2020-04-16T09:56:42.133" v="4556" actId="14100"/>
          <ac:inkMkLst>
            <pc:docMk/>
            <pc:sldMk cId="931217110" sldId="286"/>
            <ac:inkMk id="697" creationId="{8463D539-0939-409A-989B-4C2FA2761BF5}"/>
          </ac:inkMkLst>
        </pc:inkChg>
        <pc:inkChg chg="add mod">
          <ac:chgData name="Yeshe Schiffbauer" userId="255afb266367d080" providerId="LiveId" clId="{0AF9794B-F92B-421F-B5CC-732A7D9E9084}" dt="2020-04-16T09:56:42.133" v="4556" actId="14100"/>
          <ac:inkMkLst>
            <pc:docMk/>
            <pc:sldMk cId="931217110" sldId="286"/>
            <ac:inkMk id="698" creationId="{8FB70550-DE25-4BFE-8E73-12E25A3B3653}"/>
          </ac:inkMkLst>
        </pc:inkChg>
        <pc:inkChg chg="add mod">
          <ac:chgData name="Yeshe Schiffbauer" userId="255afb266367d080" providerId="LiveId" clId="{0AF9794B-F92B-421F-B5CC-732A7D9E9084}" dt="2020-04-16T09:56:42.133" v="4556" actId="14100"/>
          <ac:inkMkLst>
            <pc:docMk/>
            <pc:sldMk cId="931217110" sldId="286"/>
            <ac:inkMk id="699" creationId="{C41370C8-5FE0-4278-B3D1-255E9F478092}"/>
          </ac:inkMkLst>
        </pc:inkChg>
        <pc:inkChg chg="add mod">
          <ac:chgData name="Yeshe Schiffbauer" userId="255afb266367d080" providerId="LiveId" clId="{0AF9794B-F92B-421F-B5CC-732A7D9E9084}" dt="2020-04-16T09:56:42.133" v="4556" actId="14100"/>
          <ac:inkMkLst>
            <pc:docMk/>
            <pc:sldMk cId="931217110" sldId="286"/>
            <ac:inkMk id="700" creationId="{C8480EE9-D303-42F0-8246-9A77ED3DC2BD}"/>
          </ac:inkMkLst>
        </pc:inkChg>
        <pc:inkChg chg="add mod">
          <ac:chgData name="Yeshe Schiffbauer" userId="255afb266367d080" providerId="LiveId" clId="{0AF9794B-F92B-421F-B5CC-732A7D9E9084}" dt="2020-04-16T09:56:42.133" v="4556" actId="14100"/>
          <ac:inkMkLst>
            <pc:docMk/>
            <pc:sldMk cId="931217110" sldId="286"/>
            <ac:inkMk id="701" creationId="{6848CFE3-1D89-42E6-85F0-8D3D25B24A49}"/>
          </ac:inkMkLst>
        </pc:inkChg>
        <pc:inkChg chg="add mod">
          <ac:chgData name="Yeshe Schiffbauer" userId="255afb266367d080" providerId="LiveId" clId="{0AF9794B-F92B-421F-B5CC-732A7D9E9084}" dt="2020-04-16T09:56:42.133" v="4556" actId="14100"/>
          <ac:inkMkLst>
            <pc:docMk/>
            <pc:sldMk cId="931217110" sldId="286"/>
            <ac:inkMk id="702" creationId="{6013875D-C81A-46BA-B891-948875BCD745}"/>
          </ac:inkMkLst>
        </pc:inkChg>
        <pc:inkChg chg="add mod">
          <ac:chgData name="Yeshe Schiffbauer" userId="255afb266367d080" providerId="LiveId" clId="{0AF9794B-F92B-421F-B5CC-732A7D9E9084}" dt="2020-04-16T09:56:42.133" v="4556" actId="14100"/>
          <ac:inkMkLst>
            <pc:docMk/>
            <pc:sldMk cId="931217110" sldId="286"/>
            <ac:inkMk id="703" creationId="{8E0B7E19-74A6-423A-B32C-BFCACEAAE5DB}"/>
          </ac:inkMkLst>
        </pc:inkChg>
        <pc:inkChg chg="add mod">
          <ac:chgData name="Yeshe Schiffbauer" userId="255afb266367d080" providerId="LiveId" clId="{0AF9794B-F92B-421F-B5CC-732A7D9E9084}" dt="2020-04-16T09:56:42.133" v="4556" actId="14100"/>
          <ac:inkMkLst>
            <pc:docMk/>
            <pc:sldMk cId="931217110" sldId="286"/>
            <ac:inkMk id="704" creationId="{97F42047-AE25-43EF-B87D-21EABB753137}"/>
          </ac:inkMkLst>
        </pc:inkChg>
        <pc:inkChg chg="add mod">
          <ac:chgData name="Yeshe Schiffbauer" userId="255afb266367d080" providerId="LiveId" clId="{0AF9794B-F92B-421F-B5CC-732A7D9E9084}" dt="2020-04-16T09:56:42.133" v="4556" actId="14100"/>
          <ac:inkMkLst>
            <pc:docMk/>
            <pc:sldMk cId="931217110" sldId="286"/>
            <ac:inkMk id="705" creationId="{8F383F3B-71D1-44FE-B2C7-5405002FBFDE}"/>
          </ac:inkMkLst>
        </pc:inkChg>
        <pc:inkChg chg="add mod">
          <ac:chgData name="Yeshe Schiffbauer" userId="255afb266367d080" providerId="LiveId" clId="{0AF9794B-F92B-421F-B5CC-732A7D9E9084}" dt="2020-04-16T09:56:42.133" v="4556" actId="14100"/>
          <ac:inkMkLst>
            <pc:docMk/>
            <pc:sldMk cId="931217110" sldId="286"/>
            <ac:inkMk id="710" creationId="{5C40D33E-06B1-471C-878D-AB1B1028901C}"/>
          </ac:inkMkLst>
        </pc:inkChg>
        <pc:inkChg chg="add mod">
          <ac:chgData name="Yeshe Schiffbauer" userId="255afb266367d080" providerId="LiveId" clId="{0AF9794B-F92B-421F-B5CC-732A7D9E9084}" dt="2020-04-16T09:56:42.133" v="4556" actId="14100"/>
          <ac:inkMkLst>
            <pc:docMk/>
            <pc:sldMk cId="931217110" sldId="286"/>
            <ac:inkMk id="711" creationId="{050DBD5C-02A7-4A7E-BE99-B255576A1950}"/>
          </ac:inkMkLst>
        </pc:inkChg>
        <pc:inkChg chg="add mod">
          <ac:chgData name="Yeshe Schiffbauer" userId="255afb266367d080" providerId="LiveId" clId="{0AF9794B-F92B-421F-B5CC-732A7D9E9084}" dt="2020-04-16T09:56:42.133" v="4556" actId="14100"/>
          <ac:inkMkLst>
            <pc:docMk/>
            <pc:sldMk cId="931217110" sldId="286"/>
            <ac:inkMk id="712" creationId="{7B950CEB-C2F6-415B-A31A-0FA3333E472E}"/>
          </ac:inkMkLst>
        </pc:inkChg>
        <pc:inkChg chg="add mod">
          <ac:chgData name="Yeshe Schiffbauer" userId="255afb266367d080" providerId="LiveId" clId="{0AF9794B-F92B-421F-B5CC-732A7D9E9084}" dt="2020-04-16T09:56:42.133" v="4556" actId="14100"/>
          <ac:inkMkLst>
            <pc:docMk/>
            <pc:sldMk cId="931217110" sldId="286"/>
            <ac:inkMk id="713" creationId="{E47F0057-C961-4BA6-911C-C92C32055D1D}"/>
          </ac:inkMkLst>
        </pc:inkChg>
        <pc:inkChg chg="add mod">
          <ac:chgData name="Yeshe Schiffbauer" userId="255afb266367d080" providerId="LiveId" clId="{0AF9794B-F92B-421F-B5CC-732A7D9E9084}" dt="2020-04-16T09:56:42.133" v="4556" actId="14100"/>
          <ac:inkMkLst>
            <pc:docMk/>
            <pc:sldMk cId="931217110" sldId="286"/>
            <ac:inkMk id="714" creationId="{8F75D5D5-C718-4638-AFF9-E67255BA2A20}"/>
          </ac:inkMkLst>
        </pc:inkChg>
        <pc:inkChg chg="add mod">
          <ac:chgData name="Yeshe Schiffbauer" userId="255afb266367d080" providerId="LiveId" clId="{0AF9794B-F92B-421F-B5CC-732A7D9E9084}" dt="2020-04-16T09:56:42.133" v="4556" actId="14100"/>
          <ac:inkMkLst>
            <pc:docMk/>
            <pc:sldMk cId="931217110" sldId="286"/>
            <ac:inkMk id="715" creationId="{8950E401-1E15-47B8-A4AE-5A83EEAB394A}"/>
          </ac:inkMkLst>
        </pc:inkChg>
        <pc:inkChg chg="add mod">
          <ac:chgData name="Yeshe Schiffbauer" userId="255afb266367d080" providerId="LiveId" clId="{0AF9794B-F92B-421F-B5CC-732A7D9E9084}" dt="2020-04-16T09:56:42.133" v="4556" actId="14100"/>
          <ac:inkMkLst>
            <pc:docMk/>
            <pc:sldMk cId="931217110" sldId="286"/>
            <ac:inkMk id="717" creationId="{406F3A24-E440-488A-9CB4-F52E2ABE0828}"/>
          </ac:inkMkLst>
        </pc:inkChg>
        <pc:inkChg chg="add mod">
          <ac:chgData name="Yeshe Schiffbauer" userId="255afb266367d080" providerId="LiveId" clId="{0AF9794B-F92B-421F-B5CC-732A7D9E9084}" dt="2020-04-16T09:56:42.133" v="4556" actId="14100"/>
          <ac:inkMkLst>
            <pc:docMk/>
            <pc:sldMk cId="931217110" sldId="286"/>
            <ac:inkMk id="718" creationId="{06D4FDAA-E613-4619-9091-48033C7DE49B}"/>
          </ac:inkMkLst>
        </pc:inkChg>
        <pc:inkChg chg="add mod">
          <ac:chgData name="Yeshe Schiffbauer" userId="255afb266367d080" providerId="LiveId" clId="{0AF9794B-F92B-421F-B5CC-732A7D9E9084}" dt="2020-04-16T09:56:42.133" v="4556" actId="14100"/>
          <ac:inkMkLst>
            <pc:docMk/>
            <pc:sldMk cId="931217110" sldId="286"/>
            <ac:inkMk id="719" creationId="{AA030B3F-8FC8-43CF-9FF8-DC7827A9ECEF}"/>
          </ac:inkMkLst>
        </pc:inkChg>
        <pc:inkChg chg="add mod">
          <ac:chgData name="Yeshe Schiffbauer" userId="255afb266367d080" providerId="LiveId" clId="{0AF9794B-F92B-421F-B5CC-732A7D9E9084}" dt="2020-04-16T09:56:42.133" v="4556" actId="14100"/>
          <ac:inkMkLst>
            <pc:docMk/>
            <pc:sldMk cId="931217110" sldId="286"/>
            <ac:inkMk id="720" creationId="{8B437C53-B2C5-47EA-9758-78F3F11E4CE7}"/>
          </ac:inkMkLst>
        </pc:inkChg>
        <pc:inkChg chg="add mod">
          <ac:chgData name="Yeshe Schiffbauer" userId="255afb266367d080" providerId="LiveId" clId="{0AF9794B-F92B-421F-B5CC-732A7D9E9084}" dt="2020-04-16T09:56:42.133" v="4556" actId="14100"/>
          <ac:inkMkLst>
            <pc:docMk/>
            <pc:sldMk cId="931217110" sldId="286"/>
            <ac:inkMk id="721" creationId="{E10AF622-09F0-4A31-954C-5485DEAB3CD2}"/>
          </ac:inkMkLst>
        </pc:inkChg>
        <pc:inkChg chg="add mod">
          <ac:chgData name="Yeshe Schiffbauer" userId="255afb266367d080" providerId="LiveId" clId="{0AF9794B-F92B-421F-B5CC-732A7D9E9084}" dt="2020-04-16T09:56:42.133" v="4556" actId="14100"/>
          <ac:inkMkLst>
            <pc:docMk/>
            <pc:sldMk cId="931217110" sldId="286"/>
            <ac:inkMk id="722" creationId="{EEFD8F69-ED99-41B7-BE9A-B0C3C8CA9D00}"/>
          </ac:inkMkLst>
        </pc:inkChg>
        <pc:inkChg chg="add mod">
          <ac:chgData name="Yeshe Schiffbauer" userId="255afb266367d080" providerId="LiveId" clId="{0AF9794B-F92B-421F-B5CC-732A7D9E9084}" dt="2020-04-16T09:56:42.133" v="4556" actId="14100"/>
          <ac:inkMkLst>
            <pc:docMk/>
            <pc:sldMk cId="931217110" sldId="286"/>
            <ac:inkMk id="723" creationId="{E66B5C59-61C3-439D-A099-50F4F789B73E}"/>
          </ac:inkMkLst>
        </pc:inkChg>
        <pc:inkChg chg="add mod">
          <ac:chgData name="Yeshe Schiffbauer" userId="255afb266367d080" providerId="LiveId" clId="{0AF9794B-F92B-421F-B5CC-732A7D9E9084}" dt="2020-04-16T09:56:42.133" v="4556" actId="14100"/>
          <ac:inkMkLst>
            <pc:docMk/>
            <pc:sldMk cId="931217110" sldId="286"/>
            <ac:inkMk id="724" creationId="{EA8CB71D-43D7-435B-8BFE-175C72B69404}"/>
          </ac:inkMkLst>
        </pc:inkChg>
        <pc:inkChg chg="add mod">
          <ac:chgData name="Yeshe Schiffbauer" userId="255afb266367d080" providerId="LiveId" clId="{0AF9794B-F92B-421F-B5CC-732A7D9E9084}" dt="2020-04-16T09:56:42.133" v="4556" actId="14100"/>
          <ac:inkMkLst>
            <pc:docMk/>
            <pc:sldMk cId="931217110" sldId="286"/>
            <ac:inkMk id="725" creationId="{CF595B56-2E58-44A3-B4F7-0F24D7134A4F}"/>
          </ac:inkMkLst>
        </pc:inkChg>
        <pc:inkChg chg="add mod">
          <ac:chgData name="Yeshe Schiffbauer" userId="255afb266367d080" providerId="LiveId" clId="{0AF9794B-F92B-421F-B5CC-732A7D9E9084}" dt="2020-04-16T09:56:42.133" v="4556" actId="14100"/>
          <ac:inkMkLst>
            <pc:docMk/>
            <pc:sldMk cId="931217110" sldId="286"/>
            <ac:inkMk id="726" creationId="{486A2090-AF99-44C1-84C9-85B939D6DA7D}"/>
          </ac:inkMkLst>
        </pc:inkChg>
        <pc:inkChg chg="add mod">
          <ac:chgData name="Yeshe Schiffbauer" userId="255afb266367d080" providerId="LiveId" clId="{0AF9794B-F92B-421F-B5CC-732A7D9E9084}" dt="2020-04-16T09:56:42.133" v="4556" actId="14100"/>
          <ac:inkMkLst>
            <pc:docMk/>
            <pc:sldMk cId="931217110" sldId="286"/>
            <ac:inkMk id="727" creationId="{F307A0C6-D3AD-4F23-9DF1-FB475D9B5832}"/>
          </ac:inkMkLst>
        </pc:inkChg>
        <pc:inkChg chg="add mod">
          <ac:chgData name="Yeshe Schiffbauer" userId="255afb266367d080" providerId="LiveId" clId="{0AF9794B-F92B-421F-B5CC-732A7D9E9084}" dt="2020-04-16T09:56:42.133" v="4556" actId="14100"/>
          <ac:inkMkLst>
            <pc:docMk/>
            <pc:sldMk cId="931217110" sldId="286"/>
            <ac:inkMk id="728" creationId="{7185CC3F-F796-476A-9705-157E2C8BD92E}"/>
          </ac:inkMkLst>
        </pc:inkChg>
        <pc:inkChg chg="add mod">
          <ac:chgData name="Yeshe Schiffbauer" userId="255afb266367d080" providerId="LiveId" clId="{0AF9794B-F92B-421F-B5CC-732A7D9E9084}" dt="2020-04-16T09:56:42.133" v="4556" actId="14100"/>
          <ac:inkMkLst>
            <pc:docMk/>
            <pc:sldMk cId="931217110" sldId="286"/>
            <ac:inkMk id="729" creationId="{9FE6F179-A327-4E8E-8B7F-0FABDFB8E52D}"/>
          </ac:inkMkLst>
        </pc:inkChg>
        <pc:inkChg chg="add mod">
          <ac:chgData name="Yeshe Schiffbauer" userId="255afb266367d080" providerId="LiveId" clId="{0AF9794B-F92B-421F-B5CC-732A7D9E9084}" dt="2020-04-16T09:56:42.133" v="4556" actId="14100"/>
          <ac:inkMkLst>
            <pc:docMk/>
            <pc:sldMk cId="931217110" sldId="286"/>
            <ac:inkMk id="730" creationId="{77E9A27D-FD3E-4908-86B4-33CFC22B4E59}"/>
          </ac:inkMkLst>
        </pc:inkChg>
        <pc:inkChg chg="add mod">
          <ac:chgData name="Yeshe Schiffbauer" userId="255afb266367d080" providerId="LiveId" clId="{0AF9794B-F92B-421F-B5CC-732A7D9E9084}" dt="2020-04-16T09:56:42.133" v="4556" actId="14100"/>
          <ac:inkMkLst>
            <pc:docMk/>
            <pc:sldMk cId="931217110" sldId="286"/>
            <ac:inkMk id="731" creationId="{718852A7-3249-4AE2-94B4-084765BF36EF}"/>
          </ac:inkMkLst>
        </pc:inkChg>
        <pc:inkChg chg="add mod">
          <ac:chgData name="Yeshe Schiffbauer" userId="255afb266367d080" providerId="LiveId" clId="{0AF9794B-F92B-421F-B5CC-732A7D9E9084}" dt="2020-04-16T09:56:42.133" v="4556" actId="14100"/>
          <ac:inkMkLst>
            <pc:docMk/>
            <pc:sldMk cId="931217110" sldId="286"/>
            <ac:inkMk id="732" creationId="{3789F5A0-D527-4A23-A2EC-D9EA2AAFDEB3}"/>
          </ac:inkMkLst>
        </pc:inkChg>
        <pc:inkChg chg="add mod">
          <ac:chgData name="Yeshe Schiffbauer" userId="255afb266367d080" providerId="LiveId" clId="{0AF9794B-F92B-421F-B5CC-732A7D9E9084}" dt="2020-04-16T09:56:42.133" v="4556" actId="14100"/>
          <ac:inkMkLst>
            <pc:docMk/>
            <pc:sldMk cId="931217110" sldId="286"/>
            <ac:inkMk id="733" creationId="{56FF01F6-FCC7-46E9-B53F-A14669E4DF83}"/>
          </ac:inkMkLst>
        </pc:inkChg>
        <pc:inkChg chg="add mod">
          <ac:chgData name="Yeshe Schiffbauer" userId="255afb266367d080" providerId="LiveId" clId="{0AF9794B-F92B-421F-B5CC-732A7D9E9084}" dt="2020-04-16T09:56:42.133" v="4556" actId="14100"/>
          <ac:inkMkLst>
            <pc:docMk/>
            <pc:sldMk cId="931217110" sldId="286"/>
            <ac:inkMk id="734" creationId="{76B5C507-BF3D-4963-BCD1-CF1D780E4EC2}"/>
          </ac:inkMkLst>
        </pc:inkChg>
        <pc:inkChg chg="add mod">
          <ac:chgData name="Yeshe Schiffbauer" userId="255afb266367d080" providerId="LiveId" clId="{0AF9794B-F92B-421F-B5CC-732A7D9E9084}" dt="2020-04-16T09:56:42.133" v="4556" actId="14100"/>
          <ac:inkMkLst>
            <pc:docMk/>
            <pc:sldMk cId="931217110" sldId="286"/>
            <ac:inkMk id="735" creationId="{A69669B7-37BC-44B1-8976-33779CF41B9D}"/>
          </ac:inkMkLst>
        </pc:inkChg>
        <pc:inkChg chg="add mod">
          <ac:chgData name="Yeshe Schiffbauer" userId="255afb266367d080" providerId="LiveId" clId="{0AF9794B-F92B-421F-B5CC-732A7D9E9084}" dt="2020-04-16T09:56:42.133" v="4556" actId="14100"/>
          <ac:inkMkLst>
            <pc:docMk/>
            <pc:sldMk cId="931217110" sldId="286"/>
            <ac:inkMk id="738" creationId="{C0C35B56-8D6C-4ECE-B9FF-D382708097C6}"/>
          </ac:inkMkLst>
        </pc:inkChg>
        <pc:inkChg chg="add mod">
          <ac:chgData name="Yeshe Schiffbauer" userId="255afb266367d080" providerId="LiveId" clId="{0AF9794B-F92B-421F-B5CC-732A7D9E9084}" dt="2020-04-16T09:56:42.133" v="4556" actId="14100"/>
          <ac:inkMkLst>
            <pc:docMk/>
            <pc:sldMk cId="931217110" sldId="286"/>
            <ac:inkMk id="739" creationId="{99659802-39CB-48C9-946C-66B5F5076593}"/>
          </ac:inkMkLst>
        </pc:inkChg>
        <pc:inkChg chg="add mod">
          <ac:chgData name="Yeshe Schiffbauer" userId="255afb266367d080" providerId="LiveId" clId="{0AF9794B-F92B-421F-B5CC-732A7D9E9084}" dt="2020-04-16T09:56:42.133" v="4556" actId="14100"/>
          <ac:inkMkLst>
            <pc:docMk/>
            <pc:sldMk cId="931217110" sldId="286"/>
            <ac:inkMk id="740" creationId="{08C2C127-BBA1-4017-8B15-03C3C046023E}"/>
          </ac:inkMkLst>
        </pc:inkChg>
        <pc:inkChg chg="add mod">
          <ac:chgData name="Yeshe Schiffbauer" userId="255afb266367d080" providerId="LiveId" clId="{0AF9794B-F92B-421F-B5CC-732A7D9E9084}" dt="2020-04-16T09:56:42.133" v="4556" actId="14100"/>
          <ac:inkMkLst>
            <pc:docMk/>
            <pc:sldMk cId="931217110" sldId="286"/>
            <ac:inkMk id="741" creationId="{00E6CF90-7B66-4B4A-917C-E61647810962}"/>
          </ac:inkMkLst>
        </pc:inkChg>
        <pc:inkChg chg="add mod">
          <ac:chgData name="Yeshe Schiffbauer" userId="255afb266367d080" providerId="LiveId" clId="{0AF9794B-F92B-421F-B5CC-732A7D9E9084}" dt="2020-04-16T09:56:42.133" v="4556" actId="14100"/>
          <ac:inkMkLst>
            <pc:docMk/>
            <pc:sldMk cId="931217110" sldId="286"/>
            <ac:inkMk id="742" creationId="{4199E90B-75DB-40E0-A51B-89CC0F1EDFB3}"/>
          </ac:inkMkLst>
        </pc:inkChg>
        <pc:inkChg chg="add mod">
          <ac:chgData name="Yeshe Schiffbauer" userId="255afb266367d080" providerId="LiveId" clId="{0AF9794B-F92B-421F-B5CC-732A7D9E9084}" dt="2020-04-16T09:56:42.133" v="4556" actId="14100"/>
          <ac:inkMkLst>
            <pc:docMk/>
            <pc:sldMk cId="931217110" sldId="286"/>
            <ac:inkMk id="743" creationId="{FCB896F9-95D4-423E-A14F-C29942F2DEC1}"/>
          </ac:inkMkLst>
        </pc:inkChg>
        <pc:inkChg chg="add mod">
          <ac:chgData name="Yeshe Schiffbauer" userId="255afb266367d080" providerId="LiveId" clId="{0AF9794B-F92B-421F-B5CC-732A7D9E9084}" dt="2020-04-16T09:56:42.133" v="4556" actId="14100"/>
          <ac:inkMkLst>
            <pc:docMk/>
            <pc:sldMk cId="931217110" sldId="286"/>
            <ac:inkMk id="744" creationId="{5F063043-D77B-45C2-BC04-3834F35A227E}"/>
          </ac:inkMkLst>
        </pc:inkChg>
        <pc:inkChg chg="add mod">
          <ac:chgData name="Yeshe Schiffbauer" userId="255afb266367d080" providerId="LiveId" clId="{0AF9794B-F92B-421F-B5CC-732A7D9E9084}" dt="2020-04-16T09:56:42.133" v="4556" actId="14100"/>
          <ac:inkMkLst>
            <pc:docMk/>
            <pc:sldMk cId="931217110" sldId="286"/>
            <ac:inkMk id="747" creationId="{157FA511-9558-4671-A52E-130700D952D5}"/>
          </ac:inkMkLst>
        </pc:inkChg>
        <pc:inkChg chg="add mod">
          <ac:chgData name="Yeshe Schiffbauer" userId="255afb266367d080" providerId="LiveId" clId="{0AF9794B-F92B-421F-B5CC-732A7D9E9084}" dt="2020-04-16T09:56:42.133" v="4556" actId="14100"/>
          <ac:inkMkLst>
            <pc:docMk/>
            <pc:sldMk cId="931217110" sldId="286"/>
            <ac:inkMk id="748" creationId="{C76483E1-07F6-4C33-81B0-A4B878D5C83D}"/>
          </ac:inkMkLst>
        </pc:inkChg>
        <pc:inkChg chg="add mod">
          <ac:chgData name="Yeshe Schiffbauer" userId="255afb266367d080" providerId="LiveId" clId="{0AF9794B-F92B-421F-B5CC-732A7D9E9084}" dt="2020-04-16T09:56:42.133" v="4556" actId="14100"/>
          <ac:inkMkLst>
            <pc:docMk/>
            <pc:sldMk cId="931217110" sldId="286"/>
            <ac:inkMk id="749" creationId="{EB26802F-B9DD-4351-AA6E-6863F843F99F}"/>
          </ac:inkMkLst>
        </pc:inkChg>
        <pc:inkChg chg="add mod">
          <ac:chgData name="Yeshe Schiffbauer" userId="255afb266367d080" providerId="LiveId" clId="{0AF9794B-F92B-421F-B5CC-732A7D9E9084}" dt="2020-04-16T09:56:42.133" v="4556" actId="14100"/>
          <ac:inkMkLst>
            <pc:docMk/>
            <pc:sldMk cId="931217110" sldId="286"/>
            <ac:inkMk id="750" creationId="{C6FAFFB9-22D1-4119-A4F6-F6B397F17462}"/>
          </ac:inkMkLst>
        </pc:inkChg>
        <pc:inkChg chg="add mod">
          <ac:chgData name="Yeshe Schiffbauer" userId="255afb266367d080" providerId="LiveId" clId="{0AF9794B-F92B-421F-B5CC-732A7D9E9084}" dt="2020-04-16T09:56:42.133" v="4556" actId="14100"/>
          <ac:inkMkLst>
            <pc:docMk/>
            <pc:sldMk cId="931217110" sldId="286"/>
            <ac:inkMk id="751" creationId="{B75B2239-558C-4F66-B5DD-129ECE5F99A6}"/>
          </ac:inkMkLst>
        </pc:inkChg>
        <pc:inkChg chg="add mod">
          <ac:chgData name="Yeshe Schiffbauer" userId="255afb266367d080" providerId="LiveId" clId="{0AF9794B-F92B-421F-B5CC-732A7D9E9084}" dt="2020-04-16T09:56:42.133" v="4556" actId="14100"/>
          <ac:inkMkLst>
            <pc:docMk/>
            <pc:sldMk cId="931217110" sldId="286"/>
            <ac:inkMk id="752" creationId="{C0E02E3B-8F6F-4848-AD06-E46FFD3EB83A}"/>
          </ac:inkMkLst>
        </pc:inkChg>
        <pc:inkChg chg="add mod">
          <ac:chgData name="Yeshe Schiffbauer" userId="255afb266367d080" providerId="LiveId" clId="{0AF9794B-F92B-421F-B5CC-732A7D9E9084}" dt="2020-04-16T09:56:42.133" v="4556" actId="14100"/>
          <ac:inkMkLst>
            <pc:docMk/>
            <pc:sldMk cId="931217110" sldId="286"/>
            <ac:inkMk id="753" creationId="{A6E62989-E346-49F5-826C-D34A51D1E2EB}"/>
          </ac:inkMkLst>
        </pc:inkChg>
        <pc:inkChg chg="add mod">
          <ac:chgData name="Yeshe Schiffbauer" userId="255afb266367d080" providerId="LiveId" clId="{0AF9794B-F92B-421F-B5CC-732A7D9E9084}" dt="2020-04-16T09:56:42.133" v="4556" actId="14100"/>
          <ac:inkMkLst>
            <pc:docMk/>
            <pc:sldMk cId="931217110" sldId="286"/>
            <ac:inkMk id="754" creationId="{5BA66C73-CCE6-4A91-B831-AED691F7A6CC}"/>
          </ac:inkMkLst>
        </pc:inkChg>
        <pc:inkChg chg="add mod">
          <ac:chgData name="Yeshe Schiffbauer" userId="255afb266367d080" providerId="LiveId" clId="{0AF9794B-F92B-421F-B5CC-732A7D9E9084}" dt="2020-04-16T09:56:42.133" v="4556" actId="14100"/>
          <ac:inkMkLst>
            <pc:docMk/>
            <pc:sldMk cId="931217110" sldId="286"/>
            <ac:inkMk id="755" creationId="{9B69EFC4-9527-49AF-AC7F-05D134A15A94}"/>
          </ac:inkMkLst>
        </pc:inkChg>
        <pc:inkChg chg="add mod">
          <ac:chgData name="Yeshe Schiffbauer" userId="255afb266367d080" providerId="LiveId" clId="{0AF9794B-F92B-421F-B5CC-732A7D9E9084}" dt="2020-04-16T09:56:42.133" v="4556" actId="14100"/>
          <ac:inkMkLst>
            <pc:docMk/>
            <pc:sldMk cId="931217110" sldId="286"/>
            <ac:inkMk id="757" creationId="{2309915E-8645-4209-8E9B-91E18368ED69}"/>
          </ac:inkMkLst>
        </pc:inkChg>
        <pc:inkChg chg="add mod">
          <ac:chgData name="Yeshe Schiffbauer" userId="255afb266367d080" providerId="LiveId" clId="{0AF9794B-F92B-421F-B5CC-732A7D9E9084}" dt="2020-04-16T09:56:42.133" v="4556" actId="14100"/>
          <ac:inkMkLst>
            <pc:docMk/>
            <pc:sldMk cId="931217110" sldId="286"/>
            <ac:inkMk id="758" creationId="{086D0ACA-2C42-4BDA-9460-2BBC7677F54C}"/>
          </ac:inkMkLst>
        </pc:inkChg>
        <pc:inkChg chg="add mod">
          <ac:chgData name="Yeshe Schiffbauer" userId="255afb266367d080" providerId="LiveId" clId="{0AF9794B-F92B-421F-B5CC-732A7D9E9084}" dt="2020-04-16T09:56:42.133" v="4556" actId="14100"/>
          <ac:inkMkLst>
            <pc:docMk/>
            <pc:sldMk cId="931217110" sldId="286"/>
            <ac:inkMk id="760" creationId="{1578A61F-E754-4CD2-ADF1-F0C0A5CB63F1}"/>
          </ac:inkMkLst>
        </pc:inkChg>
        <pc:inkChg chg="add mod">
          <ac:chgData name="Yeshe Schiffbauer" userId="255afb266367d080" providerId="LiveId" clId="{0AF9794B-F92B-421F-B5CC-732A7D9E9084}" dt="2020-04-16T09:56:42.133" v="4556" actId="14100"/>
          <ac:inkMkLst>
            <pc:docMk/>
            <pc:sldMk cId="931217110" sldId="286"/>
            <ac:inkMk id="761" creationId="{A0FB3A77-AB98-4B8E-9270-8B4061FDB763}"/>
          </ac:inkMkLst>
        </pc:inkChg>
        <pc:inkChg chg="add mod">
          <ac:chgData name="Yeshe Schiffbauer" userId="255afb266367d080" providerId="LiveId" clId="{0AF9794B-F92B-421F-B5CC-732A7D9E9084}" dt="2020-04-16T09:56:42.133" v="4556" actId="14100"/>
          <ac:inkMkLst>
            <pc:docMk/>
            <pc:sldMk cId="931217110" sldId="286"/>
            <ac:inkMk id="762" creationId="{7047E76E-ABE2-4093-B6A6-B98602501B8F}"/>
          </ac:inkMkLst>
        </pc:inkChg>
        <pc:inkChg chg="add mod">
          <ac:chgData name="Yeshe Schiffbauer" userId="255afb266367d080" providerId="LiveId" clId="{0AF9794B-F92B-421F-B5CC-732A7D9E9084}" dt="2020-04-16T09:56:42.133" v="4556" actId="14100"/>
          <ac:inkMkLst>
            <pc:docMk/>
            <pc:sldMk cId="931217110" sldId="286"/>
            <ac:inkMk id="763" creationId="{BC2679B8-1F09-47AD-BBAA-C25864773345}"/>
          </ac:inkMkLst>
        </pc:inkChg>
        <pc:inkChg chg="add mod">
          <ac:chgData name="Yeshe Schiffbauer" userId="255afb266367d080" providerId="LiveId" clId="{0AF9794B-F92B-421F-B5CC-732A7D9E9084}" dt="2020-04-16T09:56:42.133" v="4556" actId="14100"/>
          <ac:inkMkLst>
            <pc:docMk/>
            <pc:sldMk cId="931217110" sldId="286"/>
            <ac:inkMk id="764" creationId="{51C4CCF6-44E7-4214-984E-CAAEFAD0346F}"/>
          </ac:inkMkLst>
        </pc:inkChg>
        <pc:inkChg chg="add mod">
          <ac:chgData name="Yeshe Schiffbauer" userId="255afb266367d080" providerId="LiveId" clId="{0AF9794B-F92B-421F-B5CC-732A7D9E9084}" dt="2020-04-16T09:56:42.133" v="4556" actId="14100"/>
          <ac:inkMkLst>
            <pc:docMk/>
            <pc:sldMk cId="931217110" sldId="286"/>
            <ac:inkMk id="765" creationId="{5CED0BD7-B81F-4F26-9641-AD45D7BE21CF}"/>
          </ac:inkMkLst>
        </pc:inkChg>
        <pc:inkChg chg="add mod">
          <ac:chgData name="Yeshe Schiffbauer" userId="255afb266367d080" providerId="LiveId" clId="{0AF9794B-F92B-421F-B5CC-732A7D9E9084}" dt="2020-04-16T09:56:42.133" v="4556" actId="14100"/>
          <ac:inkMkLst>
            <pc:docMk/>
            <pc:sldMk cId="931217110" sldId="286"/>
            <ac:inkMk id="766" creationId="{085CB534-BAF5-4A2A-8268-B31F856DE3BA}"/>
          </ac:inkMkLst>
        </pc:inkChg>
        <pc:inkChg chg="add mod">
          <ac:chgData name="Yeshe Schiffbauer" userId="255afb266367d080" providerId="LiveId" clId="{0AF9794B-F92B-421F-B5CC-732A7D9E9084}" dt="2020-04-16T09:56:42.133" v="4556" actId="14100"/>
          <ac:inkMkLst>
            <pc:docMk/>
            <pc:sldMk cId="931217110" sldId="286"/>
            <ac:inkMk id="767" creationId="{2441EC1A-266B-4317-9D84-329A612A04D6}"/>
          </ac:inkMkLst>
        </pc:inkChg>
        <pc:inkChg chg="add mod">
          <ac:chgData name="Yeshe Schiffbauer" userId="255afb266367d080" providerId="LiveId" clId="{0AF9794B-F92B-421F-B5CC-732A7D9E9084}" dt="2020-04-16T09:56:42.133" v="4556" actId="14100"/>
          <ac:inkMkLst>
            <pc:docMk/>
            <pc:sldMk cId="931217110" sldId="286"/>
            <ac:inkMk id="768" creationId="{D9E6D1F8-9366-4124-9CF5-94D67BFD5605}"/>
          </ac:inkMkLst>
        </pc:inkChg>
        <pc:inkChg chg="add mod">
          <ac:chgData name="Yeshe Schiffbauer" userId="255afb266367d080" providerId="LiveId" clId="{0AF9794B-F92B-421F-B5CC-732A7D9E9084}" dt="2020-04-16T09:56:42.133" v="4556" actId="14100"/>
          <ac:inkMkLst>
            <pc:docMk/>
            <pc:sldMk cId="931217110" sldId="286"/>
            <ac:inkMk id="769" creationId="{20052400-563A-423F-982F-49DF5925CCEC}"/>
          </ac:inkMkLst>
        </pc:inkChg>
        <pc:inkChg chg="add mod">
          <ac:chgData name="Yeshe Schiffbauer" userId="255afb266367d080" providerId="LiveId" clId="{0AF9794B-F92B-421F-B5CC-732A7D9E9084}" dt="2020-04-16T09:56:42.133" v="4556" actId="14100"/>
          <ac:inkMkLst>
            <pc:docMk/>
            <pc:sldMk cId="931217110" sldId="286"/>
            <ac:inkMk id="770" creationId="{9F980111-4827-40BC-8C3D-C304C974C750}"/>
          </ac:inkMkLst>
        </pc:inkChg>
        <pc:inkChg chg="add mod">
          <ac:chgData name="Yeshe Schiffbauer" userId="255afb266367d080" providerId="LiveId" clId="{0AF9794B-F92B-421F-B5CC-732A7D9E9084}" dt="2020-04-16T09:56:42.133" v="4556" actId="14100"/>
          <ac:inkMkLst>
            <pc:docMk/>
            <pc:sldMk cId="931217110" sldId="286"/>
            <ac:inkMk id="771" creationId="{51DEC633-2048-42D2-BEC9-50AC0A7F8A35}"/>
          </ac:inkMkLst>
        </pc:inkChg>
        <pc:inkChg chg="add del">
          <ac:chgData name="Yeshe Schiffbauer" userId="255afb266367d080" providerId="LiveId" clId="{0AF9794B-F92B-421F-B5CC-732A7D9E9084}" dt="2020-04-16T09:55:28.919" v="4543" actId="9405"/>
          <ac:inkMkLst>
            <pc:docMk/>
            <pc:sldMk cId="931217110" sldId="286"/>
            <ac:inkMk id="774" creationId="{559E6E9E-8E7B-4D10-96CB-E09C9ADDB5D7}"/>
          </ac:inkMkLst>
        </pc:inkChg>
        <pc:inkChg chg="add del">
          <ac:chgData name="Yeshe Schiffbauer" userId="255afb266367d080" providerId="LiveId" clId="{0AF9794B-F92B-421F-B5CC-732A7D9E9084}" dt="2020-04-16T09:56:18.561" v="4552"/>
          <ac:inkMkLst>
            <pc:docMk/>
            <pc:sldMk cId="931217110" sldId="286"/>
            <ac:inkMk id="775" creationId="{42904B90-084A-4215-98E1-8CC72DF2E417}"/>
          </ac:inkMkLst>
        </pc:inkChg>
        <pc:inkChg chg="add del">
          <ac:chgData name="Yeshe Schiffbauer" userId="255afb266367d080" providerId="LiveId" clId="{0AF9794B-F92B-421F-B5CC-732A7D9E9084}" dt="2020-04-16T09:56:26.307" v="4554"/>
          <ac:inkMkLst>
            <pc:docMk/>
            <pc:sldMk cId="931217110" sldId="286"/>
            <ac:inkMk id="776" creationId="{6CD8D9BC-4D72-4455-A713-52660D39E898}"/>
          </ac:inkMkLst>
        </pc:inkChg>
        <pc:inkChg chg="add del">
          <ac:chgData name="Yeshe Schiffbauer" userId="255afb266367d080" providerId="LiveId" clId="{0AF9794B-F92B-421F-B5CC-732A7D9E9084}" dt="2020-04-16T09:56:54.913" v="4558" actId="9405"/>
          <ac:inkMkLst>
            <pc:docMk/>
            <pc:sldMk cId="931217110" sldId="286"/>
            <ac:inkMk id="777" creationId="{C68A6667-C3D5-4D29-A105-681042B2FE09}"/>
          </ac:inkMkLst>
        </pc:inkChg>
        <pc:inkChg chg="add del">
          <ac:chgData name="Yeshe Schiffbauer" userId="255afb266367d080" providerId="LiveId" clId="{0AF9794B-F92B-421F-B5CC-732A7D9E9084}" dt="2020-04-16T09:57:10.716" v="4560"/>
          <ac:inkMkLst>
            <pc:docMk/>
            <pc:sldMk cId="931217110" sldId="286"/>
            <ac:inkMk id="778" creationId="{BD60C04B-0B50-4429-9B48-D980BC69A749}"/>
          </ac:inkMkLst>
        </pc:inkChg>
        <pc:inkChg chg="add del">
          <ac:chgData name="Yeshe Schiffbauer" userId="255afb266367d080" providerId="LiveId" clId="{0AF9794B-F92B-421F-B5CC-732A7D9E9084}" dt="2020-04-16T09:59:01.317" v="4570"/>
          <ac:inkMkLst>
            <pc:docMk/>
            <pc:sldMk cId="931217110" sldId="286"/>
            <ac:inkMk id="871" creationId="{BC5D9846-BD5A-46C7-94CC-D684542A5EC5}"/>
          </ac:inkMkLst>
        </pc:inkChg>
      </pc:sldChg>
    </pc:docChg>
  </pc:docChgLst>
  <pc:docChgLst>
    <pc:chgData name="Yeshe Schiffbauer" userId="255afb266367d080" providerId="LiveId" clId="{7175FCD9-153D-4F8B-9713-3CC1283B01CC}"/>
    <pc:docChg chg="undo custSel mod addSld delSld modSld sldOrd addSection modSection">
      <pc:chgData name="Yeshe Schiffbauer" userId="255afb266367d080" providerId="LiveId" clId="{7175FCD9-153D-4F8B-9713-3CC1283B01CC}" dt="2020-04-14T07:25:38.836" v="835" actId="478"/>
      <pc:docMkLst>
        <pc:docMk/>
      </pc:docMkLst>
      <pc:sldChg chg="modTransition">
        <pc:chgData name="Yeshe Schiffbauer" userId="255afb266367d080" providerId="LiveId" clId="{7175FCD9-153D-4F8B-9713-3CC1283B01CC}" dt="2020-04-13T08:51:18.098" v="734"/>
        <pc:sldMkLst>
          <pc:docMk/>
          <pc:sldMk cId="4074210801" sldId="256"/>
        </pc:sldMkLst>
      </pc:sldChg>
      <pc:sldChg chg="modSp">
        <pc:chgData name="Yeshe Schiffbauer" userId="255afb266367d080" providerId="LiveId" clId="{7175FCD9-153D-4F8B-9713-3CC1283B01CC}" dt="2020-04-11T14:59:57.452" v="44" actId="113"/>
        <pc:sldMkLst>
          <pc:docMk/>
          <pc:sldMk cId="4026064033" sldId="257"/>
        </pc:sldMkLst>
        <pc:graphicFrameChg chg="mod">
          <ac:chgData name="Yeshe Schiffbauer" userId="255afb266367d080" providerId="LiveId" clId="{7175FCD9-153D-4F8B-9713-3CC1283B01CC}" dt="2020-04-11T14:59:57.452" v="44" actId="113"/>
          <ac:graphicFrameMkLst>
            <pc:docMk/>
            <pc:sldMk cId="4026064033" sldId="257"/>
            <ac:graphicFrameMk id="19" creationId="{BD8897AE-A28C-4FE4-BBCB-61CD1B6C4BB9}"/>
          </ac:graphicFrameMkLst>
        </pc:graphicFrameChg>
      </pc:sldChg>
      <pc:sldChg chg="modTransition">
        <pc:chgData name="Yeshe Schiffbauer" userId="255afb266367d080" providerId="LiveId" clId="{7175FCD9-153D-4F8B-9713-3CC1283B01CC}" dt="2020-04-13T08:51:43.431" v="735"/>
        <pc:sldMkLst>
          <pc:docMk/>
          <pc:sldMk cId="425417" sldId="260"/>
        </pc:sldMkLst>
      </pc:sldChg>
      <pc:sldChg chg="addSp delSp modSp mod modTransition">
        <pc:chgData name="Yeshe Schiffbauer" userId="255afb266367d080" providerId="LiveId" clId="{7175FCD9-153D-4F8B-9713-3CC1283B01CC}" dt="2020-04-14T07:25:38.836" v="835" actId="478"/>
        <pc:sldMkLst>
          <pc:docMk/>
          <pc:sldMk cId="3795487293" sldId="263"/>
        </pc:sldMkLst>
        <pc:spChg chg="add del mod">
          <ac:chgData name="Yeshe Schiffbauer" userId="255afb266367d080" providerId="LiveId" clId="{7175FCD9-153D-4F8B-9713-3CC1283B01CC}" dt="2020-04-14T07:25:38.836" v="835" actId="478"/>
          <ac:spMkLst>
            <pc:docMk/>
            <pc:sldMk cId="3795487293" sldId="263"/>
            <ac:spMk id="2" creationId="{E0FD4852-3304-4A1A-B5D2-27170451AC37}"/>
          </ac:spMkLst>
        </pc:spChg>
      </pc:sldChg>
      <pc:sldChg chg="modTransition">
        <pc:chgData name="Yeshe Schiffbauer" userId="255afb266367d080" providerId="LiveId" clId="{7175FCD9-153D-4F8B-9713-3CC1283B01CC}" dt="2020-04-13T08:51:43.431" v="735"/>
        <pc:sldMkLst>
          <pc:docMk/>
          <pc:sldMk cId="877164230" sldId="264"/>
        </pc:sldMkLst>
      </pc:sldChg>
      <pc:sldChg chg="modTransition">
        <pc:chgData name="Yeshe Schiffbauer" userId="255afb266367d080" providerId="LiveId" clId="{7175FCD9-153D-4F8B-9713-3CC1283B01CC}" dt="2020-04-13T08:51:43.431" v="735"/>
        <pc:sldMkLst>
          <pc:docMk/>
          <pc:sldMk cId="232640172" sldId="265"/>
        </pc:sldMkLst>
      </pc:sldChg>
      <pc:sldChg chg="addSp delSp modSp mod modTransition setBg setClrOvrMap">
        <pc:chgData name="Yeshe Schiffbauer" userId="255afb266367d080" providerId="LiveId" clId="{7175FCD9-153D-4F8B-9713-3CC1283B01CC}" dt="2020-04-13T08:51:43.431" v="735"/>
        <pc:sldMkLst>
          <pc:docMk/>
          <pc:sldMk cId="621078525" sldId="266"/>
        </pc:sldMkLst>
        <pc:spChg chg="mod">
          <ac:chgData name="Yeshe Schiffbauer" userId="255afb266367d080" providerId="LiveId" clId="{7175FCD9-153D-4F8B-9713-3CC1283B01CC}" dt="2020-04-11T15:00:59.019" v="47" actId="26606"/>
          <ac:spMkLst>
            <pc:docMk/>
            <pc:sldMk cId="621078525" sldId="266"/>
            <ac:spMk id="2" creationId="{C2699B54-DD65-4A4B-A4EE-18A4D2E201DB}"/>
          </ac:spMkLst>
        </pc:spChg>
        <pc:spChg chg="del">
          <ac:chgData name="Yeshe Schiffbauer" userId="255afb266367d080" providerId="LiveId" clId="{7175FCD9-153D-4F8B-9713-3CC1283B01CC}" dt="2020-04-11T15:00:59.019" v="47" actId="26606"/>
          <ac:spMkLst>
            <pc:docMk/>
            <pc:sldMk cId="621078525" sldId="266"/>
            <ac:spMk id="8" creationId="{BD976C13-68E6-4E25-B13E-FC3A2D3F66E3}"/>
          </ac:spMkLst>
        </pc:spChg>
        <pc:spChg chg="del">
          <ac:chgData name="Yeshe Schiffbauer" userId="255afb266367d080" providerId="LiveId" clId="{7175FCD9-153D-4F8B-9713-3CC1283B01CC}" dt="2020-04-11T15:00:59.019" v="47" actId="26606"/>
          <ac:spMkLst>
            <pc:docMk/>
            <pc:sldMk cId="621078525" sldId="266"/>
            <ac:spMk id="10" creationId="{E2FE3A7B-DDFF-4F81-8AAE-11D96D138C0D}"/>
          </ac:spMkLst>
        </pc:spChg>
        <pc:spChg chg="del">
          <ac:chgData name="Yeshe Schiffbauer" userId="255afb266367d080" providerId="LiveId" clId="{7175FCD9-153D-4F8B-9713-3CC1283B01CC}" dt="2020-04-11T15:00:59.019" v="47" actId="26606"/>
          <ac:spMkLst>
            <pc:docMk/>
            <pc:sldMk cId="621078525" sldId="266"/>
            <ac:spMk id="12" creationId="{69825ADD-F95C-4747-9B41-5DB21C28E6D2}"/>
          </ac:spMkLst>
        </pc:spChg>
        <pc:spChg chg="del">
          <ac:chgData name="Yeshe Schiffbauer" userId="255afb266367d080" providerId="LiveId" clId="{7175FCD9-153D-4F8B-9713-3CC1283B01CC}" dt="2020-04-11T15:00:59.019" v="47" actId="26606"/>
          <ac:spMkLst>
            <pc:docMk/>
            <pc:sldMk cId="621078525" sldId="266"/>
            <ac:spMk id="14" creationId="{86791A8E-B2BA-467D-BB87-8CFBFB13AF9F}"/>
          </ac:spMkLst>
        </pc:spChg>
        <pc:spChg chg="add">
          <ac:chgData name="Yeshe Schiffbauer" userId="255afb266367d080" providerId="LiveId" clId="{7175FCD9-153D-4F8B-9713-3CC1283B01CC}" dt="2020-04-11T15:00:59.019" v="47" actId="26606"/>
          <ac:spMkLst>
            <pc:docMk/>
            <pc:sldMk cId="621078525" sldId="266"/>
            <ac:spMk id="19" creationId="{D87AB319-64C0-4E2D-B1CD-0A970301BEEA}"/>
          </ac:spMkLst>
        </pc:spChg>
        <pc:spChg chg="add">
          <ac:chgData name="Yeshe Schiffbauer" userId="255afb266367d080" providerId="LiveId" clId="{7175FCD9-153D-4F8B-9713-3CC1283B01CC}" dt="2020-04-11T15:00:59.019" v="47" actId="26606"/>
          <ac:spMkLst>
            <pc:docMk/>
            <pc:sldMk cId="621078525" sldId="266"/>
            <ac:spMk id="21" creationId="{CF4BD144-08AF-41A3-ADB3-8AADCACA0605}"/>
          </ac:spMkLst>
        </pc:spChg>
        <pc:spChg chg="add">
          <ac:chgData name="Yeshe Schiffbauer" userId="255afb266367d080" providerId="LiveId" clId="{7175FCD9-153D-4F8B-9713-3CC1283B01CC}" dt="2020-04-11T15:00:59.019" v="47" actId="26606"/>
          <ac:spMkLst>
            <pc:docMk/>
            <pc:sldMk cId="621078525" sldId="266"/>
            <ac:spMk id="23" creationId="{CA3F59CE-D0DB-4EB7-91C0-63DB110309E1}"/>
          </ac:spMkLst>
        </pc:spChg>
        <pc:picChg chg="add mod">
          <ac:chgData name="Yeshe Schiffbauer" userId="255afb266367d080" providerId="LiveId" clId="{7175FCD9-153D-4F8B-9713-3CC1283B01CC}" dt="2020-04-11T15:01:05.288" v="49" actId="208"/>
          <ac:picMkLst>
            <pc:docMk/>
            <pc:sldMk cId="621078525" sldId="266"/>
            <ac:picMk id="4" creationId="{35730B7F-8DB8-4523-8815-7F9CCB9AA9EB}"/>
          </ac:picMkLst>
        </pc:picChg>
      </pc:sldChg>
      <pc:sldChg chg="delSp del mod">
        <pc:chgData name="Yeshe Schiffbauer" userId="255afb266367d080" providerId="LiveId" clId="{7175FCD9-153D-4F8B-9713-3CC1283B01CC}" dt="2020-04-11T14:56:19.311" v="16" actId="2696"/>
        <pc:sldMkLst>
          <pc:docMk/>
          <pc:sldMk cId="1036647708" sldId="267"/>
        </pc:sldMkLst>
        <pc:graphicFrameChg chg="del">
          <ac:chgData name="Yeshe Schiffbauer" userId="255afb266367d080" providerId="LiveId" clId="{7175FCD9-153D-4F8B-9713-3CC1283B01CC}" dt="2020-04-11T14:52:16.872" v="5" actId="21"/>
          <ac:graphicFrameMkLst>
            <pc:docMk/>
            <pc:sldMk cId="1036647708" sldId="267"/>
            <ac:graphicFrameMk id="11" creationId="{B49FCE7E-D0F4-4B8F-A8A7-D299237D9DD4}"/>
          </ac:graphicFrameMkLst>
        </pc:graphicFrameChg>
      </pc:sldChg>
      <pc:sldChg chg="modSp mod modTransition">
        <pc:chgData name="Yeshe Schiffbauer" userId="255afb266367d080" providerId="LiveId" clId="{7175FCD9-153D-4F8B-9713-3CC1283B01CC}" dt="2020-04-14T07:24:11.042" v="813" actId="404"/>
        <pc:sldMkLst>
          <pc:docMk/>
          <pc:sldMk cId="1999455502" sldId="269"/>
        </pc:sldMkLst>
        <pc:spChg chg="mod">
          <ac:chgData name="Yeshe Schiffbauer" userId="255afb266367d080" providerId="LiveId" clId="{7175FCD9-153D-4F8B-9713-3CC1283B01CC}" dt="2020-04-14T07:24:11.042" v="813" actId="404"/>
          <ac:spMkLst>
            <pc:docMk/>
            <pc:sldMk cId="1999455502" sldId="269"/>
            <ac:spMk id="3" creationId="{B18CA585-8B9C-49FE-83F3-E445D3E6AB04}"/>
          </ac:spMkLst>
        </pc:spChg>
      </pc:sldChg>
      <pc:sldChg chg="modTransition">
        <pc:chgData name="Yeshe Schiffbauer" userId="255afb266367d080" providerId="LiveId" clId="{7175FCD9-153D-4F8B-9713-3CC1283B01CC}" dt="2020-04-13T08:51:43.431" v="735"/>
        <pc:sldMkLst>
          <pc:docMk/>
          <pc:sldMk cId="3079354747" sldId="270"/>
        </pc:sldMkLst>
      </pc:sldChg>
      <pc:sldChg chg="modTransition">
        <pc:chgData name="Yeshe Schiffbauer" userId="255afb266367d080" providerId="LiveId" clId="{7175FCD9-153D-4F8B-9713-3CC1283B01CC}" dt="2020-04-13T08:51:43.431" v="735"/>
        <pc:sldMkLst>
          <pc:docMk/>
          <pc:sldMk cId="2345888147" sldId="271"/>
        </pc:sldMkLst>
      </pc:sldChg>
      <pc:sldChg chg="modTransition">
        <pc:chgData name="Yeshe Schiffbauer" userId="255afb266367d080" providerId="LiveId" clId="{7175FCD9-153D-4F8B-9713-3CC1283B01CC}" dt="2020-04-13T08:51:43.431" v="735"/>
        <pc:sldMkLst>
          <pc:docMk/>
          <pc:sldMk cId="1168739555" sldId="272"/>
        </pc:sldMkLst>
      </pc:sldChg>
      <pc:sldChg chg="modTransition">
        <pc:chgData name="Yeshe Schiffbauer" userId="255afb266367d080" providerId="LiveId" clId="{7175FCD9-153D-4F8B-9713-3CC1283B01CC}" dt="2020-04-13T08:51:43.431" v="735"/>
        <pc:sldMkLst>
          <pc:docMk/>
          <pc:sldMk cId="2922504158" sldId="273"/>
        </pc:sldMkLst>
      </pc:sldChg>
      <pc:sldChg chg="modTransition">
        <pc:chgData name="Yeshe Schiffbauer" userId="255afb266367d080" providerId="LiveId" clId="{7175FCD9-153D-4F8B-9713-3CC1283B01CC}" dt="2020-04-13T08:51:43.431" v="735"/>
        <pc:sldMkLst>
          <pc:docMk/>
          <pc:sldMk cId="3036457233" sldId="274"/>
        </pc:sldMkLst>
      </pc:sldChg>
      <pc:sldChg chg="modTransition">
        <pc:chgData name="Yeshe Schiffbauer" userId="255afb266367d080" providerId="LiveId" clId="{7175FCD9-153D-4F8B-9713-3CC1283B01CC}" dt="2020-04-13T08:51:43.431" v="735"/>
        <pc:sldMkLst>
          <pc:docMk/>
          <pc:sldMk cId="2017057729" sldId="275"/>
        </pc:sldMkLst>
      </pc:sldChg>
      <pc:sldChg chg="modTransition">
        <pc:chgData name="Yeshe Schiffbauer" userId="255afb266367d080" providerId="LiveId" clId="{7175FCD9-153D-4F8B-9713-3CC1283B01CC}" dt="2020-04-13T08:51:43.431" v="735"/>
        <pc:sldMkLst>
          <pc:docMk/>
          <pc:sldMk cId="853862887" sldId="276"/>
        </pc:sldMkLst>
      </pc:sldChg>
      <pc:sldChg chg="modTransition">
        <pc:chgData name="Yeshe Schiffbauer" userId="255afb266367d080" providerId="LiveId" clId="{7175FCD9-153D-4F8B-9713-3CC1283B01CC}" dt="2020-04-13T08:51:43.431" v="735"/>
        <pc:sldMkLst>
          <pc:docMk/>
          <pc:sldMk cId="1823218180" sldId="277"/>
        </pc:sldMkLst>
      </pc:sldChg>
      <pc:sldChg chg="addSp delSp modSp mod modTransition">
        <pc:chgData name="Yeshe Schiffbauer" userId="255afb266367d080" providerId="LiveId" clId="{7175FCD9-153D-4F8B-9713-3CC1283B01CC}" dt="2020-04-13T08:51:43.431" v="735"/>
        <pc:sldMkLst>
          <pc:docMk/>
          <pc:sldMk cId="4135514418" sldId="278"/>
        </pc:sldMkLst>
        <pc:spChg chg="mod">
          <ac:chgData name="Yeshe Schiffbauer" userId="255afb266367d080" providerId="LiveId" clId="{7175FCD9-153D-4F8B-9713-3CC1283B01CC}" dt="2020-04-11T15:00:17.140" v="45" actId="14100"/>
          <ac:spMkLst>
            <pc:docMk/>
            <pc:sldMk cId="4135514418" sldId="278"/>
            <ac:spMk id="3" creationId="{B18CA585-8B9C-49FE-83F3-E445D3E6AB04}"/>
          </ac:spMkLst>
        </pc:spChg>
        <pc:picChg chg="del">
          <ac:chgData name="Yeshe Schiffbauer" userId="255afb266367d080" providerId="LiveId" clId="{7175FCD9-153D-4F8B-9713-3CC1283B01CC}" dt="2020-04-11T14:56:44.477" v="24" actId="478"/>
          <ac:picMkLst>
            <pc:docMk/>
            <pc:sldMk cId="4135514418" sldId="278"/>
            <ac:picMk id="5" creationId="{7088974A-8B45-46BB-89C0-FA27E41EEEC0}"/>
          </ac:picMkLst>
        </pc:picChg>
        <pc:picChg chg="del">
          <ac:chgData name="Yeshe Schiffbauer" userId="255afb266367d080" providerId="LiveId" clId="{7175FCD9-153D-4F8B-9713-3CC1283B01CC}" dt="2020-04-11T14:56:45.832" v="25" actId="478"/>
          <ac:picMkLst>
            <pc:docMk/>
            <pc:sldMk cId="4135514418" sldId="278"/>
            <ac:picMk id="6" creationId="{3215A674-A7DC-4195-B218-E08ED477E682}"/>
          </ac:picMkLst>
        </pc:picChg>
        <pc:picChg chg="del">
          <ac:chgData name="Yeshe Schiffbauer" userId="255afb266367d080" providerId="LiveId" clId="{7175FCD9-153D-4F8B-9713-3CC1283B01CC}" dt="2020-04-11T14:56:35.755" v="19" actId="478"/>
          <ac:picMkLst>
            <pc:docMk/>
            <pc:sldMk cId="4135514418" sldId="278"/>
            <ac:picMk id="7" creationId="{D869B4F4-967E-480E-8F20-FD913806FFFA}"/>
          </ac:picMkLst>
        </pc:picChg>
        <pc:picChg chg="add mod">
          <ac:chgData name="Yeshe Schiffbauer" userId="255afb266367d080" providerId="LiveId" clId="{7175FCD9-153D-4F8B-9713-3CC1283B01CC}" dt="2020-04-11T14:57:41.140" v="35" actId="1076"/>
          <ac:picMkLst>
            <pc:docMk/>
            <pc:sldMk cId="4135514418" sldId="278"/>
            <ac:picMk id="8" creationId="{988EB50A-12D7-4FD0-A266-B7ADEB3250F3}"/>
          </ac:picMkLst>
        </pc:picChg>
      </pc:sldChg>
      <pc:sldChg chg="addSp delSp modSp add mod ord modTransition">
        <pc:chgData name="Yeshe Schiffbauer" userId="255afb266367d080" providerId="LiveId" clId="{7175FCD9-153D-4F8B-9713-3CC1283B01CC}" dt="2020-04-13T08:51:43.431" v="735"/>
        <pc:sldMkLst>
          <pc:docMk/>
          <pc:sldMk cId="2432017115" sldId="279"/>
        </pc:sldMkLst>
        <pc:spChg chg="mod">
          <ac:chgData name="Yeshe Schiffbauer" userId="255afb266367d080" providerId="LiveId" clId="{7175FCD9-153D-4F8B-9713-3CC1283B01CC}" dt="2020-04-11T14:59:40.792" v="42" actId="113"/>
          <ac:spMkLst>
            <pc:docMk/>
            <pc:sldMk cId="2432017115" sldId="279"/>
            <ac:spMk id="2" creationId="{C2699B54-DD65-4A4B-A4EE-18A4D2E201DB}"/>
          </ac:spMkLst>
        </pc:spChg>
        <pc:spChg chg="del">
          <ac:chgData name="Yeshe Schiffbauer" userId="255afb266367d080" providerId="LiveId" clId="{7175FCD9-153D-4F8B-9713-3CC1283B01CC}" dt="2020-04-11T14:55:47.744" v="12" actId="26606"/>
          <ac:spMkLst>
            <pc:docMk/>
            <pc:sldMk cId="2432017115" sldId="279"/>
            <ac:spMk id="19" creationId="{D87AB319-64C0-4E2D-B1CD-0A970301BEEA}"/>
          </ac:spMkLst>
        </pc:spChg>
        <pc:spChg chg="del">
          <ac:chgData name="Yeshe Schiffbauer" userId="255afb266367d080" providerId="LiveId" clId="{7175FCD9-153D-4F8B-9713-3CC1283B01CC}" dt="2020-04-11T14:55:47.744" v="12" actId="26606"/>
          <ac:spMkLst>
            <pc:docMk/>
            <pc:sldMk cId="2432017115" sldId="279"/>
            <ac:spMk id="21" creationId="{6E36B62D-34E6-41D4-B3AA-AC21AB387936}"/>
          </ac:spMkLst>
        </pc:spChg>
        <pc:spChg chg="del">
          <ac:chgData name="Yeshe Schiffbauer" userId="255afb266367d080" providerId="LiveId" clId="{7175FCD9-153D-4F8B-9713-3CC1283B01CC}" dt="2020-04-11T14:55:47.744" v="12" actId="26606"/>
          <ac:spMkLst>
            <pc:docMk/>
            <pc:sldMk cId="2432017115" sldId="279"/>
            <ac:spMk id="23" creationId="{97E92409-AD19-4CE3-9956-8C03560F7E06}"/>
          </ac:spMkLst>
        </pc:spChg>
        <pc:spChg chg="add">
          <ac:chgData name="Yeshe Schiffbauer" userId="255afb266367d080" providerId="LiveId" clId="{7175FCD9-153D-4F8B-9713-3CC1283B01CC}" dt="2020-04-11T14:55:47.744" v="12" actId="26606"/>
          <ac:spMkLst>
            <pc:docMk/>
            <pc:sldMk cId="2432017115" sldId="279"/>
            <ac:spMk id="28" creationId="{D87AB319-64C0-4E2D-B1CD-0A970301BEEA}"/>
          </ac:spMkLst>
        </pc:spChg>
        <pc:spChg chg="add">
          <ac:chgData name="Yeshe Schiffbauer" userId="255afb266367d080" providerId="LiveId" clId="{7175FCD9-153D-4F8B-9713-3CC1283B01CC}" dt="2020-04-11T14:55:47.744" v="12" actId="26606"/>
          <ac:spMkLst>
            <pc:docMk/>
            <pc:sldMk cId="2432017115" sldId="279"/>
            <ac:spMk id="30" creationId="{6E36B62D-34E6-41D4-B3AA-AC21AB387936}"/>
          </ac:spMkLst>
        </pc:spChg>
        <pc:spChg chg="add">
          <ac:chgData name="Yeshe Schiffbauer" userId="255afb266367d080" providerId="LiveId" clId="{7175FCD9-153D-4F8B-9713-3CC1283B01CC}" dt="2020-04-11T14:55:47.744" v="12" actId="26606"/>
          <ac:spMkLst>
            <pc:docMk/>
            <pc:sldMk cId="2432017115" sldId="279"/>
            <ac:spMk id="32" creationId="{97E92409-AD19-4CE3-9956-8C03560F7E06}"/>
          </ac:spMkLst>
        </pc:spChg>
        <pc:graphicFrameChg chg="add del mod">
          <ac:chgData name="Yeshe Schiffbauer" userId="255afb266367d080" providerId="LiveId" clId="{7175FCD9-153D-4F8B-9713-3CC1283B01CC}" dt="2020-04-11T14:52:45.143" v="10" actId="478"/>
          <ac:graphicFrameMkLst>
            <pc:docMk/>
            <pc:sldMk cId="2432017115" sldId="279"/>
            <ac:graphicFrameMk id="7" creationId="{69965B81-C763-4E4B-A344-5AB5DA9E8621}"/>
          </ac:graphicFrameMkLst>
        </pc:graphicFrameChg>
        <pc:picChg chg="del">
          <ac:chgData name="Yeshe Schiffbauer" userId="255afb266367d080" providerId="LiveId" clId="{7175FCD9-153D-4F8B-9713-3CC1283B01CC}" dt="2020-04-11T14:52:20.629" v="6" actId="478"/>
          <ac:picMkLst>
            <pc:docMk/>
            <pc:sldMk cId="2432017115" sldId="279"/>
            <ac:picMk id="4" creationId="{32606486-F113-4958-B4D6-154B16D16031}"/>
          </ac:picMkLst>
        </pc:picChg>
        <pc:picChg chg="add mod">
          <ac:chgData name="Yeshe Schiffbauer" userId="255afb266367d080" providerId="LiveId" clId="{7175FCD9-153D-4F8B-9713-3CC1283B01CC}" dt="2020-04-11T14:56:01.702" v="14" actId="207"/>
          <ac:picMkLst>
            <pc:docMk/>
            <pc:sldMk cId="2432017115" sldId="279"/>
            <ac:picMk id="5" creationId="{EEF49EAA-C57D-4477-BE80-7BDC9FB12291}"/>
          </ac:picMkLst>
        </pc:picChg>
      </pc:sldChg>
      <pc:sldChg chg="addSp delSp modSp add mod ord modTransition">
        <pc:chgData name="Yeshe Schiffbauer" userId="255afb266367d080" providerId="LiveId" clId="{7175FCD9-153D-4F8B-9713-3CC1283B01CC}" dt="2020-04-13T08:51:43.431" v="735"/>
        <pc:sldMkLst>
          <pc:docMk/>
          <pc:sldMk cId="3747816597" sldId="280"/>
        </pc:sldMkLst>
        <pc:spChg chg="mod">
          <ac:chgData name="Yeshe Schiffbauer" userId="255afb266367d080" providerId="LiveId" clId="{7175FCD9-153D-4F8B-9713-3CC1283B01CC}" dt="2020-04-11T15:06:17.791" v="173" actId="20577"/>
          <ac:spMkLst>
            <pc:docMk/>
            <pc:sldMk cId="3747816597" sldId="280"/>
            <ac:spMk id="3" creationId="{B18CA585-8B9C-49FE-83F3-E445D3E6AB04}"/>
          </ac:spMkLst>
        </pc:spChg>
        <pc:spChg chg="add del">
          <ac:chgData name="Yeshe Schiffbauer" userId="255afb266367d080" providerId="LiveId" clId="{7175FCD9-153D-4F8B-9713-3CC1283B01CC}" dt="2020-04-11T15:01:53.715" v="58"/>
          <ac:spMkLst>
            <pc:docMk/>
            <pc:sldMk cId="3747816597" sldId="280"/>
            <ac:spMk id="4" creationId="{95F81865-360E-4F69-AD1B-9687C5229127}"/>
          </ac:spMkLst>
        </pc:spChg>
        <pc:spChg chg="add del">
          <ac:chgData name="Yeshe Schiffbauer" userId="255afb266367d080" providerId="LiveId" clId="{7175FCD9-153D-4F8B-9713-3CC1283B01CC}" dt="2020-04-11T15:01:53.715" v="58"/>
          <ac:spMkLst>
            <pc:docMk/>
            <pc:sldMk cId="3747816597" sldId="280"/>
            <ac:spMk id="6" creationId="{6C4334F4-FCCA-44E5-AFF9-939633639D3B}"/>
          </ac:spMkLst>
        </pc:spChg>
        <pc:spChg chg="add del">
          <ac:chgData name="Yeshe Schiffbauer" userId="255afb266367d080" providerId="LiveId" clId="{7175FCD9-153D-4F8B-9713-3CC1283B01CC}" dt="2020-04-11T15:01:53.715" v="58"/>
          <ac:spMkLst>
            <pc:docMk/>
            <pc:sldMk cId="3747816597" sldId="280"/>
            <ac:spMk id="7" creationId="{E6145FB5-723A-495B-A316-1A096FF84CAB}"/>
          </ac:spMkLst>
        </pc:spChg>
        <pc:spChg chg="add del">
          <ac:chgData name="Yeshe Schiffbauer" userId="255afb266367d080" providerId="LiveId" clId="{7175FCD9-153D-4F8B-9713-3CC1283B01CC}" dt="2020-04-11T15:01:53.715" v="58"/>
          <ac:spMkLst>
            <pc:docMk/>
            <pc:sldMk cId="3747816597" sldId="280"/>
            <ac:spMk id="9" creationId="{63789D33-B24C-4FA5-8C3D-70EA16785C81}"/>
          </ac:spMkLst>
        </pc:spChg>
        <pc:spChg chg="add del">
          <ac:chgData name="Yeshe Schiffbauer" userId="255afb266367d080" providerId="LiveId" clId="{7175FCD9-153D-4F8B-9713-3CC1283B01CC}" dt="2020-04-11T15:01:53.715" v="58"/>
          <ac:spMkLst>
            <pc:docMk/>
            <pc:sldMk cId="3747816597" sldId="280"/>
            <ac:spMk id="10" creationId="{603ACEE6-6ECA-461F-8CDF-E480176AEBFB}"/>
          </ac:spMkLst>
        </pc:spChg>
        <pc:spChg chg="add del">
          <ac:chgData name="Yeshe Schiffbauer" userId="255afb266367d080" providerId="LiveId" clId="{7175FCD9-153D-4F8B-9713-3CC1283B01CC}" dt="2020-04-11T15:01:53.715" v="58"/>
          <ac:spMkLst>
            <pc:docMk/>
            <pc:sldMk cId="3747816597" sldId="280"/>
            <ac:spMk id="11" creationId="{EF5FD82A-5D99-45E9-98D5-7A5928628D07}"/>
          </ac:spMkLst>
        </pc:spChg>
        <pc:spChg chg="add del">
          <ac:chgData name="Yeshe Schiffbauer" userId="255afb266367d080" providerId="LiveId" clId="{7175FCD9-153D-4F8B-9713-3CC1283B01CC}" dt="2020-04-11T15:01:53.715" v="58"/>
          <ac:spMkLst>
            <pc:docMk/>
            <pc:sldMk cId="3747816597" sldId="280"/>
            <ac:spMk id="12" creationId="{E1935811-CADD-43B1-974A-3B87A6C58EC6}"/>
          </ac:spMkLst>
        </pc:spChg>
        <pc:spChg chg="add del">
          <ac:chgData name="Yeshe Schiffbauer" userId="255afb266367d080" providerId="LiveId" clId="{7175FCD9-153D-4F8B-9713-3CC1283B01CC}" dt="2020-04-11T15:01:53.715" v="58"/>
          <ac:spMkLst>
            <pc:docMk/>
            <pc:sldMk cId="3747816597" sldId="280"/>
            <ac:spMk id="13" creationId="{591EF486-34DC-4C69-A03F-0F798290E12E}"/>
          </ac:spMkLst>
        </pc:spChg>
        <pc:picChg chg="add mod">
          <ac:chgData name="Yeshe Schiffbauer" userId="255afb266367d080" providerId="LiveId" clId="{7175FCD9-153D-4F8B-9713-3CC1283B01CC}" dt="2020-04-11T15:06:24.916" v="174" actId="1076"/>
          <ac:picMkLst>
            <pc:docMk/>
            <pc:sldMk cId="3747816597" sldId="280"/>
            <ac:picMk id="5" creationId="{89D92B16-2CF7-4A2C-8214-52642967A0DC}"/>
          </ac:picMkLst>
        </pc:picChg>
        <pc:picChg chg="del">
          <ac:chgData name="Yeshe Schiffbauer" userId="255afb266367d080" providerId="LiveId" clId="{7175FCD9-153D-4F8B-9713-3CC1283B01CC}" dt="2020-04-11T15:01:24.429" v="55" actId="478"/>
          <ac:picMkLst>
            <pc:docMk/>
            <pc:sldMk cId="3747816597" sldId="280"/>
            <ac:picMk id="8" creationId="{988EB50A-12D7-4FD0-A266-B7ADEB3250F3}"/>
          </ac:picMkLst>
        </pc:picChg>
        <pc:picChg chg="add mod">
          <ac:chgData name="Yeshe Schiffbauer" userId="255afb266367d080" providerId="LiveId" clId="{7175FCD9-153D-4F8B-9713-3CC1283B01CC}" dt="2020-04-11T15:03:49.440" v="115" actId="1076"/>
          <ac:picMkLst>
            <pc:docMk/>
            <pc:sldMk cId="3747816597" sldId="280"/>
            <ac:picMk id="21" creationId="{BEDF15FE-8403-40F1-95F3-B0576D2FD478}"/>
          </ac:picMkLst>
        </pc:picChg>
        <pc:picChg chg="add mod">
          <ac:chgData name="Yeshe Schiffbauer" userId="255afb266367d080" providerId="LiveId" clId="{7175FCD9-153D-4F8B-9713-3CC1283B01CC}" dt="2020-04-11T15:04:04.703" v="117" actId="1076"/>
          <ac:picMkLst>
            <pc:docMk/>
            <pc:sldMk cId="3747816597" sldId="280"/>
            <ac:picMk id="22" creationId="{E7DBF7F1-381E-4DEA-B07B-3DA41C7282D3}"/>
          </ac:picMkLst>
        </pc:picChg>
        <pc:picChg chg="add mod">
          <ac:chgData name="Yeshe Schiffbauer" userId="255afb266367d080" providerId="LiveId" clId="{7175FCD9-153D-4F8B-9713-3CC1283B01CC}" dt="2020-04-11T15:04:29.295" v="124" actId="1076"/>
          <ac:picMkLst>
            <pc:docMk/>
            <pc:sldMk cId="3747816597" sldId="280"/>
            <ac:picMk id="23" creationId="{BA8D74C7-9FF9-4D96-B206-9763F4B08CC7}"/>
          </ac:picMkLst>
        </pc:picChg>
        <pc:picChg chg="add mod">
          <ac:chgData name="Yeshe Schiffbauer" userId="255afb266367d080" providerId="LiveId" clId="{7175FCD9-153D-4F8B-9713-3CC1283B01CC}" dt="2020-04-11T15:04:48.878" v="132" actId="1076"/>
          <ac:picMkLst>
            <pc:docMk/>
            <pc:sldMk cId="3747816597" sldId="280"/>
            <ac:picMk id="24" creationId="{E2128C12-93C9-474B-8DEA-AF447BC058BC}"/>
          </ac:picMkLst>
        </pc:picChg>
        <pc:picChg chg="add mod">
          <ac:chgData name="Yeshe Schiffbauer" userId="255afb266367d080" providerId="LiveId" clId="{7175FCD9-153D-4F8B-9713-3CC1283B01CC}" dt="2020-04-11T15:05:18.987" v="137" actId="1076"/>
          <ac:picMkLst>
            <pc:docMk/>
            <pc:sldMk cId="3747816597" sldId="280"/>
            <ac:picMk id="25" creationId="{0FBC46F3-F787-462C-8D2B-236790DDFFED}"/>
          </ac:picMkLst>
        </pc:picChg>
        <pc:picChg chg="add mod">
          <ac:chgData name="Yeshe Schiffbauer" userId="255afb266367d080" providerId="LiveId" clId="{7175FCD9-153D-4F8B-9713-3CC1283B01CC}" dt="2020-04-11T15:05:44.059" v="155" actId="1076"/>
          <ac:picMkLst>
            <pc:docMk/>
            <pc:sldMk cId="3747816597" sldId="280"/>
            <ac:picMk id="26" creationId="{0C718DF4-2F46-460D-8A81-997F97CDA747}"/>
          </ac:picMkLst>
        </pc:picChg>
        <pc:picChg chg="add mod">
          <ac:chgData name="Yeshe Schiffbauer" userId="255afb266367d080" providerId="LiveId" clId="{7175FCD9-153D-4F8B-9713-3CC1283B01CC}" dt="2020-04-11T15:06:07.103" v="160" actId="1076"/>
          <ac:picMkLst>
            <pc:docMk/>
            <pc:sldMk cId="3747816597" sldId="280"/>
            <ac:picMk id="27" creationId="{D44EFE22-E5DF-49BF-B43A-1C051D3C2F5A}"/>
          </ac:picMkLst>
        </pc:picChg>
        <pc:picChg chg="add del">
          <ac:chgData name="Yeshe Schiffbauer" userId="255afb266367d080" providerId="LiveId" clId="{7175FCD9-153D-4F8B-9713-3CC1283B01CC}" dt="2020-04-11T15:01:53.715" v="58"/>
          <ac:picMkLst>
            <pc:docMk/>
            <pc:sldMk cId="3747816597" sldId="280"/>
            <ac:picMk id="10241" creationId="{BF5C1BC7-3C32-4A11-8431-ABF9D0DA4B51}"/>
          </ac:picMkLst>
        </pc:picChg>
        <pc:picChg chg="add del">
          <ac:chgData name="Yeshe Schiffbauer" userId="255afb266367d080" providerId="LiveId" clId="{7175FCD9-153D-4F8B-9713-3CC1283B01CC}" dt="2020-04-11T15:01:53.715" v="58"/>
          <ac:picMkLst>
            <pc:docMk/>
            <pc:sldMk cId="3747816597" sldId="280"/>
            <ac:picMk id="10242" creationId="{9D6C1732-096A-4D49-B02B-49D6EC198D87}"/>
          </ac:picMkLst>
        </pc:picChg>
        <pc:picChg chg="add del">
          <ac:chgData name="Yeshe Schiffbauer" userId="255afb266367d080" providerId="LiveId" clId="{7175FCD9-153D-4F8B-9713-3CC1283B01CC}" dt="2020-04-11T15:01:53.715" v="58"/>
          <ac:picMkLst>
            <pc:docMk/>
            <pc:sldMk cId="3747816597" sldId="280"/>
            <ac:picMk id="10243" creationId="{EA9EA199-DAA5-4710-BD61-D9CE1944563C}"/>
          </ac:picMkLst>
        </pc:picChg>
        <pc:picChg chg="add del">
          <ac:chgData name="Yeshe Schiffbauer" userId="255afb266367d080" providerId="LiveId" clId="{7175FCD9-153D-4F8B-9713-3CC1283B01CC}" dt="2020-04-11T15:01:53.715" v="58"/>
          <ac:picMkLst>
            <pc:docMk/>
            <pc:sldMk cId="3747816597" sldId="280"/>
            <ac:picMk id="10244" creationId="{116DE549-0DA8-40CF-85E9-5731932331D7}"/>
          </ac:picMkLst>
        </pc:picChg>
        <pc:picChg chg="add del">
          <ac:chgData name="Yeshe Schiffbauer" userId="255afb266367d080" providerId="LiveId" clId="{7175FCD9-153D-4F8B-9713-3CC1283B01CC}" dt="2020-04-11T15:01:53.715" v="58"/>
          <ac:picMkLst>
            <pc:docMk/>
            <pc:sldMk cId="3747816597" sldId="280"/>
            <ac:picMk id="10245" creationId="{E2064FE1-F4EE-4D1D-9044-3E4272FC3334}"/>
          </ac:picMkLst>
        </pc:picChg>
        <pc:picChg chg="add del">
          <ac:chgData name="Yeshe Schiffbauer" userId="255afb266367d080" providerId="LiveId" clId="{7175FCD9-153D-4F8B-9713-3CC1283B01CC}" dt="2020-04-11T15:01:53.715" v="58"/>
          <ac:picMkLst>
            <pc:docMk/>
            <pc:sldMk cId="3747816597" sldId="280"/>
            <ac:picMk id="10246" creationId="{3597C716-BEB6-439B-8624-0890621B93C9}"/>
          </ac:picMkLst>
        </pc:picChg>
        <pc:picChg chg="add del">
          <ac:chgData name="Yeshe Schiffbauer" userId="255afb266367d080" providerId="LiveId" clId="{7175FCD9-153D-4F8B-9713-3CC1283B01CC}" dt="2020-04-11T15:01:53.715" v="58"/>
          <ac:picMkLst>
            <pc:docMk/>
            <pc:sldMk cId="3747816597" sldId="280"/>
            <ac:picMk id="10247" creationId="{E6B0C5ED-E537-470B-8515-6033146DD0B0}"/>
          </ac:picMkLst>
        </pc:picChg>
      </pc:sldChg>
      <pc:sldChg chg="addSp delSp modSp new mod modTransition setBg modClrScheme setClrOvrMap chgLayout">
        <pc:chgData name="Yeshe Schiffbauer" userId="255afb266367d080" providerId="LiveId" clId="{7175FCD9-153D-4F8B-9713-3CC1283B01CC}" dt="2020-04-13T08:54:21.683" v="768" actId="20577"/>
        <pc:sldMkLst>
          <pc:docMk/>
          <pc:sldMk cId="1112882073" sldId="281"/>
        </pc:sldMkLst>
        <pc:spChg chg="del mod ord">
          <ac:chgData name="Yeshe Schiffbauer" userId="255afb266367d080" providerId="LiveId" clId="{7175FCD9-153D-4F8B-9713-3CC1283B01CC}" dt="2020-04-11T15:08:38.238" v="176" actId="700"/>
          <ac:spMkLst>
            <pc:docMk/>
            <pc:sldMk cId="1112882073" sldId="281"/>
            <ac:spMk id="2" creationId="{4DBED4EA-5792-4F68-A99C-A820E7A8B650}"/>
          </ac:spMkLst>
        </pc:spChg>
        <pc:spChg chg="del mod ord">
          <ac:chgData name="Yeshe Schiffbauer" userId="255afb266367d080" providerId="LiveId" clId="{7175FCD9-153D-4F8B-9713-3CC1283B01CC}" dt="2020-04-11T15:08:38.238" v="176" actId="700"/>
          <ac:spMkLst>
            <pc:docMk/>
            <pc:sldMk cId="1112882073" sldId="281"/>
            <ac:spMk id="3" creationId="{6D6DD748-047E-4096-944E-84F7894ECA3F}"/>
          </ac:spMkLst>
        </pc:spChg>
        <pc:spChg chg="add mod ord">
          <ac:chgData name="Yeshe Schiffbauer" userId="255afb266367d080" providerId="LiveId" clId="{7175FCD9-153D-4F8B-9713-3CC1283B01CC}" dt="2020-04-11T15:12:40.242" v="705" actId="26606"/>
          <ac:spMkLst>
            <pc:docMk/>
            <pc:sldMk cId="1112882073" sldId="281"/>
            <ac:spMk id="4" creationId="{32D59F67-5A92-46C4-9E7B-770E47D5300F}"/>
          </ac:spMkLst>
        </pc:spChg>
        <pc:spChg chg="add del mod ord">
          <ac:chgData name="Yeshe Schiffbauer" userId="255afb266367d080" providerId="LiveId" clId="{7175FCD9-153D-4F8B-9713-3CC1283B01CC}" dt="2020-04-13T08:54:21.683" v="768" actId="20577"/>
          <ac:spMkLst>
            <pc:docMk/>
            <pc:sldMk cId="1112882073" sldId="281"/>
            <ac:spMk id="5" creationId="{3B7B2806-63E6-486C-BA47-DA1102D8AE6F}"/>
          </ac:spMkLst>
        </pc:spChg>
        <pc:spChg chg="add del">
          <ac:chgData name="Yeshe Schiffbauer" userId="255afb266367d080" providerId="LiveId" clId="{7175FCD9-153D-4F8B-9713-3CC1283B01CC}" dt="2020-04-11T15:12:40.222" v="704" actId="26606"/>
          <ac:spMkLst>
            <pc:docMk/>
            <pc:sldMk cId="1112882073" sldId="281"/>
            <ac:spMk id="10" creationId="{888FA52F-675E-4661-BA16-455C93943049}"/>
          </ac:spMkLst>
        </pc:spChg>
        <pc:spChg chg="add">
          <ac:chgData name="Yeshe Schiffbauer" userId="255afb266367d080" providerId="LiveId" clId="{7175FCD9-153D-4F8B-9713-3CC1283B01CC}" dt="2020-04-11T15:12:40.242" v="705" actId="26606"/>
          <ac:spMkLst>
            <pc:docMk/>
            <pc:sldMk cId="1112882073" sldId="281"/>
            <ac:spMk id="14" creationId="{8E7CFAA6-1DBB-43B0-BD82-2FB83CF4E4A4}"/>
          </ac:spMkLst>
        </pc:spChg>
        <pc:graphicFrameChg chg="add del">
          <ac:chgData name="Yeshe Schiffbauer" userId="255afb266367d080" providerId="LiveId" clId="{7175FCD9-153D-4F8B-9713-3CC1283B01CC}" dt="2020-04-11T15:11:00.322" v="622" actId="26606"/>
          <ac:graphicFrameMkLst>
            <pc:docMk/>
            <pc:sldMk cId="1112882073" sldId="281"/>
            <ac:graphicFrameMk id="7" creationId="{63392C5A-55FF-48DD-8B9C-31762FF99CAC}"/>
          </ac:graphicFrameMkLst>
        </pc:graphicFrameChg>
        <pc:graphicFrameChg chg="add del mod">
          <ac:chgData name="Yeshe Schiffbauer" userId="255afb266367d080" providerId="LiveId" clId="{7175FCD9-153D-4F8B-9713-3CC1283B01CC}" dt="2020-04-11T15:11:27.498" v="625" actId="26606"/>
          <ac:graphicFrameMkLst>
            <pc:docMk/>
            <pc:sldMk cId="1112882073" sldId="281"/>
            <ac:graphicFrameMk id="9" creationId="{8F18AAF4-3F7D-4051-B8E5-C804E535896A}"/>
          </ac:graphicFrameMkLst>
        </pc:graphicFrameChg>
        <pc:cxnChg chg="add del">
          <ac:chgData name="Yeshe Schiffbauer" userId="255afb266367d080" providerId="LiveId" clId="{7175FCD9-153D-4F8B-9713-3CC1283B01CC}" dt="2020-04-11T15:12:40.222" v="704" actId="26606"/>
          <ac:cxnSpMkLst>
            <pc:docMk/>
            <pc:sldMk cId="1112882073" sldId="281"/>
            <ac:cxnSpMk id="12" creationId="{07BC4E14-913C-46C0-ABF7-BDDAEC08A367}"/>
          </ac:cxnSpMkLst>
        </pc:cxnChg>
        <pc:cxnChg chg="add">
          <ac:chgData name="Yeshe Schiffbauer" userId="255afb266367d080" providerId="LiveId" clId="{7175FCD9-153D-4F8B-9713-3CC1283B01CC}" dt="2020-04-11T15:12:40.242" v="705" actId="26606"/>
          <ac:cxnSpMkLst>
            <pc:docMk/>
            <pc:sldMk cId="1112882073" sldId="281"/>
            <ac:cxnSpMk id="15" creationId="{9E13708B-D2E3-41E3-BD49-F910056473ED}"/>
          </ac:cxnSpMkLst>
        </pc:cxnChg>
      </pc:sldChg>
      <pc:sldChg chg="addSp delSp modSp add del mod delAnim modAnim">
        <pc:chgData name="Yeshe Schiffbauer" userId="255afb266367d080" providerId="LiveId" clId="{7175FCD9-153D-4F8B-9713-3CC1283B01CC}" dt="2020-04-11T16:27:32.042" v="723" actId="47"/>
        <pc:sldMkLst>
          <pc:docMk/>
          <pc:sldMk cId="2394931371" sldId="282"/>
        </pc:sldMkLst>
        <pc:picChg chg="add del mod">
          <ac:chgData name="Yeshe Schiffbauer" userId="255afb266367d080" providerId="LiveId" clId="{7175FCD9-153D-4F8B-9713-3CC1283B01CC}" dt="2020-04-11T16:27:03.604" v="715" actId="21"/>
          <ac:picMkLst>
            <pc:docMk/>
            <pc:sldMk cId="2394931371" sldId="282"/>
            <ac:picMk id="2" creationId="{C09613FE-D892-47C6-8857-1F22B9C5FBFA}"/>
          </ac:picMkLst>
        </pc:picChg>
        <pc:picChg chg="del">
          <ac:chgData name="Yeshe Schiffbauer" userId="255afb266367d080" providerId="LiveId" clId="{7175FCD9-153D-4F8B-9713-3CC1283B01CC}" dt="2020-04-11T16:25:43.604" v="709" actId="478"/>
          <ac:picMkLst>
            <pc:docMk/>
            <pc:sldMk cId="2394931371" sldId="282"/>
            <ac:picMk id="4" creationId="{90470B92-6400-41F1-A7B5-EC68E7CBBB91}"/>
          </ac:picMkLst>
        </pc:picChg>
        <pc:picChg chg="add del">
          <ac:chgData name="Yeshe Schiffbauer" userId="255afb266367d080" providerId="LiveId" clId="{7175FCD9-153D-4F8B-9713-3CC1283B01CC}" dt="2020-04-11T16:27:24.220" v="721" actId="21"/>
          <ac:picMkLst>
            <pc:docMk/>
            <pc:sldMk cId="2394931371" sldId="282"/>
            <ac:picMk id="5" creationId="{A45FA7AA-6642-4C42-98DA-4258DDD70198}"/>
          </ac:picMkLst>
        </pc:picChg>
        <pc:picChg chg="del">
          <ac:chgData name="Yeshe Schiffbauer" userId="255afb266367d080" providerId="LiveId" clId="{7175FCD9-153D-4F8B-9713-3CC1283B01CC}" dt="2020-04-11T16:25:34.206" v="707" actId="478"/>
          <ac:picMkLst>
            <pc:docMk/>
            <pc:sldMk cId="2394931371" sldId="282"/>
            <ac:picMk id="9" creationId="{2A917C61-86DF-4E4A-940B-B2B556336121}"/>
          </ac:picMkLst>
        </pc:picChg>
      </pc:sldChg>
      <pc:sldChg chg="addSp delSp modSp add mod ord modTransition delAnim modAnim">
        <pc:chgData name="Yeshe Schiffbauer" userId="255afb266367d080" providerId="LiveId" clId="{7175FCD9-153D-4F8B-9713-3CC1283B01CC}" dt="2020-04-13T08:51:43.431" v="735"/>
        <pc:sldMkLst>
          <pc:docMk/>
          <pc:sldMk cId="2427746949" sldId="283"/>
        </pc:sldMkLst>
        <pc:picChg chg="del">
          <ac:chgData name="Yeshe Schiffbauer" userId="255afb266367d080" providerId="LiveId" clId="{7175FCD9-153D-4F8B-9713-3CC1283B01CC}" dt="2020-04-11T16:27:09.730" v="717" actId="478"/>
          <ac:picMkLst>
            <pc:docMk/>
            <pc:sldMk cId="2427746949" sldId="283"/>
            <ac:picMk id="4" creationId="{90470B92-6400-41F1-A7B5-EC68E7CBBB91}"/>
          </ac:picMkLst>
        </pc:picChg>
        <pc:picChg chg="add mod">
          <ac:chgData name="Yeshe Schiffbauer" userId="255afb266367d080" providerId="LiveId" clId="{7175FCD9-153D-4F8B-9713-3CC1283B01CC}" dt="2020-04-11T16:27:17.267" v="719" actId="14100"/>
          <ac:picMkLst>
            <pc:docMk/>
            <pc:sldMk cId="2427746949" sldId="283"/>
            <ac:picMk id="7" creationId="{3EC2AEB0-4C56-4744-BFEB-027E8FC4C4BF}"/>
          </ac:picMkLst>
        </pc:picChg>
        <pc:picChg chg="add">
          <ac:chgData name="Yeshe Schiffbauer" userId="255afb266367d080" providerId="LiveId" clId="{7175FCD9-153D-4F8B-9713-3CC1283B01CC}" dt="2020-04-11T16:27:26.977" v="722"/>
          <ac:picMkLst>
            <pc:docMk/>
            <pc:sldMk cId="2427746949" sldId="283"/>
            <ac:picMk id="8" creationId="{319E9A1B-B90A-4381-BE99-06A512D79920}"/>
          </ac:picMkLst>
        </pc:picChg>
        <pc:picChg chg="del">
          <ac:chgData name="Yeshe Schiffbauer" userId="255afb266367d080" providerId="LiveId" clId="{7175FCD9-153D-4F8B-9713-3CC1283B01CC}" dt="2020-04-11T16:27:19.267" v="720" actId="478"/>
          <ac:picMkLst>
            <pc:docMk/>
            <pc:sldMk cId="2427746949" sldId="283"/>
            <ac:picMk id="9" creationId="{2A917C61-86DF-4E4A-940B-B2B556336121}"/>
          </ac:picMkLst>
        </pc:picChg>
      </pc:sldChg>
      <pc:sldChg chg="addSp delSp modSp add mod ord modTransition delAnim modAnim">
        <pc:chgData name="Yeshe Schiffbauer" userId="255afb266367d080" providerId="LiveId" clId="{7175FCD9-153D-4F8B-9713-3CC1283B01CC}" dt="2020-04-13T08:51:43.431" v="735"/>
        <pc:sldMkLst>
          <pc:docMk/>
          <pc:sldMk cId="1438970661" sldId="284"/>
        </pc:sldMkLst>
        <pc:picChg chg="add mod">
          <ac:chgData name="Yeshe Schiffbauer" userId="255afb266367d080" providerId="LiveId" clId="{7175FCD9-153D-4F8B-9713-3CC1283B01CC}" dt="2020-04-11T16:28:46.765" v="733" actId="14100"/>
          <ac:picMkLst>
            <pc:docMk/>
            <pc:sldMk cId="1438970661" sldId="284"/>
            <ac:picMk id="2" creationId="{608C80F2-4E54-441D-A843-59D85E76ABF7}"/>
          </ac:picMkLst>
        </pc:picChg>
        <pc:picChg chg="del">
          <ac:chgData name="Yeshe Schiffbauer" userId="255afb266367d080" providerId="LiveId" clId="{7175FCD9-153D-4F8B-9713-3CC1283B01CC}" dt="2020-04-11T16:28:25.740" v="730" actId="478"/>
          <ac:picMkLst>
            <pc:docMk/>
            <pc:sldMk cId="1438970661" sldId="284"/>
            <ac:picMk id="7" creationId="{3EC2AEB0-4C56-4744-BFEB-027E8FC4C4BF}"/>
          </ac:picMkLst>
        </pc:picChg>
        <pc:picChg chg="del">
          <ac:chgData name="Yeshe Schiffbauer" userId="255afb266367d080" providerId="LiveId" clId="{7175FCD9-153D-4F8B-9713-3CC1283B01CC}" dt="2020-04-11T16:27:56.161" v="727" actId="478"/>
          <ac:picMkLst>
            <pc:docMk/>
            <pc:sldMk cId="1438970661" sldId="284"/>
            <ac:picMk id="8" creationId="{319E9A1B-B90A-4381-BE99-06A512D79920}"/>
          </ac:picMkLst>
        </pc:picChg>
        <pc:picChg chg="add mod">
          <ac:chgData name="Yeshe Schiffbauer" userId="255afb266367d080" providerId="LiveId" clId="{7175FCD9-153D-4F8B-9713-3CC1283B01CC}" dt="2020-04-11T16:28:00.218" v="729" actId="1076"/>
          <ac:picMkLst>
            <pc:docMk/>
            <pc:sldMk cId="1438970661" sldId="284"/>
            <ac:picMk id="9" creationId="{BB51451D-0A5E-479C-9FE0-79DCCA47F8E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C5DEF-DF94-4ACA-8F91-E2A2F5B86254}"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210884AB-3E20-43B9-9F86-74E1BF491E46}">
      <dgm:prSet/>
      <dgm:spPr/>
      <dgm:t>
        <a:bodyPr/>
        <a:lstStyle/>
        <a:p>
          <a:r>
            <a:rPr lang="de-DE" b="1" dirty="0"/>
            <a:t>1. Wie melde ich mich in der Cloud an?</a:t>
          </a:r>
          <a:endParaRPr lang="en-US" dirty="0"/>
        </a:p>
      </dgm:t>
    </dgm:pt>
    <dgm:pt modelId="{28951D6E-6DF8-4901-B61A-BF60200CEA1C}" type="parTrans" cxnId="{5E953C07-C09B-445B-8580-D5F3AE556B06}">
      <dgm:prSet/>
      <dgm:spPr/>
      <dgm:t>
        <a:bodyPr/>
        <a:lstStyle/>
        <a:p>
          <a:endParaRPr lang="en-US" sz="2000"/>
        </a:p>
      </dgm:t>
    </dgm:pt>
    <dgm:pt modelId="{4E302636-F18D-4B1D-98FA-8D553D06C182}" type="sibTrans" cxnId="{5E953C07-C09B-445B-8580-D5F3AE556B06}">
      <dgm:prSet phldrT="1" phldr="0"/>
      <dgm:spPr>
        <a:solidFill>
          <a:schemeClr val="accent1"/>
        </a:solidFill>
      </dgm:spPr>
      <dgm:t>
        <a:bodyPr/>
        <a:lstStyle/>
        <a:p>
          <a:r>
            <a:rPr lang="en-US"/>
            <a:t>1</a:t>
          </a:r>
          <a:endParaRPr lang="en-US" dirty="0"/>
        </a:p>
      </dgm:t>
    </dgm:pt>
    <dgm:pt modelId="{DDA56476-D32B-4082-BBC4-7E2EB58D1C47}">
      <dgm:prSet/>
      <dgm:spPr/>
      <dgm:t>
        <a:bodyPr/>
        <a:lstStyle/>
        <a:p>
          <a:r>
            <a:rPr lang="de-DE" b="1" dirty="0"/>
            <a:t>2. Wo finde ich meine Kurse bzw. meine Fächer?</a:t>
          </a:r>
          <a:endParaRPr lang="en-US" dirty="0"/>
        </a:p>
      </dgm:t>
    </dgm:pt>
    <dgm:pt modelId="{DBD44003-E9E6-42DC-BE76-CCB75EE458D2}" type="parTrans" cxnId="{60F69B69-9A6F-4B24-930C-80FD4DB24DB5}">
      <dgm:prSet/>
      <dgm:spPr/>
      <dgm:t>
        <a:bodyPr/>
        <a:lstStyle/>
        <a:p>
          <a:endParaRPr lang="en-US" sz="2000"/>
        </a:p>
      </dgm:t>
    </dgm:pt>
    <dgm:pt modelId="{32F8B096-A6D9-4329-AD07-FF43A8C4496C}" type="sibTrans" cxnId="{60F69B69-9A6F-4B24-930C-80FD4DB24DB5}">
      <dgm:prSet phldrT="2" phldr="0"/>
      <dgm:spPr>
        <a:solidFill>
          <a:schemeClr val="accent1"/>
        </a:solidFill>
      </dgm:spPr>
      <dgm:t>
        <a:bodyPr/>
        <a:lstStyle/>
        <a:p>
          <a:r>
            <a:rPr lang="en-US"/>
            <a:t>2</a:t>
          </a:r>
        </a:p>
      </dgm:t>
    </dgm:pt>
    <dgm:pt modelId="{9B8A0EEB-93AF-443B-A583-99D70CF1DD3D}">
      <dgm:prSet/>
      <dgm:spPr/>
      <dgm:t>
        <a:bodyPr/>
        <a:lstStyle/>
        <a:p>
          <a:r>
            <a:rPr lang="de-DE" b="1" dirty="0"/>
            <a:t>3. Wie komme ich zu den Kursnotizbüchern meiner Kurse?</a:t>
          </a:r>
          <a:endParaRPr lang="en-US" dirty="0"/>
        </a:p>
      </dgm:t>
    </dgm:pt>
    <dgm:pt modelId="{440DAA33-12B3-4BCB-A013-219ADDA83209}" type="parTrans" cxnId="{77E2CB56-9875-4CE2-BAEE-B791A15C4B7B}">
      <dgm:prSet/>
      <dgm:spPr/>
      <dgm:t>
        <a:bodyPr/>
        <a:lstStyle/>
        <a:p>
          <a:endParaRPr lang="en-US" sz="2000"/>
        </a:p>
      </dgm:t>
    </dgm:pt>
    <dgm:pt modelId="{E233ED79-A96D-4E93-B038-170733080A3C}" type="sibTrans" cxnId="{77E2CB56-9875-4CE2-BAEE-B791A15C4B7B}">
      <dgm:prSet phldrT="3" phldr="0"/>
      <dgm:spPr>
        <a:solidFill>
          <a:schemeClr val="accent1"/>
        </a:solidFill>
      </dgm:spPr>
      <dgm:t>
        <a:bodyPr/>
        <a:lstStyle/>
        <a:p>
          <a:r>
            <a:rPr lang="en-US"/>
            <a:t>3</a:t>
          </a:r>
        </a:p>
      </dgm:t>
    </dgm:pt>
    <dgm:pt modelId="{FDFAF995-8DAF-4ED2-B64B-F86C9B45F471}">
      <dgm:prSet/>
      <dgm:spPr/>
      <dgm:t>
        <a:bodyPr/>
        <a:lstStyle/>
        <a:p>
          <a:r>
            <a:rPr lang="de-DE" b="1" dirty="0"/>
            <a:t>4. </a:t>
          </a:r>
          <a:r>
            <a:rPr lang="de-DE" b="1" dirty="0">
              <a:solidFill>
                <a:schemeClr val="tx1"/>
              </a:solidFill>
            </a:rPr>
            <a:t>Wie kann ich meine Arbeitsergebnisse in das Kursnotizbuch hochladen?</a:t>
          </a:r>
          <a:endParaRPr lang="en-US" b="1" dirty="0">
            <a:solidFill>
              <a:schemeClr val="tx1"/>
            </a:solidFill>
          </a:endParaRPr>
        </a:p>
      </dgm:t>
    </dgm:pt>
    <dgm:pt modelId="{4379E1B2-E2C9-40A1-92A1-852F031035A3}" type="parTrans" cxnId="{ECD1C51A-34DE-4331-9FEF-D8933F970ADF}">
      <dgm:prSet/>
      <dgm:spPr/>
      <dgm:t>
        <a:bodyPr/>
        <a:lstStyle/>
        <a:p>
          <a:endParaRPr lang="en-US" sz="2000"/>
        </a:p>
      </dgm:t>
    </dgm:pt>
    <dgm:pt modelId="{D48226ED-E0F7-4717-B250-9A5DED4C50E8}" type="sibTrans" cxnId="{ECD1C51A-34DE-4331-9FEF-D8933F970ADF}">
      <dgm:prSet phldrT="4" phldr="0"/>
      <dgm:spPr>
        <a:solidFill>
          <a:schemeClr val="accent1"/>
        </a:solidFill>
      </dgm:spPr>
      <dgm:t>
        <a:bodyPr/>
        <a:lstStyle/>
        <a:p>
          <a:r>
            <a:rPr lang="en-US"/>
            <a:t>4</a:t>
          </a:r>
        </a:p>
      </dgm:t>
    </dgm:pt>
    <dgm:pt modelId="{673291EC-E3C1-4955-B739-547B73F637EB}">
      <dgm:prSet/>
      <dgm:spPr/>
      <dgm:t>
        <a:bodyPr/>
        <a:lstStyle/>
        <a:p>
          <a:r>
            <a:rPr lang="de-DE" b="1" dirty="0"/>
            <a:t>5. Wie kann ich an Onlineunterricht teilnehmen?</a:t>
          </a:r>
          <a:endParaRPr lang="en-US" dirty="0"/>
        </a:p>
      </dgm:t>
    </dgm:pt>
    <dgm:pt modelId="{E9E0C5C6-E108-4777-A08E-2F4CE6FAAE15}" type="parTrans" cxnId="{8D50ABF2-DC19-44F2-9F37-CE026A471469}">
      <dgm:prSet/>
      <dgm:spPr/>
      <dgm:t>
        <a:bodyPr/>
        <a:lstStyle/>
        <a:p>
          <a:endParaRPr lang="en-US" sz="2000"/>
        </a:p>
      </dgm:t>
    </dgm:pt>
    <dgm:pt modelId="{C6B5AE40-D69F-4DB4-8877-763C64E39521}" type="sibTrans" cxnId="{8D50ABF2-DC19-44F2-9F37-CE026A471469}">
      <dgm:prSet phldrT="5" phldr="0"/>
      <dgm:spPr>
        <a:solidFill>
          <a:schemeClr val="accent1"/>
        </a:solidFill>
      </dgm:spPr>
      <dgm:t>
        <a:bodyPr/>
        <a:lstStyle/>
        <a:p>
          <a:r>
            <a:rPr lang="en-US"/>
            <a:t>5</a:t>
          </a:r>
        </a:p>
      </dgm:t>
    </dgm:pt>
    <dgm:pt modelId="{0D6D83EC-79D3-4A08-9EF8-AE7BE86AE8F9}" type="pres">
      <dgm:prSet presAssocID="{E9AC5DEF-DF94-4ACA-8F91-E2A2F5B86254}" presName="Name0" presStyleCnt="0">
        <dgm:presLayoutVars>
          <dgm:animLvl val="lvl"/>
          <dgm:resizeHandles val="exact"/>
        </dgm:presLayoutVars>
      </dgm:prSet>
      <dgm:spPr/>
    </dgm:pt>
    <dgm:pt modelId="{B38D42AA-B11D-4772-BE05-E22E40B84180}" type="pres">
      <dgm:prSet presAssocID="{210884AB-3E20-43B9-9F86-74E1BF491E46}" presName="compositeNode" presStyleCnt="0">
        <dgm:presLayoutVars>
          <dgm:bulletEnabled val="1"/>
        </dgm:presLayoutVars>
      </dgm:prSet>
      <dgm:spPr/>
    </dgm:pt>
    <dgm:pt modelId="{DDF8D66D-D123-43A4-952E-2625809F2554}" type="pres">
      <dgm:prSet presAssocID="{210884AB-3E20-43B9-9F86-74E1BF491E46}" presName="bgRect" presStyleLbl="bgAccFollowNode1" presStyleIdx="0" presStyleCnt="5"/>
      <dgm:spPr/>
    </dgm:pt>
    <dgm:pt modelId="{5F5E773C-0818-4FAD-B47A-29C218E23B5E}" type="pres">
      <dgm:prSet presAssocID="{4E302636-F18D-4B1D-98FA-8D553D06C182}" presName="sibTransNodeCircle" presStyleLbl="alignNode1" presStyleIdx="0" presStyleCnt="10">
        <dgm:presLayoutVars>
          <dgm:chMax val="0"/>
          <dgm:bulletEnabled/>
        </dgm:presLayoutVars>
      </dgm:prSet>
      <dgm:spPr/>
    </dgm:pt>
    <dgm:pt modelId="{448574D3-9116-4379-9EBF-18EFF155A578}" type="pres">
      <dgm:prSet presAssocID="{210884AB-3E20-43B9-9F86-74E1BF491E46}" presName="bottomLine" presStyleLbl="alignNode1" presStyleIdx="1" presStyleCnt="10">
        <dgm:presLayoutVars/>
      </dgm:prSet>
      <dgm:spPr/>
    </dgm:pt>
    <dgm:pt modelId="{3A606230-B245-4145-B2F0-F53878DCF1F6}" type="pres">
      <dgm:prSet presAssocID="{210884AB-3E20-43B9-9F86-74E1BF491E46}" presName="nodeText" presStyleLbl="bgAccFollowNode1" presStyleIdx="0" presStyleCnt="5">
        <dgm:presLayoutVars>
          <dgm:bulletEnabled val="1"/>
        </dgm:presLayoutVars>
      </dgm:prSet>
      <dgm:spPr/>
    </dgm:pt>
    <dgm:pt modelId="{E65A4DE6-8A4B-4190-A3B8-3FBEFDEBBE93}" type="pres">
      <dgm:prSet presAssocID="{4E302636-F18D-4B1D-98FA-8D553D06C182}" presName="sibTrans" presStyleCnt="0"/>
      <dgm:spPr/>
    </dgm:pt>
    <dgm:pt modelId="{E3B8769B-1C6D-4234-BA00-D4D0C5A6102C}" type="pres">
      <dgm:prSet presAssocID="{DDA56476-D32B-4082-BBC4-7E2EB58D1C47}" presName="compositeNode" presStyleCnt="0">
        <dgm:presLayoutVars>
          <dgm:bulletEnabled val="1"/>
        </dgm:presLayoutVars>
      </dgm:prSet>
      <dgm:spPr/>
    </dgm:pt>
    <dgm:pt modelId="{F5F8280C-D804-4D81-9A0D-F3C73F812957}" type="pres">
      <dgm:prSet presAssocID="{DDA56476-D32B-4082-BBC4-7E2EB58D1C47}" presName="bgRect" presStyleLbl="bgAccFollowNode1" presStyleIdx="1" presStyleCnt="5"/>
      <dgm:spPr/>
    </dgm:pt>
    <dgm:pt modelId="{BF5D8A2C-7400-479A-A025-C88B228BC610}" type="pres">
      <dgm:prSet presAssocID="{32F8B096-A6D9-4329-AD07-FF43A8C4496C}" presName="sibTransNodeCircle" presStyleLbl="alignNode1" presStyleIdx="2" presStyleCnt="10">
        <dgm:presLayoutVars>
          <dgm:chMax val="0"/>
          <dgm:bulletEnabled/>
        </dgm:presLayoutVars>
      </dgm:prSet>
      <dgm:spPr/>
    </dgm:pt>
    <dgm:pt modelId="{410CFA9F-8158-4B7D-A6AE-0C02CE36C41D}" type="pres">
      <dgm:prSet presAssocID="{DDA56476-D32B-4082-BBC4-7E2EB58D1C47}" presName="bottomLine" presStyleLbl="alignNode1" presStyleIdx="3" presStyleCnt="10">
        <dgm:presLayoutVars/>
      </dgm:prSet>
      <dgm:spPr/>
    </dgm:pt>
    <dgm:pt modelId="{036A52C8-2E50-4EDF-B0CA-B8E1B61815B6}" type="pres">
      <dgm:prSet presAssocID="{DDA56476-D32B-4082-BBC4-7E2EB58D1C47}" presName="nodeText" presStyleLbl="bgAccFollowNode1" presStyleIdx="1" presStyleCnt="5">
        <dgm:presLayoutVars>
          <dgm:bulletEnabled val="1"/>
        </dgm:presLayoutVars>
      </dgm:prSet>
      <dgm:spPr/>
    </dgm:pt>
    <dgm:pt modelId="{7BB638F4-47BE-45AE-9543-66AF55861588}" type="pres">
      <dgm:prSet presAssocID="{32F8B096-A6D9-4329-AD07-FF43A8C4496C}" presName="sibTrans" presStyleCnt="0"/>
      <dgm:spPr/>
    </dgm:pt>
    <dgm:pt modelId="{DA8CFC8A-B149-4BDC-A49D-B930FE3B03A2}" type="pres">
      <dgm:prSet presAssocID="{9B8A0EEB-93AF-443B-A583-99D70CF1DD3D}" presName="compositeNode" presStyleCnt="0">
        <dgm:presLayoutVars>
          <dgm:bulletEnabled val="1"/>
        </dgm:presLayoutVars>
      </dgm:prSet>
      <dgm:spPr/>
    </dgm:pt>
    <dgm:pt modelId="{99E39A37-FA0A-41E7-8AB6-41CC8D85FCD2}" type="pres">
      <dgm:prSet presAssocID="{9B8A0EEB-93AF-443B-A583-99D70CF1DD3D}" presName="bgRect" presStyleLbl="bgAccFollowNode1" presStyleIdx="2" presStyleCnt="5"/>
      <dgm:spPr/>
    </dgm:pt>
    <dgm:pt modelId="{57558579-7BA5-4220-AD06-16BAC6428845}" type="pres">
      <dgm:prSet presAssocID="{E233ED79-A96D-4E93-B038-170733080A3C}" presName="sibTransNodeCircle" presStyleLbl="alignNode1" presStyleIdx="4" presStyleCnt="10">
        <dgm:presLayoutVars>
          <dgm:chMax val="0"/>
          <dgm:bulletEnabled/>
        </dgm:presLayoutVars>
      </dgm:prSet>
      <dgm:spPr/>
    </dgm:pt>
    <dgm:pt modelId="{4C7D738C-0258-41D5-8105-B3C50305AE26}" type="pres">
      <dgm:prSet presAssocID="{9B8A0EEB-93AF-443B-A583-99D70CF1DD3D}" presName="bottomLine" presStyleLbl="alignNode1" presStyleIdx="5" presStyleCnt="10">
        <dgm:presLayoutVars/>
      </dgm:prSet>
      <dgm:spPr/>
    </dgm:pt>
    <dgm:pt modelId="{EF223C42-DB6B-4366-9F4B-E785ECBF84E9}" type="pres">
      <dgm:prSet presAssocID="{9B8A0EEB-93AF-443B-A583-99D70CF1DD3D}" presName="nodeText" presStyleLbl="bgAccFollowNode1" presStyleIdx="2" presStyleCnt="5">
        <dgm:presLayoutVars>
          <dgm:bulletEnabled val="1"/>
        </dgm:presLayoutVars>
      </dgm:prSet>
      <dgm:spPr/>
    </dgm:pt>
    <dgm:pt modelId="{DC5EEE5B-3371-4AA3-8909-9A9DB5E1FCD0}" type="pres">
      <dgm:prSet presAssocID="{E233ED79-A96D-4E93-B038-170733080A3C}" presName="sibTrans" presStyleCnt="0"/>
      <dgm:spPr/>
    </dgm:pt>
    <dgm:pt modelId="{FA34D322-7487-4A80-987D-D6BFE332033B}" type="pres">
      <dgm:prSet presAssocID="{FDFAF995-8DAF-4ED2-B64B-F86C9B45F471}" presName="compositeNode" presStyleCnt="0">
        <dgm:presLayoutVars>
          <dgm:bulletEnabled val="1"/>
        </dgm:presLayoutVars>
      </dgm:prSet>
      <dgm:spPr/>
    </dgm:pt>
    <dgm:pt modelId="{01FB683B-D7C2-4C27-A77C-EB6D24C3952E}" type="pres">
      <dgm:prSet presAssocID="{FDFAF995-8DAF-4ED2-B64B-F86C9B45F471}" presName="bgRect" presStyleLbl="bgAccFollowNode1" presStyleIdx="3" presStyleCnt="5"/>
      <dgm:spPr/>
    </dgm:pt>
    <dgm:pt modelId="{D15C41C9-8A33-42C4-AFC8-588383A6378E}" type="pres">
      <dgm:prSet presAssocID="{D48226ED-E0F7-4717-B250-9A5DED4C50E8}" presName="sibTransNodeCircle" presStyleLbl="alignNode1" presStyleIdx="6" presStyleCnt="10">
        <dgm:presLayoutVars>
          <dgm:chMax val="0"/>
          <dgm:bulletEnabled/>
        </dgm:presLayoutVars>
      </dgm:prSet>
      <dgm:spPr/>
    </dgm:pt>
    <dgm:pt modelId="{A569C9EC-B560-492D-AF10-3C6C3AE30F79}" type="pres">
      <dgm:prSet presAssocID="{FDFAF995-8DAF-4ED2-B64B-F86C9B45F471}" presName="bottomLine" presStyleLbl="alignNode1" presStyleIdx="7" presStyleCnt="10">
        <dgm:presLayoutVars/>
      </dgm:prSet>
      <dgm:spPr/>
    </dgm:pt>
    <dgm:pt modelId="{485B828B-CC3C-4AD1-9C38-6DC71F153FEB}" type="pres">
      <dgm:prSet presAssocID="{FDFAF995-8DAF-4ED2-B64B-F86C9B45F471}" presName="nodeText" presStyleLbl="bgAccFollowNode1" presStyleIdx="3" presStyleCnt="5">
        <dgm:presLayoutVars>
          <dgm:bulletEnabled val="1"/>
        </dgm:presLayoutVars>
      </dgm:prSet>
      <dgm:spPr/>
    </dgm:pt>
    <dgm:pt modelId="{E8195F9F-956C-4092-8E97-49FB046DB100}" type="pres">
      <dgm:prSet presAssocID="{D48226ED-E0F7-4717-B250-9A5DED4C50E8}" presName="sibTrans" presStyleCnt="0"/>
      <dgm:spPr/>
    </dgm:pt>
    <dgm:pt modelId="{349F9C73-F680-429A-9354-6901693EFC63}" type="pres">
      <dgm:prSet presAssocID="{673291EC-E3C1-4955-B739-547B73F637EB}" presName="compositeNode" presStyleCnt="0">
        <dgm:presLayoutVars>
          <dgm:bulletEnabled val="1"/>
        </dgm:presLayoutVars>
      </dgm:prSet>
      <dgm:spPr/>
    </dgm:pt>
    <dgm:pt modelId="{BDCB4B26-E767-4D73-98FC-519B94CB6F2B}" type="pres">
      <dgm:prSet presAssocID="{673291EC-E3C1-4955-B739-547B73F637EB}" presName="bgRect" presStyleLbl="bgAccFollowNode1" presStyleIdx="4" presStyleCnt="5"/>
      <dgm:spPr/>
    </dgm:pt>
    <dgm:pt modelId="{24B99737-B74E-4CD4-8A04-9B5B575C4D1B}" type="pres">
      <dgm:prSet presAssocID="{C6B5AE40-D69F-4DB4-8877-763C64E39521}" presName="sibTransNodeCircle" presStyleLbl="alignNode1" presStyleIdx="8" presStyleCnt="10">
        <dgm:presLayoutVars>
          <dgm:chMax val="0"/>
          <dgm:bulletEnabled/>
        </dgm:presLayoutVars>
      </dgm:prSet>
      <dgm:spPr/>
    </dgm:pt>
    <dgm:pt modelId="{99B57A79-01C2-4EBB-9E3B-6A45E229B315}" type="pres">
      <dgm:prSet presAssocID="{673291EC-E3C1-4955-B739-547B73F637EB}" presName="bottomLine" presStyleLbl="alignNode1" presStyleIdx="9" presStyleCnt="10">
        <dgm:presLayoutVars/>
      </dgm:prSet>
      <dgm:spPr/>
    </dgm:pt>
    <dgm:pt modelId="{92A3FFCC-EB5F-4812-8946-5719D7292E4D}" type="pres">
      <dgm:prSet presAssocID="{673291EC-E3C1-4955-B739-547B73F637EB}" presName="nodeText" presStyleLbl="bgAccFollowNode1" presStyleIdx="4" presStyleCnt="5">
        <dgm:presLayoutVars>
          <dgm:bulletEnabled val="1"/>
        </dgm:presLayoutVars>
      </dgm:prSet>
      <dgm:spPr/>
    </dgm:pt>
  </dgm:ptLst>
  <dgm:cxnLst>
    <dgm:cxn modelId="{E931FE03-09C6-456F-9CEA-1C21DC718088}" type="presOf" srcId="{E9AC5DEF-DF94-4ACA-8F91-E2A2F5B86254}" destId="{0D6D83EC-79D3-4A08-9EF8-AE7BE86AE8F9}" srcOrd="0" destOrd="0" presId="urn:microsoft.com/office/officeart/2016/7/layout/BasicLinearProcessNumbered"/>
    <dgm:cxn modelId="{5E953C07-C09B-445B-8580-D5F3AE556B06}" srcId="{E9AC5DEF-DF94-4ACA-8F91-E2A2F5B86254}" destId="{210884AB-3E20-43B9-9F86-74E1BF491E46}" srcOrd="0" destOrd="0" parTransId="{28951D6E-6DF8-4901-B61A-BF60200CEA1C}" sibTransId="{4E302636-F18D-4B1D-98FA-8D553D06C182}"/>
    <dgm:cxn modelId="{ECD1C51A-34DE-4331-9FEF-D8933F970ADF}" srcId="{E9AC5DEF-DF94-4ACA-8F91-E2A2F5B86254}" destId="{FDFAF995-8DAF-4ED2-B64B-F86C9B45F471}" srcOrd="3" destOrd="0" parTransId="{4379E1B2-E2C9-40A1-92A1-852F031035A3}" sibTransId="{D48226ED-E0F7-4717-B250-9A5DED4C50E8}"/>
    <dgm:cxn modelId="{2BF6E71B-4FBA-4F81-B3AD-F0A798E1988F}" type="presOf" srcId="{210884AB-3E20-43B9-9F86-74E1BF491E46}" destId="{3A606230-B245-4145-B2F0-F53878DCF1F6}" srcOrd="1" destOrd="0" presId="urn:microsoft.com/office/officeart/2016/7/layout/BasicLinearProcessNumbered"/>
    <dgm:cxn modelId="{2BE6BF23-105B-4AB3-8EA5-AF9B7926052C}" type="presOf" srcId="{9B8A0EEB-93AF-443B-A583-99D70CF1DD3D}" destId="{EF223C42-DB6B-4366-9F4B-E785ECBF84E9}" srcOrd="1" destOrd="0" presId="urn:microsoft.com/office/officeart/2016/7/layout/BasicLinearProcessNumbered"/>
    <dgm:cxn modelId="{28F9B92A-87EF-40D4-8AB7-D53CECCF091F}" type="presOf" srcId="{32F8B096-A6D9-4329-AD07-FF43A8C4496C}" destId="{BF5D8A2C-7400-479A-A025-C88B228BC610}" srcOrd="0" destOrd="0" presId="urn:microsoft.com/office/officeart/2016/7/layout/BasicLinearProcessNumbered"/>
    <dgm:cxn modelId="{34A80A44-8101-46C2-9E80-7FC992447527}" type="presOf" srcId="{DDA56476-D32B-4082-BBC4-7E2EB58D1C47}" destId="{036A52C8-2E50-4EDF-B0CA-B8E1B61815B6}" srcOrd="1" destOrd="0" presId="urn:microsoft.com/office/officeart/2016/7/layout/BasicLinearProcessNumbered"/>
    <dgm:cxn modelId="{516ACC65-D395-4F59-9694-AAD4217C82AD}" type="presOf" srcId="{FDFAF995-8DAF-4ED2-B64B-F86C9B45F471}" destId="{485B828B-CC3C-4AD1-9C38-6DC71F153FEB}" srcOrd="1" destOrd="0" presId="urn:microsoft.com/office/officeart/2016/7/layout/BasicLinearProcessNumbered"/>
    <dgm:cxn modelId="{60F69B69-9A6F-4B24-930C-80FD4DB24DB5}" srcId="{E9AC5DEF-DF94-4ACA-8F91-E2A2F5B86254}" destId="{DDA56476-D32B-4082-BBC4-7E2EB58D1C47}" srcOrd="1" destOrd="0" parTransId="{DBD44003-E9E6-42DC-BE76-CCB75EE458D2}" sibTransId="{32F8B096-A6D9-4329-AD07-FF43A8C4496C}"/>
    <dgm:cxn modelId="{49400152-B755-422D-AD1F-B8D5FBFC79D3}" type="presOf" srcId="{D48226ED-E0F7-4717-B250-9A5DED4C50E8}" destId="{D15C41C9-8A33-42C4-AFC8-588383A6378E}" srcOrd="0" destOrd="0" presId="urn:microsoft.com/office/officeart/2016/7/layout/BasicLinearProcessNumbered"/>
    <dgm:cxn modelId="{5DF24A74-A17D-4955-9EA6-B30DD91F7C9E}" type="presOf" srcId="{9B8A0EEB-93AF-443B-A583-99D70CF1DD3D}" destId="{99E39A37-FA0A-41E7-8AB6-41CC8D85FCD2}" srcOrd="0" destOrd="0" presId="urn:microsoft.com/office/officeart/2016/7/layout/BasicLinearProcessNumbered"/>
    <dgm:cxn modelId="{77E2CB56-9875-4CE2-BAEE-B791A15C4B7B}" srcId="{E9AC5DEF-DF94-4ACA-8F91-E2A2F5B86254}" destId="{9B8A0EEB-93AF-443B-A583-99D70CF1DD3D}" srcOrd="2" destOrd="0" parTransId="{440DAA33-12B3-4BCB-A013-219ADDA83209}" sibTransId="{E233ED79-A96D-4E93-B038-170733080A3C}"/>
    <dgm:cxn modelId="{445A7379-6D08-4F4E-8FB7-BFDC6D80257A}" type="presOf" srcId="{673291EC-E3C1-4955-B739-547B73F637EB}" destId="{BDCB4B26-E767-4D73-98FC-519B94CB6F2B}" srcOrd="0" destOrd="0" presId="urn:microsoft.com/office/officeart/2016/7/layout/BasicLinearProcessNumbered"/>
    <dgm:cxn modelId="{6C36C88C-18A9-4DF4-9751-9B7421ADFB22}" type="presOf" srcId="{210884AB-3E20-43B9-9F86-74E1BF491E46}" destId="{DDF8D66D-D123-43A4-952E-2625809F2554}" srcOrd="0" destOrd="0" presId="urn:microsoft.com/office/officeart/2016/7/layout/BasicLinearProcessNumbered"/>
    <dgm:cxn modelId="{4BAD8094-9980-441E-BAAA-62EC89E87F4A}" type="presOf" srcId="{E233ED79-A96D-4E93-B038-170733080A3C}" destId="{57558579-7BA5-4220-AD06-16BAC6428845}" srcOrd="0" destOrd="0" presId="urn:microsoft.com/office/officeart/2016/7/layout/BasicLinearProcessNumbered"/>
    <dgm:cxn modelId="{4818C39A-9ED7-44E0-8150-2AAD32EE1A51}" type="presOf" srcId="{C6B5AE40-D69F-4DB4-8877-763C64E39521}" destId="{24B99737-B74E-4CD4-8A04-9B5B575C4D1B}" srcOrd="0" destOrd="0" presId="urn:microsoft.com/office/officeart/2016/7/layout/BasicLinearProcessNumbered"/>
    <dgm:cxn modelId="{8AEE10B2-9DBB-4068-99A6-298998B9D092}" type="presOf" srcId="{FDFAF995-8DAF-4ED2-B64B-F86C9B45F471}" destId="{01FB683B-D7C2-4C27-A77C-EB6D24C3952E}" srcOrd="0" destOrd="0" presId="urn:microsoft.com/office/officeart/2016/7/layout/BasicLinearProcessNumbered"/>
    <dgm:cxn modelId="{E6D2F2BF-57D7-4B41-AEB3-CC1C240DD512}" type="presOf" srcId="{DDA56476-D32B-4082-BBC4-7E2EB58D1C47}" destId="{F5F8280C-D804-4D81-9A0D-F3C73F812957}" srcOrd="0" destOrd="0" presId="urn:microsoft.com/office/officeart/2016/7/layout/BasicLinearProcessNumbered"/>
    <dgm:cxn modelId="{A3FDC3CC-FC60-4BAF-A4BF-44852EA09DD2}" type="presOf" srcId="{673291EC-E3C1-4955-B739-547B73F637EB}" destId="{92A3FFCC-EB5F-4812-8946-5719D7292E4D}" srcOrd="1" destOrd="0" presId="urn:microsoft.com/office/officeart/2016/7/layout/BasicLinearProcessNumbered"/>
    <dgm:cxn modelId="{50AD78F0-7A43-4763-81B6-ADA10B5CA941}" type="presOf" srcId="{4E302636-F18D-4B1D-98FA-8D553D06C182}" destId="{5F5E773C-0818-4FAD-B47A-29C218E23B5E}" srcOrd="0" destOrd="0" presId="urn:microsoft.com/office/officeart/2016/7/layout/BasicLinearProcessNumbered"/>
    <dgm:cxn modelId="{8D50ABF2-DC19-44F2-9F37-CE026A471469}" srcId="{E9AC5DEF-DF94-4ACA-8F91-E2A2F5B86254}" destId="{673291EC-E3C1-4955-B739-547B73F637EB}" srcOrd="4" destOrd="0" parTransId="{E9E0C5C6-E108-4777-A08E-2F4CE6FAAE15}" sibTransId="{C6B5AE40-D69F-4DB4-8877-763C64E39521}"/>
    <dgm:cxn modelId="{94A9E0FB-AE0B-4CC2-B186-51CBAF1EAA15}" type="presParOf" srcId="{0D6D83EC-79D3-4A08-9EF8-AE7BE86AE8F9}" destId="{B38D42AA-B11D-4772-BE05-E22E40B84180}" srcOrd="0" destOrd="0" presId="urn:microsoft.com/office/officeart/2016/7/layout/BasicLinearProcessNumbered"/>
    <dgm:cxn modelId="{1CFFA10C-66F6-4A32-A828-3CAA4F9B7F6E}" type="presParOf" srcId="{B38D42AA-B11D-4772-BE05-E22E40B84180}" destId="{DDF8D66D-D123-43A4-952E-2625809F2554}" srcOrd="0" destOrd="0" presId="urn:microsoft.com/office/officeart/2016/7/layout/BasicLinearProcessNumbered"/>
    <dgm:cxn modelId="{7AF6AE99-C37D-4830-A106-55E2FFE7AABE}" type="presParOf" srcId="{B38D42AA-B11D-4772-BE05-E22E40B84180}" destId="{5F5E773C-0818-4FAD-B47A-29C218E23B5E}" srcOrd="1" destOrd="0" presId="urn:microsoft.com/office/officeart/2016/7/layout/BasicLinearProcessNumbered"/>
    <dgm:cxn modelId="{B23DFD16-2D21-4C84-B70B-AD778E18D538}" type="presParOf" srcId="{B38D42AA-B11D-4772-BE05-E22E40B84180}" destId="{448574D3-9116-4379-9EBF-18EFF155A578}" srcOrd="2" destOrd="0" presId="urn:microsoft.com/office/officeart/2016/7/layout/BasicLinearProcessNumbered"/>
    <dgm:cxn modelId="{95D07685-25D6-4C26-8C5D-E15F3EF07459}" type="presParOf" srcId="{B38D42AA-B11D-4772-BE05-E22E40B84180}" destId="{3A606230-B245-4145-B2F0-F53878DCF1F6}" srcOrd="3" destOrd="0" presId="urn:microsoft.com/office/officeart/2016/7/layout/BasicLinearProcessNumbered"/>
    <dgm:cxn modelId="{19B8A70F-856A-44C6-A186-2BFB0DE2D852}" type="presParOf" srcId="{0D6D83EC-79D3-4A08-9EF8-AE7BE86AE8F9}" destId="{E65A4DE6-8A4B-4190-A3B8-3FBEFDEBBE93}" srcOrd="1" destOrd="0" presId="urn:microsoft.com/office/officeart/2016/7/layout/BasicLinearProcessNumbered"/>
    <dgm:cxn modelId="{8798B49C-46B9-43DE-B023-B038AD35A42B}" type="presParOf" srcId="{0D6D83EC-79D3-4A08-9EF8-AE7BE86AE8F9}" destId="{E3B8769B-1C6D-4234-BA00-D4D0C5A6102C}" srcOrd="2" destOrd="0" presId="urn:microsoft.com/office/officeart/2016/7/layout/BasicLinearProcessNumbered"/>
    <dgm:cxn modelId="{EE419483-7D67-4A96-980B-40DE7F8D60EF}" type="presParOf" srcId="{E3B8769B-1C6D-4234-BA00-D4D0C5A6102C}" destId="{F5F8280C-D804-4D81-9A0D-F3C73F812957}" srcOrd="0" destOrd="0" presId="urn:microsoft.com/office/officeart/2016/7/layout/BasicLinearProcessNumbered"/>
    <dgm:cxn modelId="{6A6FF104-4E6F-465C-BF55-63F368F683F6}" type="presParOf" srcId="{E3B8769B-1C6D-4234-BA00-D4D0C5A6102C}" destId="{BF5D8A2C-7400-479A-A025-C88B228BC610}" srcOrd="1" destOrd="0" presId="urn:microsoft.com/office/officeart/2016/7/layout/BasicLinearProcessNumbered"/>
    <dgm:cxn modelId="{04F7A481-9538-4DEE-81A0-00899441FB94}" type="presParOf" srcId="{E3B8769B-1C6D-4234-BA00-D4D0C5A6102C}" destId="{410CFA9F-8158-4B7D-A6AE-0C02CE36C41D}" srcOrd="2" destOrd="0" presId="urn:microsoft.com/office/officeart/2016/7/layout/BasicLinearProcessNumbered"/>
    <dgm:cxn modelId="{F833749E-5FD1-4408-B5C9-0BF4F19F6E5E}" type="presParOf" srcId="{E3B8769B-1C6D-4234-BA00-D4D0C5A6102C}" destId="{036A52C8-2E50-4EDF-B0CA-B8E1B61815B6}" srcOrd="3" destOrd="0" presId="urn:microsoft.com/office/officeart/2016/7/layout/BasicLinearProcessNumbered"/>
    <dgm:cxn modelId="{DB6B891A-9EAE-4596-B1AD-0E6EDDC7A27E}" type="presParOf" srcId="{0D6D83EC-79D3-4A08-9EF8-AE7BE86AE8F9}" destId="{7BB638F4-47BE-45AE-9543-66AF55861588}" srcOrd="3" destOrd="0" presId="urn:microsoft.com/office/officeart/2016/7/layout/BasicLinearProcessNumbered"/>
    <dgm:cxn modelId="{B3190864-F767-49DC-A37A-5779D0D00DF0}" type="presParOf" srcId="{0D6D83EC-79D3-4A08-9EF8-AE7BE86AE8F9}" destId="{DA8CFC8A-B149-4BDC-A49D-B930FE3B03A2}" srcOrd="4" destOrd="0" presId="urn:microsoft.com/office/officeart/2016/7/layout/BasicLinearProcessNumbered"/>
    <dgm:cxn modelId="{5F95D863-9754-422C-8176-B4EAB08E38CC}" type="presParOf" srcId="{DA8CFC8A-B149-4BDC-A49D-B930FE3B03A2}" destId="{99E39A37-FA0A-41E7-8AB6-41CC8D85FCD2}" srcOrd="0" destOrd="0" presId="urn:microsoft.com/office/officeart/2016/7/layout/BasicLinearProcessNumbered"/>
    <dgm:cxn modelId="{A1DFBC6C-5112-460C-91B2-230F974066BA}" type="presParOf" srcId="{DA8CFC8A-B149-4BDC-A49D-B930FE3B03A2}" destId="{57558579-7BA5-4220-AD06-16BAC6428845}" srcOrd="1" destOrd="0" presId="urn:microsoft.com/office/officeart/2016/7/layout/BasicLinearProcessNumbered"/>
    <dgm:cxn modelId="{B41C3576-1902-44E0-BA15-C7833730157F}" type="presParOf" srcId="{DA8CFC8A-B149-4BDC-A49D-B930FE3B03A2}" destId="{4C7D738C-0258-41D5-8105-B3C50305AE26}" srcOrd="2" destOrd="0" presId="urn:microsoft.com/office/officeart/2016/7/layout/BasicLinearProcessNumbered"/>
    <dgm:cxn modelId="{AD601E6B-BDAE-4B49-80FB-210F322F9276}" type="presParOf" srcId="{DA8CFC8A-B149-4BDC-A49D-B930FE3B03A2}" destId="{EF223C42-DB6B-4366-9F4B-E785ECBF84E9}" srcOrd="3" destOrd="0" presId="urn:microsoft.com/office/officeart/2016/7/layout/BasicLinearProcessNumbered"/>
    <dgm:cxn modelId="{1DB8DBB6-F036-4D31-8C24-076A459B53E0}" type="presParOf" srcId="{0D6D83EC-79D3-4A08-9EF8-AE7BE86AE8F9}" destId="{DC5EEE5B-3371-4AA3-8909-9A9DB5E1FCD0}" srcOrd="5" destOrd="0" presId="urn:microsoft.com/office/officeart/2016/7/layout/BasicLinearProcessNumbered"/>
    <dgm:cxn modelId="{D0AACD2C-BFA9-4E10-B2C0-998438B40D1A}" type="presParOf" srcId="{0D6D83EC-79D3-4A08-9EF8-AE7BE86AE8F9}" destId="{FA34D322-7487-4A80-987D-D6BFE332033B}" srcOrd="6" destOrd="0" presId="urn:microsoft.com/office/officeart/2016/7/layout/BasicLinearProcessNumbered"/>
    <dgm:cxn modelId="{766F3516-F3C3-4CDB-BDA7-D9A2E76CC4C4}" type="presParOf" srcId="{FA34D322-7487-4A80-987D-D6BFE332033B}" destId="{01FB683B-D7C2-4C27-A77C-EB6D24C3952E}" srcOrd="0" destOrd="0" presId="urn:microsoft.com/office/officeart/2016/7/layout/BasicLinearProcessNumbered"/>
    <dgm:cxn modelId="{734F3B34-9C59-4E00-BE0E-B77B2547A4C9}" type="presParOf" srcId="{FA34D322-7487-4A80-987D-D6BFE332033B}" destId="{D15C41C9-8A33-42C4-AFC8-588383A6378E}" srcOrd="1" destOrd="0" presId="urn:microsoft.com/office/officeart/2016/7/layout/BasicLinearProcessNumbered"/>
    <dgm:cxn modelId="{63249945-14D5-4D18-B46E-BBAF8039E6B1}" type="presParOf" srcId="{FA34D322-7487-4A80-987D-D6BFE332033B}" destId="{A569C9EC-B560-492D-AF10-3C6C3AE30F79}" srcOrd="2" destOrd="0" presId="urn:microsoft.com/office/officeart/2016/7/layout/BasicLinearProcessNumbered"/>
    <dgm:cxn modelId="{DC7FB51F-E177-45EC-B80F-452F8A3372F8}" type="presParOf" srcId="{FA34D322-7487-4A80-987D-D6BFE332033B}" destId="{485B828B-CC3C-4AD1-9C38-6DC71F153FEB}" srcOrd="3" destOrd="0" presId="urn:microsoft.com/office/officeart/2016/7/layout/BasicLinearProcessNumbered"/>
    <dgm:cxn modelId="{A02A45BC-37DA-4E73-B052-B92064224D5B}" type="presParOf" srcId="{0D6D83EC-79D3-4A08-9EF8-AE7BE86AE8F9}" destId="{E8195F9F-956C-4092-8E97-49FB046DB100}" srcOrd="7" destOrd="0" presId="urn:microsoft.com/office/officeart/2016/7/layout/BasicLinearProcessNumbered"/>
    <dgm:cxn modelId="{4AF491E8-E9BD-41D7-9653-22523E06A45E}" type="presParOf" srcId="{0D6D83EC-79D3-4A08-9EF8-AE7BE86AE8F9}" destId="{349F9C73-F680-429A-9354-6901693EFC63}" srcOrd="8" destOrd="0" presId="urn:microsoft.com/office/officeart/2016/7/layout/BasicLinearProcessNumbered"/>
    <dgm:cxn modelId="{8039159E-70B2-436C-BE47-14D271847ABA}" type="presParOf" srcId="{349F9C73-F680-429A-9354-6901693EFC63}" destId="{BDCB4B26-E767-4D73-98FC-519B94CB6F2B}" srcOrd="0" destOrd="0" presId="urn:microsoft.com/office/officeart/2016/7/layout/BasicLinearProcessNumbered"/>
    <dgm:cxn modelId="{4D260170-4DC5-4FC0-BFBB-A446C15A502A}" type="presParOf" srcId="{349F9C73-F680-429A-9354-6901693EFC63}" destId="{24B99737-B74E-4CD4-8A04-9B5B575C4D1B}" srcOrd="1" destOrd="0" presId="urn:microsoft.com/office/officeart/2016/7/layout/BasicLinearProcessNumbered"/>
    <dgm:cxn modelId="{BD538C76-6D99-4D71-A1E4-F155D23A8E68}" type="presParOf" srcId="{349F9C73-F680-429A-9354-6901693EFC63}" destId="{99B57A79-01C2-4EBB-9E3B-6A45E229B315}" srcOrd="2" destOrd="0" presId="urn:microsoft.com/office/officeart/2016/7/layout/BasicLinearProcessNumbered"/>
    <dgm:cxn modelId="{6A7D82F7-68C1-49F9-8092-E096AC2B2B24}" type="presParOf" srcId="{349F9C73-F680-429A-9354-6901693EFC63}" destId="{92A3FFCC-EB5F-4812-8946-5719D7292E4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8D66D-D123-43A4-952E-2625809F2554}">
      <dsp:nvSpPr>
        <dsp:cNvPr id="0" name=""/>
        <dsp:cNvSpPr/>
      </dsp:nvSpPr>
      <dsp:spPr>
        <a:xfrm>
          <a:off x="3675" y="406568"/>
          <a:ext cx="1990069" cy="278609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154" tIns="330200" rIns="155154" bIns="330200" numCol="1" spcCol="1270" anchor="t" anchorCtr="0">
          <a:noAutofit/>
        </a:bodyPr>
        <a:lstStyle/>
        <a:p>
          <a:pPr marL="0" lvl="0" indent="0" algn="l" defTabSz="666750">
            <a:lnSpc>
              <a:spcPct val="90000"/>
            </a:lnSpc>
            <a:spcBef>
              <a:spcPct val="0"/>
            </a:spcBef>
            <a:spcAft>
              <a:spcPct val="35000"/>
            </a:spcAft>
            <a:buNone/>
          </a:pPr>
          <a:r>
            <a:rPr lang="de-DE" sz="1500" b="1" kern="1200" dirty="0"/>
            <a:t>1. Wie melde ich mich in der Cloud an?</a:t>
          </a:r>
          <a:endParaRPr lang="en-US" sz="1500" kern="1200" dirty="0"/>
        </a:p>
      </dsp:txBody>
      <dsp:txXfrm>
        <a:off x="3675" y="1465285"/>
        <a:ext cx="1990069" cy="1671658"/>
      </dsp:txXfrm>
    </dsp:sp>
    <dsp:sp modelId="{5F5E773C-0818-4FAD-B47A-29C218E23B5E}">
      <dsp:nvSpPr>
        <dsp:cNvPr id="0" name=""/>
        <dsp:cNvSpPr/>
      </dsp:nvSpPr>
      <dsp:spPr>
        <a:xfrm>
          <a:off x="580795" y="685178"/>
          <a:ext cx="835829" cy="835829"/>
        </a:xfrm>
        <a:prstGeom prst="ellipse">
          <a:avLst/>
        </a:prstGeom>
        <a:solidFill>
          <a:schemeClr val="accent1"/>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64" tIns="12700" rIns="65164"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endParaRPr lang="en-US" sz="4000" kern="1200" dirty="0"/>
        </a:p>
      </dsp:txBody>
      <dsp:txXfrm>
        <a:off x="703199" y="807582"/>
        <a:ext cx="591021" cy="591021"/>
      </dsp:txXfrm>
    </dsp:sp>
    <dsp:sp modelId="{448574D3-9116-4379-9EBF-18EFF155A578}">
      <dsp:nvSpPr>
        <dsp:cNvPr id="0" name=""/>
        <dsp:cNvSpPr/>
      </dsp:nvSpPr>
      <dsp:spPr>
        <a:xfrm>
          <a:off x="3675" y="3192593"/>
          <a:ext cx="1990069" cy="72"/>
        </a:xfrm>
        <a:prstGeom prst="rect">
          <a:avLst/>
        </a:prstGeom>
        <a:solidFill>
          <a:schemeClr val="accent5">
            <a:hueOff val="540005"/>
            <a:satOff val="191"/>
            <a:lumOff val="1699"/>
            <a:alphaOff val="0"/>
          </a:schemeClr>
        </a:solidFill>
        <a:ln w="12700" cap="flat" cmpd="sng" algn="ctr">
          <a:solidFill>
            <a:schemeClr val="accent5">
              <a:hueOff val="540005"/>
              <a:satOff val="191"/>
              <a:lumOff val="16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8280C-D804-4D81-9A0D-F3C73F812957}">
      <dsp:nvSpPr>
        <dsp:cNvPr id="0" name=""/>
        <dsp:cNvSpPr/>
      </dsp:nvSpPr>
      <dsp:spPr>
        <a:xfrm>
          <a:off x="2192751" y="406568"/>
          <a:ext cx="1990069" cy="2786096"/>
        </a:xfrm>
        <a:prstGeom prst="rect">
          <a:avLst/>
        </a:prstGeom>
        <a:solidFill>
          <a:schemeClr val="accent5">
            <a:tint val="40000"/>
            <a:alpha val="90000"/>
            <a:hueOff val="1150074"/>
            <a:satOff val="1546"/>
            <a:lumOff val="808"/>
            <a:alphaOff val="0"/>
          </a:schemeClr>
        </a:solidFill>
        <a:ln w="12700" cap="flat" cmpd="sng" algn="ctr">
          <a:solidFill>
            <a:schemeClr val="accent5">
              <a:tint val="40000"/>
              <a:alpha val="90000"/>
              <a:hueOff val="1150074"/>
              <a:satOff val="1546"/>
              <a:lumOff val="8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154" tIns="330200" rIns="155154" bIns="330200" numCol="1" spcCol="1270" anchor="t" anchorCtr="0">
          <a:noAutofit/>
        </a:bodyPr>
        <a:lstStyle/>
        <a:p>
          <a:pPr marL="0" lvl="0" indent="0" algn="l" defTabSz="666750">
            <a:lnSpc>
              <a:spcPct val="90000"/>
            </a:lnSpc>
            <a:spcBef>
              <a:spcPct val="0"/>
            </a:spcBef>
            <a:spcAft>
              <a:spcPct val="35000"/>
            </a:spcAft>
            <a:buNone/>
          </a:pPr>
          <a:r>
            <a:rPr lang="de-DE" sz="1500" b="1" kern="1200" dirty="0"/>
            <a:t>2. Wo finde ich meine Kurse bzw. meine Fächer?</a:t>
          </a:r>
          <a:endParaRPr lang="en-US" sz="1500" kern="1200" dirty="0"/>
        </a:p>
      </dsp:txBody>
      <dsp:txXfrm>
        <a:off x="2192751" y="1465285"/>
        <a:ext cx="1990069" cy="1671658"/>
      </dsp:txXfrm>
    </dsp:sp>
    <dsp:sp modelId="{BF5D8A2C-7400-479A-A025-C88B228BC610}">
      <dsp:nvSpPr>
        <dsp:cNvPr id="0" name=""/>
        <dsp:cNvSpPr/>
      </dsp:nvSpPr>
      <dsp:spPr>
        <a:xfrm>
          <a:off x="2769871" y="685178"/>
          <a:ext cx="835829" cy="835829"/>
        </a:xfrm>
        <a:prstGeom prst="ellipse">
          <a:avLst/>
        </a:prstGeom>
        <a:solidFill>
          <a:schemeClr val="accent1"/>
        </a:solidFill>
        <a:ln w="12700" cap="flat" cmpd="sng" algn="ctr">
          <a:solidFill>
            <a:schemeClr val="accent5">
              <a:hueOff val="1080010"/>
              <a:satOff val="382"/>
              <a:lumOff val="33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64" tIns="12700" rIns="65164"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892275" y="807582"/>
        <a:ext cx="591021" cy="591021"/>
      </dsp:txXfrm>
    </dsp:sp>
    <dsp:sp modelId="{410CFA9F-8158-4B7D-A6AE-0C02CE36C41D}">
      <dsp:nvSpPr>
        <dsp:cNvPr id="0" name=""/>
        <dsp:cNvSpPr/>
      </dsp:nvSpPr>
      <dsp:spPr>
        <a:xfrm>
          <a:off x="2192751" y="3192593"/>
          <a:ext cx="1990069" cy="72"/>
        </a:xfrm>
        <a:prstGeom prst="rect">
          <a:avLst/>
        </a:prstGeom>
        <a:solidFill>
          <a:schemeClr val="accent5">
            <a:hueOff val="1620015"/>
            <a:satOff val="573"/>
            <a:lumOff val="5098"/>
            <a:alphaOff val="0"/>
          </a:schemeClr>
        </a:solidFill>
        <a:ln w="12700" cap="flat" cmpd="sng" algn="ctr">
          <a:solidFill>
            <a:schemeClr val="accent5">
              <a:hueOff val="1620015"/>
              <a:satOff val="573"/>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39A37-FA0A-41E7-8AB6-41CC8D85FCD2}">
      <dsp:nvSpPr>
        <dsp:cNvPr id="0" name=""/>
        <dsp:cNvSpPr/>
      </dsp:nvSpPr>
      <dsp:spPr>
        <a:xfrm>
          <a:off x="4381827" y="406568"/>
          <a:ext cx="1990069" cy="2786096"/>
        </a:xfrm>
        <a:prstGeom prst="rect">
          <a:avLst/>
        </a:prstGeom>
        <a:solidFill>
          <a:schemeClr val="accent5">
            <a:tint val="40000"/>
            <a:alpha val="90000"/>
            <a:hueOff val="2300148"/>
            <a:satOff val="3093"/>
            <a:lumOff val="1616"/>
            <a:alphaOff val="0"/>
          </a:schemeClr>
        </a:solidFill>
        <a:ln w="12700" cap="flat" cmpd="sng" algn="ctr">
          <a:solidFill>
            <a:schemeClr val="accent5">
              <a:tint val="40000"/>
              <a:alpha val="90000"/>
              <a:hueOff val="2300148"/>
              <a:satOff val="3093"/>
              <a:lumOff val="16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154" tIns="330200" rIns="155154" bIns="330200" numCol="1" spcCol="1270" anchor="t" anchorCtr="0">
          <a:noAutofit/>
        </a:bodyPr>
        <a:lstStyle/>
        <a:p>
          <a:pPr marL="0" lvl="0" indent="0" algn="l" defTabSz="666750">
            <a:lnSpc>
              <a:spcPct val="90000"/>
            </a:lnSpc>
            <a:spcBef>
              <a:spcPct val="0"/>
            </a:spcBef>
            <a:spcAft>
              <a:spcPct val="35000"/>
            </a:spcAft>
            <a:buNone/>
          </a:pPr>
          <a:r>
            <a:rPr lang="de-DE" sz="1500" b="1" kern="1200" dirty="0"/>
            <a:t>3. Wie komme ich zu den Kursnotizbüchern meiner Kurse?</a:t>
          </a:r>
          <a:endParaRPr lang="en-US" sz="1500" kern="1200" dirty="0"/>
        </a:p>
      </dsp:txBody>
      <dsp:txXfrm>
        <a:off x="4381827" y="1465285"/>
        <a:ext cx="1990069" cy="1671658"/>
      </dsp:txXfrm>
    </dsp:sp>
    <dsp:sp modelId="{57558579-7BA5-4220-AD06-16BAC6428845}">
      <dsp:nvSpPr>
        <dsp:cNvPr id="0" name=""/>
        <dsp:cNvSpPr/>
      </dsp:nvSpPr>
      <dsp:spPr>
        <a:xfrm>
          <a:off x="4958947" y="685178"/>
          <a:ext cx="835829" cy="835829"/>
        </a:xfrm>
        <a:prstGeom prst="ellipse">
          <a:avLst/>
        </a:prstGeom>
        <a:solidFill>
          <a:schemeClr val="accent1"/>
        </a:solidFill>
        <a:ln w="12700" cap="flat" cmpd="sng" algn="ctr">
          <a:solidFill>
            <a:schemeClr val="accent5">
              <a:hueOff val="2160020"/>
              <a:satOff val="764"/>
              <a:lumOff val="679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64" tIns="12700" rIns="65164"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081351" y="807582"/>
        <a:ext cx="591021" cy="591021"/>
      </dsp:txXfrm>
    </dsp:sp>
    <dsp:sp modelId="{4C7D738C-0258-41D5-8105-B3C50305AE26}">
      <dsp:nvSpPr>
        <dsp:cNvPr id="0" name=""/>
        <dsp:cNvSpPr/>
      </dsp:nvSpPr>
      <dsp:spPr>
        <a:xfrm>
          <a:off x="4381827" y="3192593"/>
          <a:ext cx="1990069" cy="72"/>
        </a:xfrm>
        <a:prstGeom prst="rect">
          <a:avLst/>
        </a:prstGeom>
        <a:solidFill>
          <a:schemeClr val="accent5">
            <a:hueOff val="2700025"/>
            <a:satOff val="954"/>
            <a:lumOff val="8497"/>
            <a:alphaOff val="0"/>
          </a:schemeClr>
        </a:solidFill>
        <a:ln w="12700" cap="flat" cmpd="sng" algn="ctr">
          <a:solidFill>
            <a:schemeClr val="accent5">
              <a:hueOff val="2700025"/>
              <a:satOff val="954"/>
              <a:lumOff val="84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B683B-D7C2-4C27-A77C-EB6D24C3952E}">
      <dsp:nvSpPr>
        <dsp:cNvPr id="0" name=""/>
        <dsp:cNvSpPr/>
      </dsp:nvSpPr>
      <dsp:spPr>
        <a:xfrm>
          <a:off x="6570904" y="406568"/>
          <a:ext cx="1990069" cy="2786096"/>
        </a:xfrm>
        <a:prstGeom prst="rect">
          <a:avLst/>
        </a:prstGeom>
        <a:solidFill>
          <a:schemeClr val="accent5">
            <a:tint val="40000"/>
            <a:alpha val="90000"/>
            <a:hueOff val="3450222"/>
            <a:satOff val="4639"/>
            <a:lumOff val="2424"/>
            <a:alphaOff val="0"/>
          </a:schemeClr>
        </a:solidFill>
        <a:ln w="12700" cap="flat" cmpd="sng" algn="ctr">
          <a:solidFill>
            <a:schemeClr val="accent5">
              <a:tint val="40000"/>
              <a:alpha val="90000"/>
              <a:hueOff val="3450222"/>
              <a:satOff val="4639"/>
              <a:lumOff val="24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154" tIns="330200" rIns="155154" bIns="330200" numCol="1" spcCol="1270" anchor="t" anchorCtr="0">
          <a:noAutofit/>
        </a:bodyPr>
        <a:lstStyle/>
        <a:p>
          <a:pPr marL="0" lvl="0" indent="0" algn="l" defTabSz="666750">
            <a:lnSpc>
              <a:spcPct val="90000"/>
            </a:lnSpc>
            <a:spcBef>
              <a:spcPct val="0"/>
            </a:spcBef>
            <a:spcAft>
              <a:spcPct val="35000"/>
            </a:spcAft>
            <a:buNone/>
          </a:pPr>
          <a:r>
            <a:rPr lang="de-DE" sz="1500" b="1" kern="1200" dirty="0"/>
            <a:t>4. </a:t>
          </a:r>
          <a:r>
            <a:rPr lang="de-DE" sz="1500" b="1" kern="1200" dirty="0">
              <a:solidFill>
                <a:schemeClr val="tx1"/>
              </a:solidFill>
            </a:rPr>
            <a:t>Wie kann ich meine Arbeitsergebnisse in das Kursnotizbuch hochladen?</a:t>
          </a:r>
          <a:endParaRPr lang="en-US" sz="1500" b="1" kern="1200" dirty="0">
            <a:solidFill>
              <a:schemeClr val="tx1"/>
            </a:solidFill>
          </a:endParaRPr>
        </a:p>
      </dsp:txBody>
      <dsp:txXfrm>
        <a:off x="6570904" y="1465285"/>
        <a:ext cx="1990069" cy="1671658"/>
      </dsp:txXfrm>
    </dsp:sp>
    <dsp:sp modelId="{D15C41C9-8A33-42C4-AFC8-588383A6378E}">
      <dsp:nvSpPr>
        <dsp:cNvPr id="0" name=""/>
        <dsp:cNvSpPr/>
      </dsp:nvSpPr>
      <dsp:spPr>
        <a:xfrm>
          <a:off x="7148024" y="685178"/>
          <a:ext cx="835829" cy="835829"/>
        </a:xfrm>
        <a:prstGeom prst="ellipse">
          <a:avLst/>
        </a:prstGeom>
        <a:solidFill>
          <a:schemeClr val="accent1"/>
        </a:solidFill>
        <a:ln w="12700" cap="flat" cmpd="sng" algn="ctr">
          <a:solidFill>
            <a:schemeClr val="accent5">
              <a:hueOff val="3240030"/>
              <a:satOff val="1145"/>
              <a:lumOff val="10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64" tIns="12700" rIns="65164" bIns="12700"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270428" y="807582"/>
        <a:ext cx="591021" cy="591021"/>
      </dsp:txXfrm>
    </dsp:sp>
    <dsp:sp modelId="{A569C9EC-B560-492D-AF10-3C6C3AE30F79}">
      <dsp:nvSpPr>
        <dsp:cNvPr id="0" name=""/>
        <dsp:cNvSpPr/>
      </dsp:nvSpPr>
      <dsp:spPr>
        <a:xfrm>
          <a:off x="6570904" y="3192593"/>
          <a:ext cx="1990069" cy="72"/>
        </a:xfrm>
        <a:prstGeom prst="rect">
          <a:avLst/>
        </a:prstGeom>
        <a:solidFill>
          <a:schemeClr val="accent5">
            <a:hueOff val="3780035"/>
            <a:satOff val="1336"/>
            <a:lumOff val="11895"/>
            <a:alphaOff val="0"/>
          </a:schemeClr>
        </a:solidFill>
        <a:ln w="12700" cap="flat" cmpd="sng" algn="ctr">
          <a:solidFill>
            <a:schemeClr val="accent5">
              <a:hueOff val="3780035"/>
              <a:satOff val="1336"/>
              <a:lumOff val="118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B4B26-E767-4D73-98FC-519B94CB6F2B}">
      <dsp:nvSpPr>
        <dsp:cNvPr id="0" name=""/>
        <dsp:cNvSpPr/>
      </dsp:nvSpPr>
      <dsp:spPr>
        <a:xfrm>
          <a:off x="8759980" y="406568"/>
          <a:ext cx="1990069" cy="2786096"/>
        </a:xfrm>
        <a:prstGeom prst="rect">
          <a:avLst/>
        </a:prstGeom>
        <a:solidFill>
          <a:schemeClr val="accent5">
            <a:tint val="40000"/>
            <a:alpha val="90000"/>
            <a:hueOff val="4600296"/>
            <a:satOff val="6185"/>
            <a:lumOff val="3232"/>
            <a:alphaOff val="0"/>
          </a:schemeClr>
        </a:solidFill>
        <a:ln w="12700" cap="flat" cmpd="sng" algn="ctr">
          <a:solidFill>
            <a:schemeClr val="accent5">
              <a:tint val="40000"/>
              <a:alpha val="90000"/>
              <a:hueOff val="4600296"/>
              <a:satOff val="6185"/>
              <a:lumOff val="32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154" tIns="330200" rIns="155154" bIns="330200" numCol="1" spcCol="1270" anchor="t" anchorCtr="0">
          <a:noAutofit/>
        </a:bodyPr>
        <a:lstStyle/>
        <a:p>
          <a:pPr marL="0" lvl="0" indent="0" algn="l" defTabSz="666750">
            <a:lnSpc>
              <a:spcPct val="90000"/>
            </a:lnSpc>
            <a:spcBef>
              <a:spcPct val="0"/>
            </a:spcBef>
            <a:spcAft>
              <a:spcPct val="35000"/>
            </a:spcAft>
            <a:buNone/>
          </a:pPr>
          <a:r>
            <a:rPr lang="de-DE" sz="1500" b="1" kern="1200" dirty="0"/>
            <a:t>5. Wie kann ich an Onlineunterricht teilnehmen?</a:t>
          </a:r>
          <a:endParaRPr lang="en-US" sz="1500" kern="1200" dirty="0"/>
        </a:p>
      </dsp:txBody>
      <dsp:txXfrm>
        <a:off x="8759980" y="1465285"/>
        <a:ext cx="1990069" cy="1671658"/>
      </dsp:txXfrm>
    </dsp:sp>
    <dsp:sp modelId="{24B99737-B74E-4CD4-8A04-9B5B575C4D1B}">
      <dsp:nvSpPr>
        <dsp:cNvPr id="0" name=""/>
        <dsp:cNvSpPr/>
      </dsp:nvSpPr>
      <dsp:spPr>
        <a:xfrm>
          <a:off x="9337100" y="685178"/>
          <a:ext cx="835829" cy="835829"/>
        </a:xfrm>
        <a:prstGeom prst="ellipse">
          <a:avLst/>
        </a:prstGeom>
        <a:solidFill>
          <a:schemeClr val="accent1"/>
        </a:solidFill>
        <a:ln w="12700" cap="flat" cmpd="sng" algn="ctr">
          <a:solidFill>
            <a:schemeClr val="accent5">
              <a:hueOff val="4320040"/>
              <a:satOff val="1527"/>
              <a:lumOff val="135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64" tIns="12700" rIns="65164" bIns="12700"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459504" y="807582"/>
        <a:ext cx="591021" cy="591021"/>
      </dsp:txXfrm>
    </dsp:sp>
    <dsp:sp modelId="{99B57A79-01C2-4EBB-9E3B-6A45E229B315}">
      <dsp:nvSpPr>
        <dsp:cNvPr id="0" name=""/>
        <dsp:cNvSpPr/>
      </dsp:nvSpPr>
      <dsp:spPr>
        <a:xfrm>
          <a:off x="8759980" y="3192593"/>
          <a:ext cx="1990069" cy="72"/>
        </a:xfrm>
        <a:prstGeom prst="rect">
          <a:avLst/>
        </a:prstGeom>
        <a:solidFill>
          <a:schemeClr val="accent5">
            <a:hueOff val="4860045"/>
            <a:satOff val="1718"/>
            <a:lumOff val="15294"/>
            <a:alphaOff val="0"/>
          </a:schemeClr>
        </a:solidFill>
        <a:ln w="12700" cap="flat" cmpd="sng" algn="ctr">
          <a:solidFill>
            <a:schemeClr val="accent5">
              <a:hueOff val="4860045"/>
              <a:satOff val="1718"/>
              <a:lumOff val="15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4.337"/>
    </inkml:context>
    <inkml:brush xml:id="br0">
      <inkml:brushProperty name="width" value="0.05" units="cm"/>
      <inkml:brushProperty name="height" value="0.05" units="cm"/>
      <inkml:brushProperty name="color" value="#E71224"/>
    </inkml:brush>
  </inkml:definitions>
  <inkml:trace contextRef="#ctx0" brushRef="#br0">5 25 11024 0 0,'0'0'505'0'0,"0"0"-9"0"0,-1-1-317 0 0,1 1-3 0 0,0 0 1 0 0,0 0 0 0 0,0 0 0 0 0,0 0-1 0 0,-1 0 1 0 0,1 0 0 0 0,0 0 0 0 0,0 0 0 0 0,0 0-1 0 0,0 0 1 0 0,0 0 0 0 0,0 0 0 0 0,-1 0-1 0 0,1 0 1 0 0,0 0 0 0 0,0 0 0 0 0,0 0-1 0 0,0 0 1 0 0,0-1 0 0 0,0 1 0 0 0,0 0 0 0 0,-1 0-1 0 0,1 0 1 0 0,0 0 0 0 0,0 0 0 0 0,0 0-1 0 0,0-1 1 0 0,0 1 0 0 0,0 0 0 0 0,0 0-1 0 0,0 0 1 0 0,0 0 0 0 0,0 0 0 0 0,0-1 0 0 0,0 1-1 0 0,0 0 1 0 0,0 0 0 0 0,0 0 0 0 0,0 0-1 0 0,0 0 1 0 0,0-1 0 0 0,0 1 0 0 0,0 0-1 0 0,0 0-176 0 0,7-5 1866 0 0,16-2-3201 0 0,-20 6 2016 0 0,3-1-633 0 0,-1 1 0 0 0,1-1-1 0 0,0 1 1 0 0,0 1 0 0 0,0-1 0 0 0,0 1 0 0 0,0 0 0 0 0,0 1 0 0 0,0-1 0 0 0,0 1-48 0 0,-4-1 11 0 0,-1 1 1 0 0,1-1-1 0 0,0 1 1 0 0,-1-1-1 0 0,1 1 0 0 0,-1 0 1 0 0,1 0-1 0 0,-1 0 1 0 0,1 0-1 0 0,-1 0 1 0 0,1 0-1 0 0,-1 0 0 0 0,0 0 1 0 0,1 0-1 0 0,-1 1 1 0 0,0-1-1 0 0,0 1 0 0 0,0-1 1 0 0,0 0-1 0 0,0 1 1 0 0,-1 0-1 0 0,1-1 0 0 0,0 1 1 0 0,-1 0-1 0 0,1-1 1 0 0,-1 1-1 0 0,1 0 0 0 0,-1-1 1 0 0,0 1-1 0 0,0 0 1 0 0,0 0-1 0 0,0-1 0 0 0,0 1 1 0 0,0 0-1 0 0,0 0-11 0 0,-1 5-46 0 0,0 1-1 0 0,-1-1 0 0 0,0 0 1 0 0,0 0-1 0 0,-1 0 0 0 0,1 0 1 0 0,-1 0-1 0 0,-1-1 0 0 0,1 1 1 0 0,-5 5 46 0 0,-4 4 435 0 0,0-1 1 0 0,-1 0-1 0 0,-8 6-435 0 0,-7 8-268 0 0,27-29 273 0 0,1 0-1 0 0,0 0 1 0 0,0 0-1 0 0,0 0 1 0 0,0 1 0 0 0,0-1-1 0 0,0 0 1 0 0,0 0-1 0 0,0 0 1 0 0,0 1-1 0 0,0-1 1 0 0,0 0-1 0 0,0 0 1 0 0,0 0-1 0 0,0 1 1 0 0,0-1 0 0 0,0 0-1 0 0,0 0 1 0 0,0 0-1 0 0,0 1 1 0 0,0-1-1 0 0,0 0 1 0 0,0 0-1 0 0,0 0 1 0 0,0 0-1 0 0,1 1 1 0 0,-1-1-1 0 0,0 0 1 0 0,0 0 0 0 0,0 0-1 0 0,0 0 1 0 0,0 1-1 0 0,1-1 1 0 0,-1 0-1 0 0,0 0 1 0 0,0 0-1 0 0,0 0 1 0 0,0 0-1 0 0,1 0 1 0 0,-1 0-1 0 0,0 0 1 0 0,0 1 0 0 0,0-1-1 0 0,1 0 1 0 0,-1 0-1 0 0,0 0 1 0 0,0 0-1 0 0,0 0 1 0 0,1 0-1 0 0,-1 0 1 0 0,0 0-1 0 0,0 0 1 0 0,0 0 0 0 0,1 0-1 0 0,-1 0 1 0 0,0-1-5 0 0,14 2 418 0 0,-13-1-715 0 0,16 0-454 0 0,51-1 684 0 0,-23-3-5544 0 0,-36 2 3981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7.892"/>
    </inkml:context>
    <inkml:brush xml:id="br0">
      <inkml:brushProperty name="width" value="0.05" units="cm"/>
      <inkml:brushProperty name="height" value="0.05" units="cm"/>
      <inkml:brushProperty name="color" value="#E71224"/>
    </inkml:brush>
  </inkml:definitions>
  <inkml:trace contextRef="#ctx0" brushRef="#br0">101 59 10136 0 0,'6'-17'1096'0'0,"-5"15"-695"0"0,-1 0 0 0 0,1-1 0 0 0,-1 1 0 0 0,0 0 0 0 0,0 0 0 0 0,0 0 0 0 0,0 0 0 0 0,0 0 0 0 0,-1 0 0 0 0,1 0 0 0 0,-1 0 0 0 0,1-1 0 0 0,-1 1 0 0 0,0 0 0 0 0,0 0-401 0 0,1 1 648 0 0,-18-6 1000 0 0,16 7-1525 0 0,-1 1 0 0 0,1 0 0 0 0,0-1-1 0 0,-1 1 1 0 0,1 0 0 0 0,0 0-1 0 0,0 0 1 0 0,-1 0 0 0 0,1 0 0 0 0,0 1-1 0 0,0-1 1 0 0,-1 2-123 0 0,-2 1 114 0 0,0 0 0 0 0,1 0 0 0 0,0 1-1 0 0,-2 2-113 0 0,1-1 0 0 0,1 1 0 0 0,0-1 0 0 0,0 0 0 0 0,0 1 0 0 0,1 0 0 0 0,-1 3 0 0 0,3-8 0 0 0,1 0 0 0 0,-1 1 0 0 0,1-1 0 0 0,-1 0 0 0 0,1 0 0 0 0,0 0 0 0 0,-1 0 0 0 0,1 0 0 0 0,1 1 0 0 0,-1-1 0 0 0,0 0 0 0 0,0 0 0 0 0,1 0 0 0 0,-1 0 0 0 0,1 0 0 0 0,0 0 0 0 0,-1 0 0 0 0,1 0 0 0 0,0 0 0 0 0,0 0 0 0 0,0 0 0 0 0,1 0 0 0 0,-1-1 0 0 0,1 2 0 0 0,-1-2 0 0 0,1 0 0 0 0,-1 0 0 0 0,0 0 0 0 0,1-1 0 0 0,-1 1 0 0 0,1 0 0 0 0,-1-1 0 0 0,1 1 0 0 0,-1-1 0 0 0,1 1 0 0 0,0-1 0 0 0,-1 0 0 0 0,1 1 0 0 0,0-1 0 0 0,-1 0 0 0 0,1 0 0 0 0,0 0 0 0 0,-1 0 0 0 0,1-1 0 0 0,0 1 0 0 0,2-1 0 0 0,0 0 0 0 0,1 1 0 0 0,-1-2 0 0 0,-1 1 0 0 0,1 0 0 0 0,0-1 0 0 0,2-1 0 0 0,-4 2 0 0 0,-1-1 0 0 0,1 1 0 0 0,-1-1 0 0 0,1 0 0 0 0,-1 1 0 0 0,0-1 0 0 0,1 0 0 0 0,-1 0 0 0 0,0 0 0 0 0,0 0 0 0 0,0 0 0 0 0,0 0 0 0 0,-1 0 0 0 0,1 0 0 0 0,-1 0 0 0 0,1-2 0 0 0,5-13 0 0 0,-4 22 0 0 0,0 0 0 0 0,1-1 0 0 0,-1 1 0 0 0,1 0 0 0 0,3 3 0 0 0,-4-6-13 0 0,0 1-1 0 0,0-1 1 0 0,1 1-1 0 0,0-1 1 0 0,-1 0-1 0 0,1 0 1 0 0,0 0-1 0 0,0 0 0 0 0,0-1 1 0 0,0 1-1 0 0,0-1 1 0 0,0 0-1 0 0,1 0 1 0 0,-1 0-1 0 0,1 0 14 0 0,20 3-3999 0 0,-16-4 2466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1.754"/>
    </inkml:context>
    <inkml:brush xml:id="br0">
      <inkml:brushProperty name="width" value="0.05" units="cm"/>
      <inkml:brushProperty name="height" value="0.05" units="cm"/>
      <inkml:brushProperty name="color" value="#008C3A"/>
    </inkml:brush>
  </inkml:definitions>
  <inkml:trace contextRef="#ctx0" brushRef="#br0">4 85 15000 0 0,'13'0'664'0'0,"-13"0"135"0"0,-3 0-639 0 0,-2-2-160 0 0,2-2 0 0 0,3 4 0 0 0,-6 0 1000 0 0,6 0 168 0 0,0 0 32 0 0,0 0 8 0 0,0 0-560 0 0,0 0-104 0 0,0 0-32 0 0,0 0 0 0 0,0 0-1544 0 0,0 0-312 0 0,0 0-64 0 0,0 0-16 0 0</inkml:trace>
  <inkml:trace contextRef="#ctx0" brushRef="#br0" timeOffset="1">269 0 4608 0 0,'0'0'208'0'0,"-3"14"3222"0"0,1 7 6246 0 0,3 14-5689 0 0,0-10-2659 0 0,-1-20-1304 0 0,0 77 218 0 0,5 18-242 0 0,10 23-272 0 0,-17-120 112 0 0,1-2-1227 0 0,1 1-2738 0 0,0-2 2366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2.087"/>
    </inkml:context>
    <inkml:brush xml:id="br0">
      <inkml:brushProperty name="width" value="0.05" units="cm"/>
      <inkml:brushProperty name="height" value="0.05" units="cm"/>
      <inkml:brushProperty name="color" value="#008C3A"/>
    </inkml:brush>
  </inkml:definitions>
  <inkml:trace contextRef="#ctx0" brushRef="#br0">1 17 18143 0 0,'0'0'400'0'0,"9"3"80"0"0,0-6 24 0 0,0 3 0 0 0,2 0-408 0 0,-2-2-96 0 0,-4 0 0 0 0,1 2 0 0 0,5 0 608 0 0,1-3 96 0 0,3 1 16 0 0,-1-1 8 0 0,1 0-504 0 0,5 1-96 0 0,-6 2-16 0 0,1 0-6320 0 0,-2 0-1271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3.362"/>
    </inkml:context>
    <inkml:brush xml:id="br0">
      <inkml:brushProperty name="width" value="0.05" units="cm"/>
      <inkml:brushProperty name="height" value="0.05" units="cm"/>
      <inkml:brushProperty name="color" value="#008C3A"/>
    </inkml:brush>
  </inkml:definitions>
  <inkml:trace contextRef="#ctx0" brushRef="#br0">229 105 3224 0 0,'0'0'143'0'0,"9"-4"1831"0"0,-6 2 1551 0 0,-2 2-3340 0 0,-1-1-1 0 0,1 1 1 0 0,0 0-1 0 0,-1-1 1 0 0,1 1-1 0 0,-1-1 1 0 0,1 1-1 0 0,0-1 1 0 0,-1 1-1 0 0,0-1 1 0 0,1 1-1 0 0,-1-1 1 0 0,1 0-1 0 0,-1 1 1 0 0,0-1-1 0 0,1 0 1 0 0,-1 1-1 0 0,0-1 1 0 0,0 0-1 0 0,1 1 1 0 0,-1-1-1 0 0,0 0 1 0 0,0 0-1 0 0,0 1 1 0 0,0-1-185 0 0,-1-22 1998 0 0,0 11-716 0 0,0 10-1182 0 0,1-1 0 0 0,-1 1 0 0 0,1 1 0 0 0,-1-1 0 0 0,0 0 0 0 0,0 0 0 0 0,1 0 0 0 0,-1 0 0 0 0,-1 0 0 0 0,1 1 0 0 0,0-1 0 0 0,0 0 0 0 0,-1 1 0 0 0,1-1 0 0 0,-1 1 0 0 0,1 0 0 0 0,-1-1-1 0 0,0 1 1 0 0,1 0 0 0 0,-1 0 0 0 0,0 0 0 0 0,0 0 0 0 0,0 0 0 0 0,0 1 0 0 0,-1-1-100 0 0,-15-3 169 0 0,14 2-170 0 0,0 1 1 0 0,-1 0-1 0 0,1 0 1 0 0,-1 1-1 0 0,1 0 1 0 0,-1-1-1 0 0,-4 2 1 0 0,0 1 0 0 0,0 0 0 0 0,1 0 0 0 0,-1 1 0 0 0,1 0 0 0 0,-1 1 0 0 0,1 0 0 0 0,0 1 0 0 0,1-1 0 0 0,-1 1 0 0 0,1 1 0 0 0,0-1 0 0 0,-2 3 0 0 0,4-3 0 0 0,0-1 0 0 0,1 1 0 0 0,0 0 0 0 0,-1 0 0 0 0,2 1 0 0 0,-1-1 0 0 0,1 1 0 0 0,-1 0 0 0 0,-1 5 0 0 0,4-7 0 0 0,-1 1 0 0 0,1 0 0 0 0,0-1 0 0 0,0 1 0 0 0,0 0 0 0 0,1 0 0 0 0,0 0 0 0 0,0 0 0 0 0,0 0 0 0 0,1 0 0 0 0,-1-1 0 0 0,1 1 0 0 0,1 2 0 0 0,-2-5-71 0 0,1 0-1 0 0,0 0 0 0 0,0 0 0 0 0,1 0 0 0 0,-1 0 0 0 0,0-1 0 0 0,0 1 1 0 0,1 0-1 0 0,0-1 0 0 0,-1 1 0 0 0,1-1 0 0 0,0 1 0 0 0,-1-1 0 0 0,1 0 1 0 0,0 1-1 0 0,0-1 0 0 0,0 0 0 0 0,0-1 0 0 0,0 1 0 0 0,0 0 0 0 0,0 0 1 0 0,1-1-1 0 0,-1 1 0 0 0,0-1 0 0 0,1 0 72 0 0,4 1-33 0 0,1 0 1 0 0,-1 0-1 0 0,1-1 1 0 0,0 0-1 0 0,-1 0 0 0 0,7-2 33 0 0,-1-1 317 0 0,-1-1-1 0 0,1-1 1 0 0,-1 0-1 0 0,0-1 1 0 0,0 0-1 0 0,0-1 0 0 0,0 0-316 0 0,2-1-223 0 0,-6 3 20 0 0,-1-1 1 0 0,1 0-1 0 0,-1 0 0 0 0,0-1 0 0 0,-1 1 0 0 0,0-1 0 0 0,0-1 0 0 0,0 1 0 0 0,3-7 203 0 0,-9 13-14 0 0,1-1 0 0 0,0 1 1 0 0,0 0-1 0 0,-1-1 0 0 0,1 1 0 0 0,-1-1 1 0 0,1 1-1 0 0,-1-1 0 0 0,0 0 1 0 0,0 1-1 0 0,1-1 0 0 0,-1 1 0 0 0,0-2 14 0 0,0 3 2 0 0,-1-1-1 0 0,1 1 0 0 0,0-1 0 0 0,0 1 0 0 0,0-1 0 0 0,-1 1 0 0 0,1-1 1 0 0,0 1-1 0 0,-1-1 0 0 0,1 1 0 0 0,0-1 0 0 0,-1 1 0 0 0,1-1 0 0 0,0 1 1 0 0,-1-1-1 0 0,1 1 0 0 0,-1 0 0 0 0,1-1 0 0 0,-1 1-1 0 0,-1-1-1 0 0,1 0 0 0 0,-1 1 1 0 0,0-1-1 0 0,1 1 0 0 0,-1 0 0 0 0,0-1 0 0 0,0 1 0 0 0,1 0 0 0 0,-1 0 0 0 0,-1 0 1 0 0,-6 0 0 0 0,4 3 0 0 0,1 1 0 0 0,4-3 69 0 0,-1 1 0 0 0,1-1 1 0 0,-1 0-1 0 0,1 0 0 0 0,0 0 0 0 0,-1 1 0 0 0,1-1 0 0 0,0 0 0 0 0,0 0 0 0 0,0 0 0 0 0,0 1 0 0 0,0-1 0 0 0,0 0 0 0 0,1 0 0 0 0,-1 1 0 0 0,0-1 0 0 0,1 0 0 0 0,-1 0 0 0 0,0 0 0 0 0,1 0 0 0 0,-1 0 0 0 0,1 1 0 0 0,0-1-69 0 0,1 2 388 0 0,0 1-252 0 0,0 0 0 0 0,0 0-1 0 0,1-1 1 0 0,-1 0-1 0 0,1 1 1 0 0,0-1 0 0 0,0 0-1 0 0,0 0 1 0 0,1-1 0 0 0,-1 1-1 0 0,0 0 1 0 0,1-1-1 0 0,0 0 1 0 0,0 0-136 0 0,-2-1 18 0 0,0 0 0 0 0,-1 1 0 0 0,1-1 0 0 0,0 1 0 0 0,-1-1 0 0 0,1 1 1 0 0,-1-1-1 0 0,0 1 0 0 0,1 0-18 0 0,0 1 2 0 0,-1-2-2 0 0,-1 0 0 0 0,1-1 0 0 0,-1 1 0 0 0,1 0 0 0 0,-1-1 0 0 0,1 1 0 0 0,0-1 0 0 0,-1 1 0 0 0,1-1 0 0 0,-1 1 0 0 0,1-1 0 0 0,0 1 0 0 0,0-1 0 0 0,-1 0 0 0 0,1 1 0 0 0,0-1 0 0 0,0 0 0 0 0,-1 0 0 0 0,1 1 0 0 0,0-1 0 0 0,0 0 0 0 0,0 0 0 0 0,0 0 0 0 0,-1 0 0 0 0,1 0 0 0 0,0 0 0 0 0,0 0 0 0 0,2-1 0 0 0,6 2-846 0 0,0-1 0 0 0,1 0-1 0 0,-1-1 1 0 0,6 0 846 0 0,-4-1-1239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3.723"/>
    </inkml:context>
    <inkml:brush xml:id="br0">
      <inkml:brushProperty name="width" value="0.05" units="cm"/>
      <inkml:brushProperty name="height" value="0.05" units="cm"/>
      <inkml:brushProperty name="color" value="#008C3A"/>
    </inkml:brush>
  </inkml:definitions>
  <inkml:trace contextRef="#ctx0" brushRef="#br0">0 1 13824 0 0,'0'0'629'0'0,"0"0"-12"0"0,0 0-183 0 0,0 0 675 0 0,5 7 3260 0 0,-3-5-4200 0 0,-1 0 0 0 0,1 0 0 0 0,-1 0 0 0 0,1 0 0 0 0,-1 1 0 0 0,0-1 0 0 0,0 1 0 0 0,0-1 0 0 0,0 1 0 0 0,0-1-1 0 0,0 1 1 0 0,-1-1 0 0 0,1 1 0 0 0,-1 1-169 0 0,3 18 86 0 0,-1 0 0 0 0,-1 5-86 0 0,0-16 3 0 0,0 0 0 0 0,0 0 0 0 0,1 0 0 0 0,1 1-3 0 0,0-2-36 0 0,-1 1 0 0 0,0 0-1 0 0,-1-1 1 0 0,0 2 36 0 0,1 5-2438 0 0,2-8-3601 0 0,2-1-398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4.059"/>
    </inkml:context>
    <inkml:brush xml:id="br0">
      <inkml:brushProperty name="width" value="0.05" units="cm"/>
      <inkml:brushProperty name="height" value="0.05" units="cm"/>
      <inkml:brushProperty name="color" value="#008C3A"/>
    </inkml:brush>
  </inkml:definitions>
  <inkml:trace contextRef="#ctx0" brushRef="#br0">0 1 5064 0 0,'0'0'232'0'0,"0"0"290"0"0,0 0 1097 0 0,0 0 481 0 0,0 0 92 0 0,1 1-183 0 0,2 5-1459 0 0,0-1-1 0 0,-1 1 1 0 0,1 0-1 0 0,-1 0 1 0 0,0 0-1 0 0,-1 0 0 0 0,0 0 1 0 0,0 1-1 0 0,0 3-549 0 0,5 19 1148 0 0,1 10 237 0 0,-6-28-1334 0 0,1 1 0 0 0,1-1 0 0 0,0 0 0 0 0,0 0 0 0 0,4 5-51 0 0,1 15-3885 0 0,-7-30-2597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4.823"/>
    </inkml:context>
    <inkml:brush xml:id="br0">
      <inkml:brushProperty name="width" value="0.05" units="cm"/>
      <inkml:brushProperty name="height" value="0.05" units="cm"/>
      <inkml:brushProperty name="color" value="#008C3A"/>
    </inkml:brush>
  </inkml:definitions>
  <inkml:trace contextRef="#ctx0" brushRef="#br0">0 101 15664 0 0,'0'0'356'0'0,"0"0"49"0"0,0 0 21 0 0,0 0-42 0 0,0 0-180 0 0,0 0 176 0 0,0 0 107 0 0,11 9 630 0 0,10-2-1117 0 0,-17-6 0 0 0,1 0 0 0 0,0 0 0 0 0,0 0 0 0 0,0-1 0 0 0,0 1 0 0 0,0-1 0 0 0,0 0 0 0 0,0-1 0 0 0,1 1 0 0 0,6-2 0 0 0,-1 0 0 0 0,1 0 0 0 0,3-3 0 0 0,-13 5 61 0 0,0-1-1 0 0,0 0 0 0 0,0 1 0 0 0,0-1 1 0 0,-1 0-1 0 0,1 0 0 0 0,0 0 0 0 0,0-1 1 0 0,-1 1-1 0 0,1 0 0 0 0,0-1 0 0 0,-1 1 0 0 0,0-1 1 0 0,1 1-1 0 0,-1-1 0 0 0,0 0 0 0 0,0 0 1 0 0,0 1-1 0 0,0-1 0 0 0,0 0 0 0 0,0 0 1 0 0,0 0-1 0 0,-1 0 0 0 0,1 0 0 0 0,-1 0 0 0 0,1 0 1 0 0,-1 0-1 0 0,0 0 0 0 0,0-1 0 0 0,0 1 1 0 0,0 0-1 0 0,0 0 0 0 0,0 0 0 0 0,-1-1-60 0 0,0 1 0 0 0,1-1 0 0 0,-1 1 0 0 0,0 0 0 0 0,1 0 0 0 0,-1 0 0 0 0,0 0 0 0 0,0 0 0 0 0,-1 0 0 0 0,1 1 0 0 0,0-1 0 0 0,-1 0 0 0 0,1 0 0 0 0,-1 1 0 0 0,0-1 0 0 0,1 1 0 0 0,-1 0 0 0 0,0-1 0 0 0,0 1 0 0 0,0 0 0 0 0,0 0 0 0 0,0 0 0 0 0,-1 0 0 0 0,1 0 0 0 0,-1 0 0 0 0,0 1 0 0 0,0-1 0 0 0,0 1 0 0 0,0 0 0 0 0,0 0 0 0 0,1 0 0 0 0,-1 0 0 0 0,0 0 0 0 0,0 1 0 0 0,0-1 0 0 0,0 1 0 0 0,1 0 0 0 0,-1 0 0 0 0,0 0 0 0 0,1 0 0 0 0,-2 1 0 0 0,-1 1 2 0 0,-1 0 0 0 0,1 1 1 0 0,0 0-1 0 0,0 0 0 0 0,0 0 0 0 0,1 0 0 0 0,-1 1 0 0 0,1 0 0 0 0,0 0 0 0 0,1 0 0 0 0,-1 0 0 0 0,1 1 0 0 0,0-1 0 0 0,0 1 0 0 0,0 0 0 0 0,1 0 1 0 0,0 0-3 0 0,0-1-20 0 0,1 0 0 0 0,0-1 0 0 0,0 1 0 0 0,1 0 0 0 0,-1 0 0 0 0,1 0 1 0 0,0-1-1 0 0,0 1 0 0 0,0 0 0 0 0,1 0 0 0 0,0 0 0 0 0,0 0 1 0 0,0-1-1 0 0,0 1 0 0 0,1-1 0 0 0,0 1 0 0 0,0-1 0 0 0,0 1 1 0 0,0-1-1 0 0,1 0 0 0 0,0 0 0 0 0,2 2 20 0 0,-3-3-93 0 0,1-1-1 0 0,0 0 1 0 0,0 1-1 0 0,0-1 1 0 0,0 0-1 0 0,0-1 1 0 0,0 1-1 0 0,1-1 1 0 0,-1 1 0 0 0,0-1-1 0 0,1 0 1 0 0,-1 0-1 0 0,1 0 1 0 0,0-1-1 0 0,-1 1 1 0 0,1-1-1 0 0,-1 0 1 0 0,2 0 93 0 0,8 0 23 0 0,0-1 0 0 0,0-1 0 0 0,0 0-1 0 0,4-1-22 0 0,1-2 0 0 0,1 0 0 0 0,-1-2 0 0 0,0 0 0 0 0,0-1 0 0 0,5-4 0 0 0,12-4 0 0 0,-23 10 0 0 0,-6 5 0 0 0,-3 5 0 0 0,0 5-92 0 0,-3-7 55 0 0,0-1 0 0 0,1 1 0 0 0,-1-1 0 0 0,1 1 0 0 0,-1 0 0 0 0,1-1 0 0 0,0 1 0 0 0,0-1 0 0 0,-1 0 0 0 0,1 1 0 0 0,0-1 0 0 0,1 1 37 0 0,-2-2 0 0 0,1 1 0 0 0,0-1 0 0 0,-1 1 0 0 0,1-1 0 0 0,-1 1 0 0 0,1-1 0 0 0,-1 1 0 0 0,1 0 0 0 0,-1-1 0 0 0,1 1 0 0 0,-1 0 0 0 0,1-1 0 0 0,-1 1 0 0 0,0 0-1 0 0,0 0 1 0 0,1-1 0 0 0,-1 1 0 0 0,0 0 0 0 0,3 9 13 0 0,2 2 178 0 0,-5-12-114 0 0,0 0 2 0 0,0 0-6 0 0,0 0-1 0 0,0 0 0 0 0,0 0-25 0 0,0 0-88 0 0,0-1 39 0 0,-1-1 1 0 0,0 1 0 0 0,1 0-1 0 0,0-1 1 0 0,-1 1-1 0 0,1 0 1 0 0,0-1 0 0 0,0 1-1 0 0,0 0 1 0 0,0-2 1 0 0,-2-5 0 0 0,1 4 60 0 0,0 0 0 0 0,0 1 0 0 0,0-1 0 0 0,0 0 0 0 0,1 0 0 0 0,0 1 0 0 0,-1-1 0 0 0,1 0 0 0 0,1 0 0 0 0,-1 0 0 0 0,1 0 0 0 0,-1 1 0 0 0,1-3-60 0 0,2-19 212 0 0,-3 17-172 0 0,1-1-1 0 0,0 0 0 0 0,0 1 1 0 0,0-1-1 0 0,1 0 0 0 0,1 1 1 0 0,-1 0-1 0 0,1 0 0 0 0,1-1 1 0 0,0 2-1 0 0,0-1 0 0 0,2-2-39 0 0,-5 8 17 0 0,0 1-1 0 0,1 0 0 0 0,-1-1 1 0 0,1 1-1 0 0,-1 0 1 0 0,1 0-1 0 0,0 0 0 0 0,0 0 1 0 0,-1 0-1 0 0,1 0 0 0 0,0 0 1 0 0,0 0-1 0 0,0 1 1 0 0,0-1-1 0 0,0 1 0 0 0,0 0 1 0 0,0-1-1 0 0,0 1 0 0 0,0 0 1 0 0,0 0-1 0 0,0 0 1 0 0,0 1-1 0 0,0-1 0 0 0,0 0 1 0 0,0 1-1 0 0,0-1-16 0 0,3 2 111 0 0,0-1 0 0 0,0 1 0 0 0,0 0 0 0 0,-1 0 0 0 0,1 0 0 0 0,-1 1 1 0 0,1-1-1 0 0,-1 1 0 0 0,3 3-111 0 0,-2-1 74 0 0,0 1 1 0 0,0-1-1 0 0,0 1 1 0 0,-1 0 0 0 0,0 0-1 0 0,0 1 1 0 0,-1-1-1 0 0,1 1 1 0 0,-2 0-1 0 0,1 0 1 0 0,-1 0 0 0 0,0 0-1 0 0,0 0 1 0 0,-1 1-1 0 0,1 5-74 0 0,8 72 0 0 0,-10-82-99 0 0,0 0 1 0 0,0-1-1 0 0,1 1 0 0 0,0 0 0 0 0,-1 0 0 0 0,1 0 0 0 0,0 0 0 0 0,0-1 1 0 0,1 1-1 0 0,-1 0 0 0 0,0-1 0 0 0,1 1 0 0 0,0-1 0 0 0,0 1 99 0 0,3 4-512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6.126"/>
    </inkml:context>
    <inkml:brush xml:id="br0">
      <inkml:brushProperty name="width" value="0.05" units="cm"/>
      <inkml:brushProperty name="height" value="0.05" units="cm"/>
      <inkml:brushProperty name="color" value="#008C3A"/>
    </inkml:brush>
  </inkml:definitions>
  <inkml:trace contextRef="#ctx0" brushRef="#br0">9 1 10136 0 0,'0'0'464'0'0,"0"0"-10"0"0,0 0-86 0 0,0 0 728 0 0,0 7 1875 0 0,-5 27 2205 0 0,4-29-4999 0 0,0 1 0 0 0,0-1 0 0 0,1 1 0 0 0,-1-1 1 0 0,1 1-1 0 0,0 0 0 0 0,1 1-177 0 0,0 2 449 0 0,0-4-255 0 0,-1 0 0 0 0,1 0 0 0 0,1 1 1 0 0,-1-1-1 0 0,1 0 0 0 0,1 3-194 0 0,8 12-4202 0 0,-10-19 2668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6.634"/>
    </inkml:context>
    <inkml:brush xml:id="br0">
      <inkml:brushProperty name="width" value="0.05" units="cm"/>
      <inkml:brushProperty name="height" value="0.05" units="cm"/>
      <inkml:brushProperty name="color" value="#008C3A"/>
    </inkml:brush>
  </inkml:definitions>
  <inkml:trace contextRef="#ctx0" brushRef="#br0">202 136 12464 0 0,'0'0'572'0'0,"0"0"-11"0"0,11-10-342 0 0,-9 8 66 0 0,0 0 1 0 0,-1 1 0 0 0,1-1-1 0 0,-1 0 1 0 0,0 0 0 0 0,1-1-1 0 0,-1 1 1 0 0,0 0 0 0 0,0 0 0 0 0,0 0-1 0 0,-1-1 1 0 0,1 1 0 0 0,0 0-1 0 0,-1-1 1 0 0,1 1 0 0 0,-1-1-1 0 0,0 1 1 0 0,0-3-286 0 0,-3-1 279 0 0,1 0 0 0 0,-1 1 0 0 0,-1-1 0 0 0,1 1 0 0 0,-1 0 0 0 0,0 0 0 0 0,0 0 0 0 0,0 0 1 0 0,-1 1-1 0 0,-1-1-279 0 0,3 2-16 0 0,-1 0 1 0 0,0 1 0 0 0,1 0 0 0 0,-1-1-1 0 0,0 1 1 0 0,-1 1 0 0 0,1-1 0 0 0,0 0 0 0 0,0 1-1 0 0,-1 0 1 0 0,1 0 0 0 0,-1 1 0 0 0,1-1-1 0 0,-5 1 16 0 0,3 1 0 0 0,0 1 0 0 0,0 0 0 0 0,0 0 0 0 0,0 0 0 0 0,0 1 0 0 0,0 0 0 0 0,1 0 0 0 0,-1 0 0 0 0,1 1 0 0 0,0 0 0 0 0,-3 2 0 0 0,3 0 0 0 0,0-1 0 0 0,0 1 0 0 0,0 0 0 0 0,1 0 0 0 0,-1 0 0 0 0,2 1 0 0 0,-1-1 0 0 0,1 1 0 0 0,-2 5 0 0 0,3-7 0 0 0,1-1 0 0 0,-1 0 0 0 0,1 1 0 0 0,1-1 0 0 0,-1 0 0 0 0,1 1 0 0 0,-1-1 0 0 0,1 1 0 0 0,1-1 0 0 0,-1 1 0 0 0,0-1 0 0 0,1 1 0 0 0,0-1 0 0 0,0 0 0 0 0,1 0 0 0 0,-1 1 0 0 0,1-1 0 0 0,-1-1 0 0 0,0-1 0 0 0,0 0 0 0 0,1 0 0 0 0,-1 0 0 0 0,1 0 0 0 0,-1 0 0 0 0,1 0 0 0 0,-1 0 0 0 0,1 0 0 0 0,0-1 0 0 0,0 1 0 0 0,0 0 0 0 0,0-1 0 0 0,0 0 0 0 0,1 1 0 0 0,-1-1 0 0 0,0 0 0 0 0,1 0 0 0 0,-1-1 0 0 0,0 1 0 0 0,1 0 0 0 0,-1-1 0 0 0,1 1 0 0 0,-1-1 0 0 0,1 0 0 0 0,33 9 0 0 0,-29-7 0 0 0,-1 0 0 0 0,1-1 0 0 0,0 1 0 0 0,0-1 0 0 0,0-1 0 0 0,0 1 0 0 0,2-1 0 0 0,5-1-164 0 0,1-1 0 0 0,-1-1 0 0 0,2 0 164 0 0,8-5-5903 0 0,-9 2-605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6.973"/>
    </inkml:context>
    <inkml:brush xml:id="br0">
      <inkml:brushProperty name="width" value="0.05" units="cm"/>
      <inkml:brushProperty name="height" value="0.05" units="cm"/>
      <inkml:brushProperty name="color" value="#008C3A"/>
    </inkml:brush>
  </inkml:definitions>
  <inkml:trace contextRef="#ctx0" brushRef="#br0">0 1 6912 0 0,'0'0'528'0'0,"1"12"6402"0"0,1-5-5526 0 0,-1 1-1 0 0,0-1 0 0 0,0 1 1 0 0,0-1-1 0 0,-1 1-1403 0 0,5 30 1516 0 0,5 23-841 0 0,-7-38-704 0 0,1-1-1 0 0,4 15 30 0 0,-4-23-637 0 0,17 49 1614 0 0,-13-43-3615 0 0,3 0-3823 0 0,-11-20 85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7.328"/>
    </inkml:context>
    <inkml:brush xml:id="br0">
      <inkml:brushProperty name="width" value="0.05" units="cm"/>
      <inkml:brushProperty name="height" value="0.05" units="cm"/>
      <inkml:brushProperty name="color" value="#008C3A"/>
    </inkml:brush>
  </inkml:definitions>
  <inkml:trace contextRef="#ctx0" brushRef="#br0">55 56 6448 0 0,'0'0'498'0'0,"-1"3"-327"0"0,-2 12 4437 0 0,1 0 0 0 0,0 1 0 0 0,0 8-4608 0 0,2-13 801 0 0,0 1 0 0 0,1 0-1 0 0,0 0-800 0 0,11 24 463 0 0,-7-19-933 0 0,1 0-3075 0 0,-6-17 1529 0 0</inkml:trace>
  <inkml:trace contextRef="#ctx0" brushRef="#br0" timeOffset="1">3 0 11976 0 0,'0'0'528'0'0,"0"0"112"0"0,0 0-512 0 0,0 0-128 0 0,-2 0 0 0 0,2 0 0 0 0,0 0 440 0 0,0 0 56 0 0,0 0 16 0 0,0 0-6352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8.382"/>
    </inkml:context>
    <inkml:brush xml:id="br0">
      <inkml:brushProperty name="width" value="0.05" units="cm"/>
      <inkml:brushProperty name="height" value="0.05" units="cm"/>
      <inkml:brushProperty name="color" value="#E71224"/>
    </inkml:brush>
  </inkml:definitions>
  <inkml:trace contextRef="#ctx0" brushRef="#br0">123 21 8952 0 0,'-1'-1'149'0'0,"1"-1"-1"0"0,-1 1 1 0 0,0 0 0 0 0,1 0 0 0 0,-1 0 0 0 0,0-1 0 0 0,0 1-1 0 0,0 0 1 0 0,0 0 0 0 0,0 0 0 0 0,0 0 0 0 0,0 1-1 0 0,0-1 1 0 0,0 0 0 0 0,0 0 0 0 0,0 1 0 0 0,-1-1 0 0 0,1 0-1 0 0,0 1 1 0 0,-1 0 0 0 0,1-1 0 0 0,0 1 0 0 0,-1 0 0 0 0,1-1-1 0 0,0 1 1 0 0,-1 0 0 0 0,1 0 0 0 0,-1 0 0 0 0,1 0 0 0 0,0 0-149 0 0,-10 1 1591 0 0,1-1 0 0 0,0 1 0 0 0,-10 3-1591 0 0,7-2-480 0 0,11-2 579 0 0,1 1-1 0 0,-1-1 1 0 0,1 0-1 0 0,-1 1 1 0 0,1-1-1 0 0,-1 1 1 0 0,1-1-1 0 0,0 1 1 0 0,-1 0-1 0 0,1-1 1 0 0,0 1-1 0 0,0 0 1 0 0,-1 0-99 0 0,2 0 7 0 0,-1-1 1 0 0,1 1 0 0 0,-1 0-1 0 0,1-1 1 0 0,-1 1 0 0 0,1 0 0 0 0,0-1-1 0 0,-1 1 1 0 0,1 0 0 0 0,0-1-1 0 0,0 1 1 0 0,-1 0 0 0 0,1 0 0 0 0,0-1-1 0 0,0 1 1 0 0,0 0 0 0 0,0 0-1 0 0,0-1 1 0 0,0 1 0 0 0,0 0 0 0 0,0 0-1 0 0,1-1 1 0 0,-1 1 0 0 0,0 0-1 0 0,0 0-7 0 0,2 1-16 0 0,-1 1-1 0 0,1-1 1 0 0,-1 1-1 0 0,1-1 0 0 0,0 0 1 0 0,0 0-1 0 0,0 0 1 0 0,0 0-1 0 0,0 0 0 0 0,1-1 1 0 0,-1 1-1 0 0,0-1 1 0 0,1 1-1 0 0,-1-1 0 0 0,1 0 1 0 0,2 1 16 0 0,10 7 9 0 0,11 4 56 0 0,12 10 88 0 0,-35-21-153 0 0,-1 0 0 0 0,1 0 0 0 0,-1 0 0 0 0,0 0-1 0 0,1 1 1 0 0,-1-1 0 0 0,0 1 0 0 0,0 0 0 0 0,-1 0 0 0 0,1-1-1 0 0,1 4 1 0 0,-3-5 16 0 0,0 0 0 0 0,1 0-1 0 0,-1 0 1 0 0,0 0 0 0 0,0 0-1 0 0,0 0 1 0 0,0 0 0 0 0,0 0 0 0 0,0 0-1 0 0,0 0 1 0 0,0 0 0 0 0,0 0-1 0 0,0 0 1 0 0,0 0 0 0 0,-1 0-1 0 0,1 1 1 0 0,0-1 0 0 0,-1-1-1 0 0,1 1 1 0 0,-1 0 0 0 0,1 0-1 0 0,-1 0 1 0 0,1 0 0 0 0,-1 0-1 0 0,0 0 1 0 0,0-1 0 0 0,1 1-1 0 0,-1 0 1 0 0,0 0 0 0 0,0-1-1 0 0,0 1 1 0 0,0-1-16 0 0,-2 2 280 0 0,0 0 1 0 0,0 0-1 0 0,0-1 0 0 0,0 1 0 0 0,0-1 1 0 0,-1 0-1 0 0,1 0 0 0 0,-1 0-280 0 0,-1 0 316 0 0,-1-1 0 0 0,1 1-1 0 0,-1-1 1 0 0,0 0 0 0 0,1 0-1 0 0,-3-1-315 0 0,6 1-146 0 0,-1-1 0 0 0,0 1 0 0 0,1-1 0 0 0,-1 0 0 0 0,1 1 0 0 0,-1-1 0 0 0,1 0 0 0 0,0-1 0 0 0,-1 1 0 0 0,1 0 0 0 0,0-1 0 0 0,0 1 0 0 0,0-1 0 0 0,-1 0 146 0 0,-1-6-6828 0 0,4 4 391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7.783"/>
    </inkml:context>
    <inkml:brush xml:id="br0">
      <inkml:brushProperty name="width" value="0.05" units="cm"/>
      <inkml:brushProperty name="height" value="0.05" units="cm"/>
      <inkml:brushProperty name="color" value="#008C3A"/>
    </inkml:brush>
  </inkml:definitions>
  <inkml:trace contextRef="#ctx0" brushRef="#br0">25 55 4608 0 0,'12'3'353'0'0,"-9"-2"-6"0"0,-3-1 835 0 0,0 0 393 0 0,0 0 80 0 0,14 9 1973 0 0,-7-6-2966 0 0,1 0-1 0 0,0-1 1 0 0,0 0 0 0 0,0-1 0 0 0,0 1 0 0 0,4-1-662 0 0,-2-1 155 0 0,0 1 1 0 0,1-2-1 0 0,-1 1 0 0 0,0-1 0 0 0,0-1 0 0 0,0 0 1 0 0,0 0-1 0 0,2-2-155 0 0,-11 4 38 0 0,0 0-1 0 0,1-1 1 0 0,-1 1 0 0 0,0-1 0 0 0,1 0 0 0 0,-1 1-1 0 0,0-1 1 0 0,0 0 0 0 0,0 0 0 0 0,0 1 0 0 0,1-1 0 0 0,-1 0-1 0 0,0 0 1 0 0,-1 0 0 0 0,1-1 0 0 0,0 1 0 0 0,0 0-1 0 0,0 0 1 0 0,-1 0 0 0 0,1 0 0 0 0,0-1 0 0 0,-1 1 0 0 0,1 0-1 0 0,-1-1 1 0 0,0 1 0 0 0,1 0 0 0 0,-1-1 0 0 0,0 1-1 0 0,0-1 1 0 0,0 1 0 0 0,0 0 0 0 0,0-2-38 0 0,0 2 26 0 0,-1-1 0 0 0,1 0 0 0 0,-1 0 1 0 0,0 1-1 0 0,0-1 0 0 0,1 1 0 0 0,-1-1 0 0 0,0 0 1 0 0,0 1-1 0 0,-1 0 0 0 0,1-1 0 0 0,0 1 0 0 0,0-1 0 0 0,-1 1 1 0 0,1 0-1 0 0,0 0 0 0 0,-1 0 0 0 0,0 0 0 0 0,1 0 1 0 0,-1 0-1 0 0,1 0 0 0 0,-1 1 0 0 0,0-1 0 0 0,0 0-26 0 0,-6 0-53 0 0,0 0-1 0 0,1 0 0 0 0,-1 1 1 0 0,0-1-1 0 0,0 2 0 0 0,1-1 1 0 0,-1 1-1 0 0,0 0 0 0 0,1 1 1 0 0,-1 0-1 0 0,1 0 0 0 0,-2 1 54 0 0,3-1 2 0 0,0 1-1 0 0,-1 0 1 0 0,1 1-1 0 0,1-1 1 0 0,-1 1 0 0 0,0 0-1 0 0,1 0 1 0 0,0 1-1 0 0,0 0 1 0 0,0 0-1 0 0,1 0 1 0 0,-1 0-1 0 0,1 1 1 0 0,-2 3-2 0 0,1 1 153 0 0,3-8-86 0 0,1 0-1 0 0,-1 0 1 0 0,1 0 0 0 0,0 0 0 0 0,0 0-1 0 0,0 1 1 0 0,0-1 0 0 0,0 0 0 0 0,1 1-1 0 0,-1-1 1 0 0,1 0 0 0 0,-1 1-1 0 0,1-1 1 0 0,0 1 0 0 0,0-1 0 0 0,0 0-1 0 0,0 1 1 0 0,0-1 0 0 0,1 1 0 0 0,-1-1-1 0 0,1 0 1 0 0,0 1 0 0 0,0 0-67 0 0,0 1 120 0 0,1 0 1 0 0,0 0-1 0 0,0 0 0 0 0,0 0 1 0 0,1-1-1 0 0,-1 1 1 0 0,1-1-1 0 0,0 1 0 0 0,0-1 1 0 0,0 0-1 0 0,0 0 1 0 0,1 0-1 0 0,0 0-120 0 0,2 1 69 0 0,0-1-1 0 0,0 1 1 0 0,1-1-1 0 0,0 0 0 0 0,-1 0 1 0 0,1-1-1 0 0,5 1-68 0 0,11 1-5 0 0,0 0-1 0 0,0-2 1 0 0,1-1-1 0 0,11-1 6 0 0,-18 0 21 0 0,12 0-1532 0 0,0-1 0 0 0,1-1 1511 0 0,1-2-1111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8.149"/>
    </inkml:context>
    <inkml:brush xml:id="br0">
      <inkml:brushProperty name="width" value="0.05" units="cm"/>
      <inkml:brushProperty name="height" value="0.05" units="cm"/>
      <inkml:brushProperty name="color" value="#008C3A"/>
    </inkml:brush>
  </inkml:definitions>
  <inkml:trace contextRef="#ctx0" brushRef="#br0">0 1 13824 0 0,'0'0'629'0'0,"0"0"-12"0"0,0 0-185 0 0,0 15 3627 0 0,0-4-2769 0 0,1 1 0 0 0,0-1 1 0 0,1 4-1291 0 0,-1-10 66 0 0,0-1 1 0 0,0 0-1 0 0,0 1 1 0 0,1-1-1 0 0,0 0 1 0 0,0 0-1 0 0,0 0 1 0 0,0 0-1 0 0,1-1 1 0 0,0 1-67 0 0,23 33-163 0 0,-13-16-3817 0 0,-13-20-1065 0 0,0-1-1392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8.514"/>
    </inkml:context>
    <inkml:brush xml:id="br0">
      <inkml:brushProperty name="width" value="0.05" units="cm"/>
      <inkml:brushProperty name="height" value="0.05" units="cm"/>
      <inkml:brushProperty name="color" value="#008C3A"/>
    </inkml:brush>
  </inkml:definitions>
  <inkml:trace contextRef="#ctx0" brushRef="#br0">9 3 15664 0 0,'0'0'344'0'0,"-7"0"71"0"0,7 0 9 0 0,0 0 24 0 0,0 0-360 0 0,-2-2-88 0 0,2 2 0 0 0,0 0 0 0 0,0 0 424 0 0,0 0 72 0 0,0 0 16 0 0,0 0 0 0 0,0 0-416 0 0,0 0-96 0 0,0 0 0 0 0,2 7-5167 0 0,-2-7-1057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8.880"/>
    </inkml:context>
    <inkml:brush xml:id="br0">
      <inkml:brushProperty name="width" value="0.05" units="cm"/>
      <inkml:brushProperty name="height" value="0.05" units="cm"/>
      <inkml:brushProperty name="color" value="#008C3A"/>
    </inkml:brush>
  </inkml:definitions>
  <inkml:trace contextRef="#ctx0" brushRef="#br0">9 0 6448 0 0,'0'0'297'0'0,"0"0"-9"0"0,0 9 2367 0 0,0-5-922 0 0,0 1 0 0 0,-1-1 0 0 0,0 1 0 0 0,0-1 0 0 0,0 1-1733 0 0,0-2 331 0 0,0-1 0 0 0,0 1 0 0 0,0 0 0 0 0,1-1 0 0 0,0 1 0 0 0,-1 0 0 0 0,1 0 0 0 0,0-1 0 0 0,0 1 0 0 0,1 0 0 0 0,-1-1 0 0 0,0 1 0 0 0,1 0 0 0 0,0 0 0 0 0,0 0-331 0 0,2 12 613 0 0,-3-13-563 0 0,1-1-1 0 0,-1 1 0 0 0,0 0 0 0 0,1 0 0 0 0,-1 0 0 0 0,1-1 1 0 0,0 1-1 0 0,0 0 0 0 0,0 0-49 0 0,5 8 153 0 0,-5-8-134 0 0,0 0 0 0 0,0 1-1 0 0,0-1 1 0 0,1 0 0 0 0,-1 0 0 0 0,1 0 0 0 0,0 0-1 0 0,-1 0 1 0 0,1-1 0 0 0,0 1 0 0 0,0 0 0 0 0,0-1 0 0 0,0 1-1 0 0,0-1 1 0 0,1 0 0 0 0,-1 0 0 0 0,0 0 0 0 0,1 0-1 0 0,-1 0 1 0 0,2 0-19 0 0,6 1 12 0 0,0 0 0 0 0,1 0 0 0 0,-1-2 0 0 0,0 1-1 0 0,1-1 1 0 0,3-1-12 0 0,-10 1-1 0 0,0-1 0 0 0,0 1 0 0 0,-1-1-1 0 0,1 0 1 0 0,0-1 0 0 0,-1 1 0 0 0,1-1 0 0 0,-1 1-1 0 0,1-1 1 0 0,-1 0 0 0 0,0 0 0 0 0,1-1 0 0 0,-1 1-1 0 0,0-1 1 0 0,-1 1 0 0 0,1-1 0 0 0,0 0 0 0 0,1-3 1 0 0,-3 5-6 0 0,20-31-326 0 0,-20 29 241 0 0,1 0 0 0 0,-1 0-1 0 0,0 0 1 0 0,0-1 0 0 0,0 1 0 0 0,0 0 0 0 0,0 0 0 0 0,-1-1-1 0 0,1 1 1 0 0,-1-1 91 0 0,0 4-166 0 0,0 0 39 0 0,0 0 20 0 0,0 0 3 0 0,-1 1 97 0 0,0-1 0 0 0,1 1-1 0 0,-1 0 1 0 0,0-1 0 0 0,1 1-1 0 0,-1 0 1 0 0,1 0 0 0 0,-1 0 0 0 0,1 0-1 0 0,-1-1 1 0 0,1 1 0 0 0,0 0-1 0 0,-1 0 1 0 0,1 0 0 0 0,0 0-1 0 0,0 0 1 0 0,0 0 0 0 0,-1 0 0 0 0,1 0-1 0 0,0 0 1 0 0,0 0 7 0 0,0 0 147 0 0,1 9 145 0 0,0-6-282 0 0,0 0 0 0 0,0-1 0 0 0,0 1-1 0 0,1-1 1 0 0,-1 0 0 0 0,1 1 0 0 0,0-1 0 0 0,0 0 0 0 0,0 0 0 0 0,0 0 0 0 0,1 0 0 0 0,-1 0 0 0 0,1-1 0 0 0,0 1 0 0 0,0-1 0 0 0,0 0 0 0 0,0 1 0 0 0,0-1 0 0 0,0-1 0 0 0,1 1 0 0 0,2 1-10 0 0,5 2-617 0 0,0-1 0 0 0,1 1 1 0 0,0-2-1 0 0,0 0 0 0 0,12 2 617 0 0,-7-3-5146 0 0,0 1-1518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9.340"/>
    </inkml:context>
    <inkml:brush xml:id="br0">
      <inkml:brushProperty name="width" value="0.05" units="cm"/>
      <inkml:brushProperty name="height" value="0.05" units="cm"/>
      <inkml:brushProperty name="color" value="#008C3A"/>
    </inkml:brush>
  </inkml:definitions>
  <inkml:trace contextRef="#ctx0" brushRef="#br0">228 316 4144 0 0,'7'-3'371'0'0,"-4"2"-174"0"0,0-1 0 0 0,0 1 0 0 0,0-1 1 0 0,0 0-1 0 0,0 0 0 0 0,0-1 1 0 0,1-1-198 0 0,16-19 8525 0 0,-19 21-8091 0 0,1 0 0 0 0,-1 0 0 0 0,0 0 1 0 0,0 0-1 0 0,-1-1 0 0 0,1 1 0 0 0,0 0 0 0 0,-1 0 0 0 0,1-1 1 0 0,-1 1-1 0 0,0 0 0 0 0,0-1 0 0 0,0 1 0 0 0,0-1-434 0 0,0 0 297 0 0,-1 0-1 0 0,1 0 1 0 0,-1 0-1 0 0,0-1 1 0 0,0 1 0 0 0,0 0-1 0 0,0 0 1 0 0,-1 1-1 0 0,-1-4-296 0 0,1 3 143 0 0,0-1 0 0 0,-1 1 0 0 0,1 0 0 0 0,-1 0-1 0 0,1 1 1 0 0,-1-1 0 0 0,0 0 0 0 0,0 1 0 0 0,-1 0 0 0 0,1-1 0 0 0,0 1-1 0 0,-1 0 1 0 0,1 1 0 0 0,-1-1 0 0 0,0 1 0 0 0,-3-1-143 0 0,-1 0 26 0 0,-1 1 1 0 0,0 0-1 0 0,0 1 0 0 0,1 0 1 0 0,-9 1-27 0 0,12-1-1 0 0,1 1 0 0 0,-1 0 0 0 0,0 0 0 0 0,0 0 0 0 0,1 0 0 0 0,-1 1 0 0 0,0 0 0 0 0,1 0 0 0 0,0 0 0 0 0,-1 1 0 0 0,1 0 1 0 0,-18 13 20 0 0,6-5-81 0 0,2 0 1 0 0,-2 2 60 0 0,12-9-9 0 0,0 0-1 0 0,0 0 1 0 0,0 1 0 0 0,1 0-1 0 0,0-1 1 0 0,-1 1 0 0 0,2 0-1 0 0,-3 5 10 0 0,4-8-6 0 0,0 0 0 0 0,0 0-1 0 0,0 1 1 0 0,0-1 0 0 0,1 1-1 0 0,-1-1 1 0 0,1 0 0 0 0,0 1-1 0 0,-1-1 1 0 0,1 1 0 0 0,0-1-1 0 0,0 1 1 0 0,1-1 0 0 0,-1 1 0 0 0,1-1-1 0 0,-1 1 1 0 0,1-1 0 0 0,0 1-1 0 0,-1-1 1 0 0,1 0 0 0 0,1 0-1 0 0,-1 1 1 0 0,0-1 0 0 0,0 0-1 0 0,1 0 1 0 0,-1 0 0 0 0,1 0-1 0 0,0 0 1 0 0,-1-1 0 0 0,1 1-1 0 0,0-1 1 0 0,0 1 0 0 0,0-1 0 0 0,2 2 6 0 0,7 2-69 0 0,-1-1 1 0 0,0 0-1 0 0,1-1 1 0 0,0 0-1 0 0,-1-1 1 0 0,1 0-1 0 0,0 0 1 0 0,0-1-1 0 0,0-1 1 0 0,1 0-1 0 0,4-1 69 0 0,-3 0-72 0 0,-4 1 5 0 0,1-1-1 0 0,-1-1 1 0 0,0 0 0 0 0,0 0 0 0 0,7-2 67 0 0,5-4-132 0 0,-8 4 77 0 0,-1-1 1 0 0,1 0-1 0 0,8-6 55 0 0,-17 8 7 0 0,0 0-1 0 0,0 0 0 0 0,0 0 0 0 0,0 0 0 0 0,0-1 0 0 0,-1 1 1 0 0,0-1-1 0 0,1 0 0 0 0,-1 0 0 0 0,-1-1 0 0 0,3-3-6 0 0,1-4 12 0 0,-2 1 0 0 0,0 0 0 0 0,0-1 0 0 0,-1 0 0 0 0,0 0 0 0 0,-1 0 0 0 0,0 0 1 0 0,-1 0-13 0 0,0-13-109 0 0,-1 0 1 0 0,-1 0 0 0 0,-2-13 108 0 0,1 30-89 0 0,0-1 0 0 0,0 1-1 0 0,-1 0 1 0 0,0 0-1 0 0,-1-2 90 0 0,-3-6-353 0 0,7 14 200 0 0,-1 3 150 0 0,0-1 0 0 0,0 0-1 0 0,0 0 1 0 0,0 0 0 0 0,1 1 0 0 0,-1-1 0 0 0,0 1-1 0 0,0-1 1 0 0,0 1 0 0 0,1-1 0 0 0,-1 1 0 0 0,0-1-1 0 0,1 1 1 0 0,-1-1 0 0 0,0 1 0 0 0,1 0 0 0 0,-1-1-1 0 0,1 1 1 0 0,-1 0 0 0 0,1 0 0 0 0,-1 0 0 0 0,1-1-1 0 0,-1 1 1 0 0,1 0 0 0 0,0 0 0 0 0,0 0-1 0 0,-1 0 1 0 0,1 0 0 0 0,0 0 3 0 0,-4 30 321 0 0,4-26-300 0 0,-1 14 44 0 0,2 0 0 0 0,0 0 0 0 0,1 0-1 0 0,1 0 1 0 0,0 0 0 0 0,2-1 0 0 0,0 1 0 0 0,1-1-1 0 0,1 0 1 0 0,4 5-65 0 0,-8-17-34 0 0,0 0 0 0 0,0 0 1 0 0,1-1-1 0 0,0 1 0 0 0,0-1 0 0 0,0 0 0 0 0,1 0 0 0 0,0 0 0 0 0,0 0 0 0 0,0-1 0 0 0,1 0 0 0 0,-1 0 1 0 0,1-1-1 0 0,2 2 34 0 0,1-1-221 0 0,-6-2-171 0 0,1-1-1 0 0,0 1 1 0 0,-1-1-1 0 0,1 0 1 0 0,2 1 392 0 0,5 0-1751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9.695"/>
    </inkml:context>
    <inkml:brush xml:id="br0">
      <inkml:brushProperty name="width" value="0.05" units="cm"/>
      <inkml:brushProperty name="height" value="0.05" units="cm"/>
      <inkml:brushProperty name="color" value="#008C3A"/>
    </inkml:brush>
  </inkml:definitions>
  <inkml:trace contextRef="#ctx0" brushRef="#br0">36 1 4608 0 0,'0'0'353'0'0,"-6"8"515"0"0,1-3 3815 0 0,3-3-3253 0 0,-1 1 1 0 0,1 0-1 0 0,0 0 1 0 0,0 0-1 0 0,0 0 0 0 0,0 2-1430 0 0,0-2 687 0 0,1 0 0 0 0,-1 0 0 0 0,1 1 0 0 0,0-1 0 0 0,1 1 0 0 0,-1-1-687 0 0,0 3 333 0 0,1 0 1 0 0,0 0-1 0 0,0 0 1 0 0,0 0-1 0 0,1 0 1 0 0,0 0-1 0 0,1 4-333 0 0,0-4-35 0 0,0-1 0 0 0,1 1 0 0 0,-1-1 0 0 0,1 0 0 0 0,0 1 0 0 0,0-1 1 0 0,1-1-1 0 0,0 1 0 0 0,0 0 0 0 0,0-1 0 0 0,3 3 35 0 0,-5-5-475 0 0,13 7-1901 0 0,-2-2-621 0 0,-12-6 1462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0.044"/>
    </inkml:context>
    <inkml:brush xml:id="br0">
      <inkml:brushProperty name="width" value="0.05" units="cm"/>
      <inkml:brushProperty name="height" value="0.05" units="cm"/>
      <inkml:brushProperty name="color" value="#008C3A"/>
    </inkml:brush>
  </inkml:definitions>
  <inkml:trace contextRef="#ctx0" brushRef="#br0">54 38 3224 0 0,'-18'-13'177'0'0,"4"2"2549"0"0,5 3 3781 0 0,-1 3-453 0 0,8 4-3336 0 0,8 3-2365 0 0,6 3-3282 0 0,-4 0-3973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0.397"/>
    </inkml:context>
    <inkml:brush xml:id="br0">
      <inkml:brushProperty name="width" value="0.05" units="cm"/>
      <inkml:brushProperty name="height" value="0.05" units="cm"/>
      <inkml:brushProperty name="color" value="#008C3A"/>
    </inkml:brush>
  </inkml:definitions>
  <inkml:trace contextRef="#ctx0" brushRef="#br0">37 63 15664 0 0,'0'0'356'0'0,"0"0"49"0"0,0 0 21 0 0,0 0-42 0 0,0 0-186 0 0,0 0 146 0 0,0 0 88 0 0,0 0 16 0 0,0 0-47 0 0,11 7-86 0 0,-5-5-130 0 0,0 1 0 0 0,1-2 0 0 0,-1 1 0 0 0,0-1 0 0 0,1 0 0 0 0,-1 0-1 0 0,1 0 1 0 0,-1-1 0 0 0,1 0 0 0 0,-1-1 0 0 0,3 0-185 0 0,3 1 25 0 0,6 0-26 0 0,-18 0 1 0 0,1 0 0 0 0,-1 0 0 0 0,1 0 0 0 0,-1 0 0 0 0,1 0 0 0 0,-1 0 0 0 0,1 0 0 0 0,-1 0 0 0 0,1 0 0 0 0,-1-1 0 0 0,0 1 0 0 0,1 0 0 0 0,-1 0 0 0 0,1 0 0 0 0,-1-1 0 0 0,1 1 0 0 0,-1 0 0 0 0,0 0 0 0 0,1-1 0 0 0,-1 1 0 0 0,0 0 0 0 0,1-1 0 0 0,-1 1 0 0 0,14-14 0 0 0,-5 6 0 0 0,-8 7 0 0 0,1-1 0 0 0,-1 0 0 0 0,0 0 0 0 0,0 0 0 0 0,0 0 0 0 0,0 0 0 0 0,0 0 0 0 0,0 0 0 0 0,-1-1 0 0 0,1 1 0 0 0,0 0 0 0 0,-1-1 0 0 0,0 2 0 0 0,0 0 0 0 0,0 0 0 0 0,0 0 0 0 0,0 0 0 0 0,0 0 0 0 0,0 0 0 0 0,0 1 0 0 0,0-1 0 0 0,0 0 0 0 0,-1 0 0 0 0,1 0 0 0 0,0 0 0 0 0,0 0 0 0 0,-1 1 0 0 0,1-1 0 0 0,-1 0 0 0 0,1 0 0 0 0,-1 1 0 0 0,1-1 0 0 0,-1 0 0 0 0,0 1 0 0 0,1-1 0 0 0,-1 0 0 0 0,0 1 0 0 0,1-1 0 0 0,-1 1 0 0 0,0-1 0 0 0,0 1 0 0 0,1 0 0 0 0,-1-1 0 0 0,0 1 0 0 0,0 0 0 0 0,0-1 0 0 0,-4 0 80 0 0,0 1-1 0 0,0-1 0 0 0,0 1 0 0 0,0 0 1 0 0,0 0-1 0 0,0 0 0 0 0,0 1 0 0 0,0-1 1 0 0,1 1-1 0 0,-1 1 0 0 0,0-1 0 0 0,0 1 1 0 0,1-1-1 0 0,-1 1 0 0 0,1 1 0 0 0,0-1 1 0 0,-2 1-80 0 0,-4 4 57 0 0,0 0 0 0 0,0 0 0 0 0,1 1 0 0 0,-1 0 1 0 0,2 0-1 0 0,-5 6-57 0 0,10-11 53 0 0,0 1-1 0 0,0 0 1 0 0,0 0 0 0 0,1 0 0 0 0,-1 0-1 0 0,1 0 1 0 0,0 0 0 0 0,0 1-1 0 0,1-1 1 0 0,-1 1 0 0 0,1-1 0 0 0,0 1-1 0 0,0 0 1 0 0,1-1 0 0 0,-1 1 0 0 0,1 0-1 0 0,0-1 1 0 0,0 1 0 0 0,1 0-1 0 0,-1 0 1 0 0,1-1 0 0 0,0 1 0 0 0,0-1-1 0 0,1 1 1 0 0,-1-1 0 0 0,1 1-1 0 0,0-1 1 0 0,1 0 0 0 0,-1 0 0 0 0,0 0-1 0 0,1 0 1 0 0,0 0 0 0 0,0-1-1 0 0,0 1 1 0 0,4 2-53 0 0,-1 0 80 0 0,2-1-1 0 0,-1 0 1 0 0,0 0-1 0 0,1 0 0 0 0,0-1 1 0 0,0-1-1 0 0,0 1 1 0 0,1-1-1 0 0,7 1-79 0 0,-4-1-628 0 0,1-1-1 0 0,0 0 0 0 0,0-1 0 0 0,0-1 1 0 0,0 0-1 0 0,5-1 629 0 0,3-1-5517 0 0,-3 1-1564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0.744"/>
    </inkml:context>
    <inkml:brush xml:id="br0">
      <inkml:brushProperty name="width" value="0.05" units="cm"/>
      <inkml:brushProperty name="height" value="0.05" units="cm"/>
      <inkml:brushProperty name="color" value="#008C3A"/>
    </inkml:brush>
  </inkml:definitions>
  <inkml:trace contextRef="#ctx0" brushRef="#br0">152 63 12640 0 0,'-5'-14'1345'0'0,"3"11"-1046"0"0,0 0-1 0 0,0 0 1 0 0,0 0 0 0 0,0 0-1 0 0,0 1 1 0 0,-1-1 0 0 0,1 0 0 0 0,-1 1-1 0 0,0 0 1 0 0,0 0 0 0 0,0 0-1 0 0,0 0 1 0 0,0 0 0 0 0,-1 0-1 0 0,-2 0-298 0 0,0 0 405 0 0,1 0 0 0 0,-1 0 0 0 0,0 1 0 0 0,0 0 0 0 0,0 1 0 0 0,1-1 0 0 0,-1 1 0 0 0,0 0 0 0 0,-3 1-405 0 0,4-2 161 0 0,4 1-133 0 0,-1 0 0 0 0,1 0 0 0 0,0 0 0 0 0,-1 0 0 0 0,1 0 0 0 0,0 0 0 0 0,0 0 0 0 0,-1 1 0 0 0,1-1 0 0 0,0 0 0 0 0,0 1 0 0 0,0-1 0 0 0,0 1 0 0 0,-1-1 0 0 0,1 1 0 0 0,0 0 0 0 0,0-1 0 0 0,0 1 0 0 0,0 0 0 0 0,0 0 0 0 0,0-1 0 0 0,0 2-28 0 0,1-1-6 0 0,-1-1 1 0 0,1 1-1 0 0,0-1 0 0 0,0 1 0 0 0,0 0 0 0 0,-1-1 0 0 0,1 1 0 0 0,0 0 0 0 0,0-1 1 0 0,0 1-1 0 0,0 0 0 0 0,0 0 0 0 0,0-1 0 0 0,0 1 0 0 0,1 0 0 0 0,-1-1 0 0 0,0 1 1 0 0,0 0-1 0 0,0-1 0 0 0,1 1 0 0 0,-1-1 0 0 0,0 1 0 0 0,1 0 0 0 0,-1-1 0 0 0,0 1 1 0 0,1-1-1 0 0,0 1 6 0 0,2 3-49 0 0,0 0 1 0 0,1-1 0 0 0,-1 1-1 0 0,1-1 1 0 0,0 0-1 0 0,0 0 1 0 0,1 0 0 0 0,1 1 48 0 0,41 18-383 0 0,-33-16 1059 0 0,1 1 0 0 0,5 4-676 0 0,-15-8-44 0 0,7 4-159 0 0,-1 0 1 0 0,0 1 0 0 0,-1 0 0 0 0,0 1-1 0 0,3 3 203 0 0,-11-10 0 0 0,0 0 0 0 0,-1-1 0 0 0,1 1 0 0 0,-1 0 0 0 0,0 0 0 0 0,0 0 0 0 0,1 0 0 0 0,-1 0 0 0 0,0 0 0 0 0,-1 0 0 0 0,1 0 0 0 0,0 1 0 0 0,-1-1 0 0 0,1 0 0 0 0,-1 0 0 0 0,0 1 0 0 0,1-1 0 0 0,-1 0 0 0 0,0 1 0 0 0,0-1 0 0 0,-1 0 0 0 0,1 0 0 0 0,-1 1 0 0 0,1-1 0 0 0,-1 0 0 0 0,1 0 0 0 0,-1 0 0 0 0,0 1 0 0 0,0-1 0 0 0,0 0 0 0 0,-1 1 0 0 0,0-1 18 0 0,0 1 1 0 0,0-1-1 0 0,0 1 0 0 0,0-1 0 0 0,-1 0 0 0 0,1 1 0 0 0,0-1 0 0 0,-1-1 0 0 0,0 1 0 0 0,0 0 0 0 0,1-1 0 0 0,-1 1 1 0 0,0-1-1 0 0,0 0 0 0 0,0 0 0 0 0,0 0 0 0 0,0 0 0 0 0,-3 0-18 0 0,-6 1 396 0 0,-1-1-1 0 0,0 0 1 0 0,1-1 0 0 0,-2 0-396 0 0,-2-1 571 0 0,11 1-507 0 0,-1 0 0 0 0,0-1-1 0 0,1 0 1 0 0,-1 0 0 0 0,1-1 0 0 0,0 1-1 0 0,0-1 1 0 0,-1 0 0 0 0,1 0 0 0 0,0-1-1 0 0,0 0 1 0 0,1 0 0 0 0,-1 0 0 0 0,1 0-1 0 0,-1-1 1 0 0,0-1-64 0 0,4 4-168 0 0,1 1 0 0 0,-1-1 0 0 0,1 0 0 0 0,-1 0-1 0 0,1 0 1 0 0,0 0 0 0 0,-1 1 0 0 0,1-1 0 0 0,0 0-1 0 0,-1 0 1 0 0,1 0 0 0 0,0 0 0 0 0,0 0 0 0 0,0 0 0 0 0,0 0-1 0 0,0 0 169 0 0,2-9-6682 0 0,0 2-388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1.666"/>
    </inkml:context>
    <inkml:brush xml:id="br0">
      <inkml:brushProperty name="width" value="0.05" units="cm"/>
      <inkml:brushProperty name="height" value="0.05" units="cm"/>
      <inkml:brushProperty name="color" value="#008C3A"/>
    </inkml:brush>
  </inkml:definitions>
  <inkml:trace contextRef="#ctx0" brushRef="#br0">12 98 3224 0 0,'0'0'143'0'0,"0"0"395"0"0,0 0 1558 0 0,0 0 677 0 0,0 0 137 0 0,0 0-296 0 0,0 0-1360 0 0,0 0-594 0 0,0 0-117 0 0,14-2 77 0 0,0 2-31 0 0,0 1-1 0 0,7 3-588 0 0,-11-3 163 0 0,1 1 0 0 0,0-1-1 0 0,-1-1 1 0 0,12 0-163 0 0,-16-1 11 0 0,-1 0 0 0 0,1 0 0 0 0,0-1 0 0 0,-1 1-1 0 0,1-1 1 0 0,-1-1 0 0 0,0 1 0 0 0,0-1 0 0 0,0 0-11 0 0,-3 2-7 0 0,0 0 1 0 0,0 0 0 0 0,-1 0-1 0 0,1 0 1 0 0,-1 0 0 0 0,1-1-1 0 0,-1 1 1 0 0,1-1 0 0 0,-1 1-1 0 0,0-1 1 0 0,0 0 0 0 0,0 1-1 0 0,0-1 1 0 0,0 0 0 0 0,0 0 0 0 0,0 1-1 0 0,-1-1 1 0 0,1 0 0 0 0,-1 0-1 0 0,1 0 1 0 0,-1 0 0 0 0,0 0-1 0 0,1 0 1 0 0,-1 0 0 0 0,0 0-1 0 0,0 0 1 0 0,-1-1 6 0 0,1 2 2 0 0,0 0 1 0 0,-1-1-1 0 0,1 1 1 0 0,-1-1-1 0 0,1 1 0 0 0,-1 0 1 0 0,0-1-1 0 0,0 1 0 0 0,0 0 1 0 0,1-1-1 0 0,-1 1 0 0 0,0 0 1 0 0,0 0-1 0 0,-1 0 1 0 0,1 0-1 0 0,0 0 0 0 0,0 0 1 0 0,0 0-1 0 0,-1 1 0 0 0,1-1 1 0 0,0 0-1 0 0,-1 1 1 0 0,1-1-1 0 0,-1 1 0 0 0,1-1 1 0 0,0 1-1 0 0,-1 0 0 0 0,1-1 1 0 0,-2 1-3 0 0,-2 0 23 0 0,-1-1 0 0 0,0 1 0 0 0,1 0 0 0 0,-1 1 0 0 0,0-1-1 0 0,1 1 1 0 0,-1 0-23 0 0,-8 2 4 0 0,1 0 0 0 0,0 1 0 0 0,0 1 0 0 0,1 0 0 0 0,-1 0-4 0 0,8-2 48 0 0,1-1 0 0 0,0 1 0 0 0,-1-1 0 0 0,1 1 0 0 0,1 0 0 0 0,-1 1 0 0 0,0-1 0 0 0,1 1 0 0 0,-1-1-1 0 0,1 1 1 0 0,0 0 0 0 0,1 0 0 0 0,-1 1 0 0 0,1-1 0 0 0,-2 3-48 0 0,3-4 65 0 0,0 0 0 0 0,0 0 1 0 0,0 0-1 0 0,1 0 0 0 0,-1 0 0 0 0,1 0 0 0 0,0 0 0 0 0,0 0 1 0 0,0 0-1 0 0,0 0 0 0 0,0 1 0 0 0,1-1 0 0 0,-1 0 1 0 0,1 0-1 0 0,0 1-65 0 0,1 1 39 0 0,0-1 0 0 0,0 1 0 0 0,0-1 1 0 0,1 1-1 0 0,0-1 0 0 0,0 0 0 0 0,0 0 1 0 0,0 0-1 0 0,1 1-39 0 0,4 2 6 0 0,0 0 1 0 0,0 0-1 0 0,1-1 0 0 0,0 0 0 0 0,0-1 1 0 0,0 1-1 0 0,1-2 0 0 0,7 4-6 0 0,-6-4 102 0 0,-1-1-1 0 0,0 0 1 0 0,1-1 0 0 0,0 0-1 0 0,-1 0 1 0 0,1-1-1 0 0,0-1 1 0 0,0 0 0 0 0,0 0-1 0 0,0-1 1 0 0,10-2-102 0 0,-17 1 90 0 0,1 1-1 0 0,0-1 1 0 0,0 0 0 0 0,0 0 0 0 0,-1-1 0 0 0,1 0 0 0 0,-1 1 0 0 0,0-2-1 0 0,0 1 1 0 0,0-1-90 0 0,1 3 0 0 0,-1 4 0 0 0,1 2 0 0 0,-2 0 75 0 0,-3-4 308 0 0,0-1 113 0 0,0 0 14 0 0,0 0-67 0 0,9-16-278 0 0,-8 12-165 0 0,0 0 0 0 0,0-1 0 0 0,0 1 0 0 0,-1 0 0 0 0,1-1 0 0 0,-1 1 0 0 0,0 0 0 0 0,0-1 0 0 0,-1 0 0 0 0,2-18 0 0 0,-1 19-55 0 0,2-17 225 0 0,4-18-170 0 0,-5 33-166 0 0,1 0-1 0 0,0 0 1 0 0,0 1-1 0 0,0-1 1 0 0,0 1-1 0 0,1-1 0 0 0,0 1 1 0 0,0 0-1 0 0,1-1 167 0 0,3-4-225 0 0,-7 8 210 0 0,1 0 0 0 0,0 0-1 0 0,0 1 1 0 0,0-1 0 0 0,0 0-1 0 0,0 1 1 0 0,0-1 0 0 0,1 1-1 0 0,-1-1 1 0 0,0 1 0 0 0,1-1-1 0 0,-1 1 1 0 0,1 0 0 0 0,-1 0 0 0 0,1 0-1 0 0,0 0 1 0 0,0 0 0 0 0,-1 0-1 0 0,1 1 1 0 0,0-1 0 0 0,0 0-1 0 0,0 1 1 0 0,0-1 0 0 0,0 1-1 0 0,1 0 16 0 0,-1 0 0 0 0,0 0 0 0 0,0 1 0 0 0,-1-1 0 0 0,1 1 0 0 0,0-1 0 0 0,0 1 0 0 0,0 0 0 0 0,-1 0 0 0 0,1 0 0 0 0,-1 0 0 0 0,1 0 0 0 0,0 1 0 0 0,5 8 155 0 0,0 0-1 0 0,-1 0 0 0 0,-1 1 1 0 0,0 0-1 0 0,0 0 0 0 0,-1 0 0 0 0,0 1 1 0 0,-1-1-155 0 0,2 6 252 0 0,1-1 1 0 0,0 0-1 0 0,6 9-252 0 0,-8-20 0 0 0,-4-5 0 0 0,0 1 0 0 0,0-1 0 0 0,0 0 0 0 0,0 0 0 0 0,0 1 0 0 0,0-1 0 0 0,0 0 0 0 0,1 0 0 0 0,-1 0 0 0 0,0 1 0 0 0,0-1 0 0 0,0 0 0 0 0,0 0 0 0 0,1 0 0 0 0,-1 0 0 0 0,0 1 0 0 0,0-1 0 0 0,1 0 0 0 0,-1 0 0 0 0,0 0 0 0 0,0 0 0 0 0,0 0 0 0 0,1 0 0 0 0,-1 0 0 0 0,0 0 0 0 0,0 0 0 0 0,1 0 0 0 0,-1 0 0 0 0,0 0 0 0 0,0 0 0 0 0,1 0 0 0 0,-1 0 0 0 0,0 0 0 0 0,0 0 0 0 0,1 0 0 0 0,-1 0 0 0 0,0 0 0 0 0,0 0 0 0 0,1 0 0 0 0,-1 0 0 0 0,0 0 0 0 0,0-1 0 0 0,1 1 0 0 0,-1 0 0 0 0,0 0 0 0 0,0 0 0 0 0,0 0 0 0 0,0-1 0 0 0,1 1 0 0 0,-1 0 0 0 0,0 0 0 0 0,0 0 0 0 0,0-1 0 0 0,0 1 0 0 0,0 0 0 0 0,1 0 0 0 0,-1-1 0 0 0,0 1 0 0 0,3-4 0 0 0,1-1 0 0 0,-1 1 0 0 0,0-1 0 0 0,0 0 0 0 0,0 0 0 0 0,-1 0 0 0 0,0 0 0 0 0,0-1 0 0 0,0 1 0 0 0,0-2 0 0 0,-1 1 0 0 0,1-1 0 0 0,0 1 0 0 0,1 0 0 0 0,0 1 0 0 0,0-1 0 0 0,0 0 0 0 0,0 1 0 0 0,2-2 0 0 0,1 0-110 0 0,0 0 1 0 0,1 0-1 0 0,0 0 0 0 0,0 1 0 0 0,0 0 0 0 0,1 1 1 0 0,-1-1-1 0 0,2 1 0 0 0,-1 1 0 0 0,0 0 0 0 0,8-3 110 0 0,-15 7-2 0 0,0-1 0 0 0,0 1 0 0 0,0 0 0 0 0,0-1 0 0 0,0 1 0 0 0,0 0 0 0 0,0 0 0 0 0,0 0 0 0 0,0 0-1 0 0,1 0 1 0 0,-1 0 0 0 0,0 0 0 0 0,0 1 0 0 0,0-1 0 0 0,0 0 0 0 0,0 0 0 0 0,0 1 0 0 0,0-1 0 0 0,0 1 0 0 0,0-1-1 0 0,0 1 1 0 0,-1-1 0 0 0,1 1 0 0 0,0 0 0 0 0,0-1 0 0 0,0 1 0 0 0,0 0 0 0 0,-1 0 0 0 0,1 0 0 0 0,0-1 0 0 0,-1 1 0 0 0,1 0-1 0 0,-1 0 1 0 0,1 0 0 0 0,-1 0 2 0 0,2 5-52 0 0,1-1-1 0 0,-2 1 0 0 0,1 0 1 0 0,-1 0-1 0 0,0 0 0 0 0,0 0 53 0 0,2 8-227 0 0,0 2 770 0 0,-1 0-1 0 0,0 0 0 0 0,-1 12-542 0 0,2 22 197 0 0,-2-41-604 0 0,-1 1-1 0 0,0-1 1 0 0,0 1-1 0 0,-1-1 1 0 0,-1 8 407 0 0,1-9-1147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8.840"/>
    </inkml:context>
    <inkml:brush xml:id="br0">
      <inkml:brushProperty name="width" value="0.05" units="cm"/>
      <inkml:brushProperty name="height" value="0.05" units="cm"/>
      <inkml:brushProperty name="color" value="#E71224"/>
    </inkml:brush>
  </inkml:definitions>
  <inkml:trace contextRef="#ctx0" brushRef="#br0">89 15 11976 0 0,'0'0'266'0'0,"0"0"44"0"0,0 0 15 0 0,-5-7 250 0 0,3 6-134 0 0,0 0 1 0 0,0 0 0 0 0,0 0 0 0 0,0 1 0 0 0,0-1 0 0 0,0 0 0 0 0,0 1-1 0 0,0 0 1 0 0,0-1 0 0 0,0 1 0 0 0,0 0 0 0 0,0 0 0 0 0,0 0 0 0 0,0 0-1 0 0,0 0 1 0 0,-1 1 0 0 0,1-1-442 0 0,-5 2 129 0 0,0-1 0 0 0,1 1 0 0 0,-1 0 0 0 0,-5 3-129 0 0,11-6 0 0 0,-5 9 0 0 0,6-8 0 0 0,0 1 0 0 0,0-1 0 0 0,0 1 0 0 0,0 0 0 0 0,0-1 0 0 0,0 1 0 0 0,0-1 0 0 0,0 1 0 0 0,0-1 0 0 0,0 1 0 0 0,0-1 0 0 0,0 1 0 0 0,0-1 0 0 0,0 1 0 0 0,0-1 0 0 0,1 1 0 0 0,-1-1 0 0 0,0 1 0 0 0,0-1 0 0 0,1 1 0 0 0,-1-1 0 0 0,0 0 0 0 0,1 1 0 0 0,-1-1 0 0 0,0 1 0 0 0,1-1 0 0 0,-1 1 0 0 0,9 6 0 0 0,-4-5 0 0 0,0 1 0 0 0,-1-1 0 0 0,1 0 0 0 0,0-1 0 0 0,2 1 0 0 0,-1 0 0 0 0,-1-1 0 0 0,0 1 0 0 0,0 0 0 0 0,0 0 0 0 0,2 2 0 0 0,-5-2 66 0 0,10 5-651 0 0,-1 0 1 0 0,8 8 584 0 0,-17-13-75 0 0,1 1 1 0 0,0 0-1 0 0,-1-1 0 0 0,1 1 0 0 0,-1 0 1 0 0,0 0-1 0 0,0 0 0 0 0,0 0 1 0 0,-1 1-1 0 0,1-1 0 0 0,-1 0 0 0 0,1 3 75 0 0,-2-5 38 0 0,0 0 1 0 0,0 0-1 0 0,0 0 0 0 0,0 0 0 0 0,0 0 0 0 0,0 0 0 0 0,0-1 0 0 0,-1 1 0 0 0,1 0 0 0 0,0 0 0 0 0,-1 0 0 0 0,1 0 0 0 0,-1-1 0 0 0,1 1 0 0 0,-1 0 0 0 0,1 0 1 0 0,-1-1-1 0 0,1 1 0 0 0,-1 0 0 0 0,0-1 0 0 0,1 1 0 0 0,-1-1 0 0 0,0 1 0 0 0,1-1 0 0 0,-1 1 0 0 0,0-1 0 0 0,0 1 0 0 0,0-1 0 0 0,0 0 0 0 0,1 1 0 0 0,-1-1 0 0 0,0 0 1 0 0,0 0-1 0 0,0 0 0 0 0,0 1-38 0 0,-32 5 2039 0 0,26-6-1629 0 0,0 0-1 0 0,0 0 1 0 0,0-1 0 0 0,-3 0-410 0 0,7 1-184 0 0,1 0 0 0 0,0-1-1 0 0,0 0 1 0 0,-1 1 0 0 0,1-1 0 0 0,0 0 0 0 0,0 0 0 0 0,0 0 0 0 0,0 0 0 0 0,0 0 0 0 0,0 0 0 0 0,0-1 0 0 0,0 1 0 0 0,-1-2 184 0 0,1 0-2446 0 0,2-1-4757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2.335"/>
    </inkml:context>
    <inkml:brush xml:id="br0">
      <inkml:brushProperty name="width" value="0.05" units="cm"/>
      <inkml:brushProperty name="height" value="0.05" units="cm"/>
      <inkml:brushProperty name="color" value="#008C3A"/>
    </inkml:brush>
  </inkml:definitions>
  <inkml:trace contextRef="#ctx0" brushRef="#br0">6 1 5528 0 0,'-4'-1'97'0'0,"2"1"-90"0"0,5 6 942 0 0,0-1 1539 0 0,-1 0 0 0 0,0-1 0 0 0,0 1 0 0 0,0 0 0 0 0,0 5-2488 0 0,2 8 1696 0 0,-1 1-1 0 0,-1 2-1695 0 0,2 12 874 0 0,20 92-665 0 0,-19-105-545 0 0,-4-17 80 0 0,1 1 0 0 0,-1-1 0 0 0,-1 0 0 0 0,1 1 0 0 0,-1-1 0 0 0,1 4 256 0 0,1-1 122 0 0,-1-3-1359 0 0,-1 0-4771 0 0,0-3-236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2.747"/>
    </inkml:context>
    <inkml:brush xml:id="br0">
      <inkml:brushProperty name="width" value="0.05" units="cm"/>
      <inkml:brushProperty name="height" value="0.05" units="cm"/>
      <inkml:brushProperty name="color" value="#008C3A"/>
    </inkml:brush>
  </inkml:definitions>
  <inkml:trace contextRef="#ctx0" brushRef="#br0">168 0 6912 0 0,'11'0'732'0'0,"-9"0"-326"0"0,-1 0 1645 0 0,-1 0 718 0 0,0 0 141 0 0,0 0-227 0 0,0 0-1071 0 0,0 0-473 0 0,0 0-92 0 0,-6 6 153 0 0,-7 3-1193 0 0,7-5 242 0 0,1 0-1 0 0,0 0 1 0 0,0 1-1 0 0,0-1 1 0 0,0 1-1 0 0,0 1-248 0 0,-1 1 129 0 0,0-1 0 0 0,0-1 0 0 0,0 1 0 0 0,-1-1 0 0 0,-4 3-129 0 0,3-3-355 0 0,1 1 0 0 0,-1 0-1 0 0,1 1 1 0 0,-1 1 355 0 0,2 0-347 0 0,-3 1 924 0 0,2 0 0 0 0,-1 1 0 0 0,0 3-577 0 0,7-11-43 0 0,-1 1 0 0 0,1-1-1 0 0,0 1 1 0 0,0-1 0 0 0,1 1-1 0 0,-1 0 1 0 0,1-1 0 0 0,-1 1 0 0 0,1 0-1 0 0,0 0 1 0 0,0-1 0 0 0,0 1-1 0 0,0 0 1 0 0,0-1 0 0 0,1 1-1 0 0,-1 0 1 0 0,1 0 0 0 0,0-1-1 0 0,0 1 1 0 0,0-1 0 0 0,0 1 0 0 0,0-1-1 0 0,1 2 44 0 0,0-1-55 0 0,0 0 0 0 0,0 0-1 0 0,0 0 1 0 0,1 0 0 0 0,-1-1-1 0 0,1 1 1 0 0,-1-1 0 0 0,1 1-1 0 0,0-1 1 0 0,0 0 0 0 0,0 0-1 0 0,0 0 1 0 0,0-1 0 0 0,0 1-1 0 0,1-1 1 0 0,-1 0 0 0 0,0 0-1 0 0,3 1 56 0 0,28 3-1804 0 0,20-1 1804 0 0,-18-1-2453 0 0,12 3 2453 0 0,-34-4-1535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3.227"/>
    </inkml:context>
    <inkml:brush xml:id="br0">
      <inkml:brushProperty name="width" value="0.05" units="cm"/>
      <inkml:brushProperty name="height" value="0.05" units="cm"/>
      <inkml:brushProperty name="color" value="#008C3A"/>
    </inkml:brush>
  </inkml:definitions>
  <inkml:trace contextRef="#ctx0" brushRef="#br0">30 4 10136 0 0,'0'0'230'0'0,"-4"-3"137"0"0,2 4 4389 0 0,-4 8-3270 0 0,4-6-1224 0 0,1-1-1 0 0,-1 1 1 0 0,1 0 0 0 0,-1 0-1 0 0,1-1 1 0 0,0 1-1 0 0,0 1-261 0 0,-2 9 693 0 0,2-11-581 0 0,0 0 1 0 0,1 0-1 0 0,-1 0 1 0 0,1 0-1 0 0,0 0 1 0 0,0 0-1 0 0,0 0 1 0 0,0 0 0 0 0,0 0-1 0 0,0 0 1 0 0,0 0-1 0 0,0-1 1 0 0,1 1-1 0 0,-1 0 1 0 0,1 0-1 0 0,0 1-112 0 0,4 12 144 0 0,7 18-109 0 0,-11-30-36 0 0,1-1 0 0 0,-1 0 1 0 0,0 0-1 0 0,1 1 1 0 0,-1-1-1 0 0,1 0 1 0 0,0 0-1 0 0,0-1 0 0 0,0 1 1 0 0,0 0-1 0 0,1 1 1 0 0,20 12 0 0 0,22 13 0 0 0,-40-27 0 0 0,-1 0 0 0 0,0-1 0 0 0,1 1 0 0 0,-1-1 0 0 0,0 0 0 0 0,1 0 0 0 0,-1 0 0 0 0,0-1 0 0 0,1 0 0 0 0,1 0 0 0 0,-3 0-28 0 0,0 0 1 0 0,0 0-1 0 0,0-1 0 0 0,0 1 0 0 0,0-1 0 0 0,0 0 0 0 0,0 0 0 0 0,0 0 0 0 0,-1 0 0 0 0,1 0 0 0 0,-1 0 0 0 0,1-1 0 0 0,-1 1 1 0 0,0-1-1 0 0,0 0 0 0 0,1-2 28 0 0,0 0-193 0 0,1-1-1 0 0,-1 1 1 0 0,0-1 0 0 0,-1 0 0 0 0,0 0 0 0 0,0-1 0 0 0,0 1-1 0 0,0 0 194 0 0,-2 4 0 0 0,1-2 0 0 0,-1 1 0 0 0,1-1 0 0 0,-1 0 0 0 0,0 0 0 0 0,0 0 0 0 0,0 0 0 0 0,0 0 0 0 0,-1 0 0 0 0,0-3 0 0 0,-2 0 0 0 0,1 1 0 0 0,1 6 16 0 0,1 0 0 0 0,0-1-1 0 0,0 1 1 0 0,-1 0 0 0 0,1-1 0 0 0,0 1-1 0 0,0 0 1 0 0,-1 0 0 0 0,1-1-1 0 0,0 1 1 0 0,-1 0 0 0 0,1 0-1 0 0,-1-1 1 0 0,1 1 0 0 0,0 0 0 0 0,-1 0-1 0 0,1 0 1 0 0,-1 0 0 0 0,1 0-1 0 0,0 0 1 0 0,-1 0 0 0 0,1-1-1 0 0,-1 1 1 0 0,1 0 0 0 0,0 0 0 0 0,-1 1-1 0 0,1-1 1 0 0,-1 0 0 0 0,1 0-1 0 0,-1 0 1 0 0,1 0 0 0 0,0 0-1 0 0,-1 0 1 0 0,1 0 0 0 0,0 1-1 0 0,-1-1 1 0 0,1 0 0 0 0,-1 0 0 0 0,1 1-1 0 0,0-1 1 0 0,0 0 0 0 0,-1 0-1 0 0,1 1 1 0 0,0-1 0 0 0,-1 0-1 0 0,1 1 1 0 0,0-1 0 0 0,0 0 0 0 0,0 1-1 0 0,-1-1 1 0 0,1 1 0 0 0,0-1-1 0 0,0 1-15 0 0,-2 4 71 0 0,0 0 0 0 0,0 0 0 0 0,1 0 0 0 0,0 1 0 0 0,0-1 0 0 0,0 0 0 0 0,1 1 0 0 0,0-1 0 0 0,0 1 0 0 0,0-1 0 0 0,1 0 0 0 0,-1 1 0 0 0,1-1 0 0 0,1 0 0 0 0,-1 1 0 0 0,1 0-71 0 0,0-2 21 0 0,-1-1-1 0 0,0 0 1 0 0,1 0-1 0 0,-1 0 1 0 0,1-1-1 0 0,0 1 1 0 0,0 0-1 0 0,0-1 0 0 0,1 1 1 0 0,-1-1-1 0 0,0 0 1 0 0,1 1-1 0 0,0-1 1 0 0,-1 0-1 0 0,3 1-20 0 0,2 0-694 0 0,-1 0-1 0 0,1-1 0 0 0,-1 1 1 0 0,1-1-1 0 0,0-1 0 0 0,5 2 695 0 0,-4-3-6482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3.837"/>
    </inkml:context>
    <inkml:brush xml:id="br0">
      <inkml:brushProperty name="width" value="0.05" units="cm"/>
      <inkml:brushProperty name="height" value="0.05" units="cm"/>
      <inkml:brushProperty name="color" value="#008C3A"/>
    </inkml:brush>
  </inkml:definitions>
  <inkml:trace contextRef="#ctx0" brushRef="#br0">11 64 14944 0 0,'0'0'340'0'0,"0"0"50"0"0,0 0 24 0 0,0 0-54 0 0,0-3-73 0 0,0 3-200 0 0,0 1 0 0 0,0-1 0 0 0,0 0 0 0 0,0 0-1 0 0,0 0 1 0 0,0 0 0 0 0,0 0 0 0 0,-1 0 0 0 0,1 0-1 0 0,0 0 1 0 0,0 0 0 0 0,0 0 0 0 0,0 0 0 0 0,0 0-1 0 0,0 0 1 0 0,0 0 0 0 0,0 0 0 0 0,0 0 0 0 0,0 0-1 0 0,0 0 1 0 0,0 0 0 0 0,0 0 0 0 0,0 0 0 0 0,0 0-1 0 0,0 0 1 0 0,-1 0 0 0 0,1 0 0 0 0,0 0-1 0 0,0 0 1 0 0,0 0 0 0 0,0 0 0 0 0,0 0 0 0 0,0 0-1 0 0,0 0 1 0 0,0 0 0 0 0,0 0 0 0 0,0 0 0 0 0,0 0-1 0 0,0 0 1 0 0,0 0 0 0 0,0 0 0 0 0,0 0 0 0 0,0-1-1 0 0,0 1 1 0 0,0 0 0 0 0,-1 0 0 0 0,1 0 0 0 0,0 0-1 0 0,0 0 1 0 0,0 0 0 0 0,0 0 0 0 0,0 0-1 0 0,0 0 1 0 0,0 0 0 0 0,0 0 0 0 0,0 0 0 0 0,0 0-1 0 0,0 0 1 0 0,0 0 0 0 0,0 0 0 0 0,0-1 0 0 0,0 1-1 0 0,0 0-86 0 0,-3 4 1299 0 0,2 0-1308 0 0,0 0-1 0 0,0-1 1 0 0,1 1 0 0 0,-1 0-1 0 0,1 0 1 0 0,0 0 0 0 0,0-1-1 0 0,0 1 1 0 0,0 0 0 0 0,0 0-1 0 0,1 0 1 0 0,0-1 0 0 0,0 1-1 0 0,1 2 10 0 0,3 8 588 0 0,1 1 0 0 0,0-1 0 0 0,1-1-588 0 0,-6-10 267 0 0,2 4-118 0 0,-1-3-197 0 0,-2-3-289 0 0,0-1-138 0 0,0 0-33 0 0,0 0 66 0 0,-4-15 276 0 0,2 10-5 0 0,1 0 0 0 0,0 0 0 0 0,1 0 0 0 0,-1 0 0 0 0,1 0-1 0 0,0 0 1 0 0,0 0 0 0 0,0 0 0 0 0,1 0 0 0 0,0 0 0 0 0,1-4 171 0 0,2-22-178 0 0,-3 27 185 0 0,-1 0 1 0 0,0 0 0 0 0,1 0-1 0 0,0 0 1 0 0,0 0 0 0 0,0 0-1 0 0,0 1 1 0 0,0-1 0 0 0,1 0-1 0 0,2-3-7 0 0,2-5 783 0 0,-5 10-739 0 0,-1 1 0 0 0,0-1 0 0 0,1 1 0 0 0,-1 0 0 0 0,1 0 0 0 0,0-1 0 0 0,0 1 1 0 0,-1 0-1 0 0,1 0 0 0 0,0 0 0 0 0,0-1 0 0 0,0 1 0 0 0,0 0 0 0 0,0 0 0 0 0,0 1 0 0 0,0-1 0 0 0,1 0 0 0 0,-1 0 0 0 0,0 0 0 0 0,0 1 0 0 0,1-1 0 0 0,-1 1 0 0 0,0-1 0 0 0,1 1 0 0 0,-1-1 0 0 0,1 1-44 0 0,9 0-69 0 0,-1 1 0 0 0,1 0-1 0 0,2 1 70 0 0,14 2-2598 0 0,1 1-4393 0 0,-14-3 1045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4.285"/>
    </inkml:context>
    <inkml:brush xml:id="br0">
      <inkml:brushProperty name="width" value="0.05" units="cm"/>
      <inkml:brushProperty name="height" value="0.05" units="cm"/>
      <inkml:brushProperty name="color" value="#008C3A"/>
    </inkml:brush>
  </inkml:definitions>
  <inkml:trace contextRef="#ctx0" brushRef="#br0">231 57 13824 0 0,'-1'-3'234'0'0,"-2"0"1"0"0,1 1-1 0 0,0-1 1 0 0,-1 1-1 0 0,1-1 1 0 0,-1 1 0 0 0,-2-2-235 0 0,0 0-1 0 0,0-2 1892 0 0,-1-1-381 0 0,0 4-913 0 0,0 1 1 0 0,-1-1-1 0 0,1 1 1 0 0,-1 0-1 0 0,1 0 0 0 0,-1 1 1 0 0,-2-1-598 0 0,4 2 43 0 0,1 0 0 0 0,-1 0-1 0 0,1 0 1 0 0,-1 1 0 0 0,1-1 0 0 0,-1 1 0 0 0,1 0 0 0 0,0 0 0 0 0,-1 1-1 0 0,1-1 1 0 0,-3 2-43 0 0,3-2 0 0 0,3-1 0 0 0,0 1 0 0 0,0-1 0 0 0,0 0 0 0 0,0 1 0 0 0,0-1 0 0 0,0 0 0 0 0,0 1 0 0 0,0-1 0 0 0,0 1 0 0 0,0-1 0 0 0,0 1 0 0 0,0 0 0 0 0,0-1 0 0 0,1 1 0 0 0,-1 0 0 0 0,0 0 0 0 0,0 0 0 0 0,0 0 0 0 0,0 0 0 0 0,0 0 0 0 0,0 0 0 0 0,1 0 0 0 0,-1 1 0 0 0,0-1 0 0 0,1 0 0 0 0,-1 0 0 0 0,1 0 0 0 0,-1 1 0 0 0,1-1 0 0 0,0 0 0 0 0,-1 1 0 0 0,1-1 0 0 0,0 0 0 0 0,0 0 0 0 0,0 1 0 0 0,0-1 0 0 0,0 0 0 0 0,0 1 0 0 0,1-1 0 0 0,-1 1 0 0 0,1 2 0 0 0,0 0 0 0 0,1 0 0 0 0,-1 0 0 0 0,1 0 0 0 0,2 3 0 0 0,-3-5 0 0 0,1 1 0 0 0,0-1 0 0 0,0 1 0 0 0,0-1 0 0 0,0 0 0 0 0,1 1 0 0 0,-1-1 0 0 0,1 0 0 0 0,-1 0 0 0 0,1-1 0 0 0,0 1 0 0 0,-1-1 0 0 0,1 1 0 0 0,3 0 0 0 0,15 10 0 0 0,-15-8 0 0 0,1-1 0 0 0,0 1 0 0 0,0-1 0 0 0,0 0 0 0 0,5 0 0 0 0,-5 0 0 0 0,0-1 0 0 0,0 1 0 0 0,0 0 0 0 0,0 1 0 0 0,0-1 0 0 0,0 2 0 0 0,-4-3-208 0 0,0 1 1 0 0,1 0-1 0 0,-1 0 0 0 0,0 0 0 0 0,-1 0 0 0 0,1 0 0 0 0,1 3 208 0 0,-3-5-18 0 0,-1 0 0 0 0,1 0 1 0 0,-1 0-1 0 0,1 0 0 0 0,-1 0 0 0 0,1 0 0 0 0,-1 0 0 0 0,0 0 0 0 0,0 0 0 0 0,1 0 0 0 0,-1 1 0 0 0,0-1 1 0 0,0 0-1 0 0,0 0 0 0 0,0 0 0 0 0,-1 0 0 0 0,1 0 0 0 0,0 0 0 0 0,0 1 0 0 0,-1-1 0 0 0,1 0 1 0 0,0 0-1 0 0,-1 0 0 0 0,1 0 0 0 0,-1 0 0 0 0,0 0 0 0 0,1 0 0 0 0,-1 0 0 0 0,0 0 0 0 0,0 0 18 0 0,-4 4 153 0 0,0 0 0 0 0,0-1 0 0 0,0 1 0 0 0,-1-1 0 0 0,1 0 0 0 0,-1-1 0 0 0,0 0 0 0 0,0 0 0 0 0,0 0 0 0 0,-1 0 0 0 0,1-1 0 0 0,-1 0 0 0 0,1 0 0 0 0,-1-1 0 0 0,0 0 0 0 0,1 0 0 0 0,-1-1 0 0 0,0 0 0 0 0,-5 0-153 0 0,5 0 73 0 0,-1 0 0 0 0,1-1 1 0 0,0 0-1 0 0,-1 0 0 0 0,1-1 0 0 0,0 0 1 0 0,0 0-1 0 0,0 0 0 0 0,0-1 0 0 0,1 0 0 0 0,-1-1 1 0 0,1 0-1 0 0,-2-1-73 0 0,6 4-164 0 0,1 1 0 0 0,0-1 0 0 0,0 0-1 0 0,0 0 1 0 0,0 0 0 0 0,0 0 0 0 0,1 0 0 0 0,-1 0 0 0 0,0 0 0 0 0,0 0 0 0 0,1-1 0 0 0,-1 1 164 0 0,-3-9-1210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5.025"/>
    </inkml:context>
    <inkml:brush xml:id="br0">
      <inkml:brushProperty name="width" value="0.05" units="cm"/>
      <inkml:brushProperty name="height" value="0.05" units="cm"/>
      <inkml:brushProperty name="color" value="#008C3A"/>
    </inkml:brush>
  </inkml:definitions>
  <inkml:trace contextRef="#ctx0" brushRef="#br0">205 44 5064 0 0,'0'0'389'0'0,"2"-5"-134"0"0,-2 2 6359 0 0,0 1-6100 0 0,-1 0-1 0 0,0 0 1 0 0,0 1-1 0 0,0-1 0 0 0,-1 1 1 0 0,1-1-1 0 0,0 1 1 0 0,-1-1-1 0 0,1 1 1 0 0,-1 0-1 0 0,1 0 0 0 0,-1-1 1 0 0,1 1-1 0 0,-1 0 1 0 0,-1 0-514 0 0,-2-1 351 0 0,-1 0 0 0 0,1 0 0 0 0,-1 0 1 0 0,-2 0-352 0 0,6 2 8 0 0,1-1 1 0 0,0 1 0 0 0,0-1 0 0 0,0 1-1 0 0,0 0 1 0 0,0 0 0 0 0,0 0-1 0 0,0-1 1 0 0,0 1 0 0 0,-1 0 0 0 0,1 0-1 0 0,0 1 1 0 0,0-1 0 0 0,0 0 0 0 0,0 0-1 0 0,0 1 1 0 0,0-1 0 0 0,-1 0-1 0 0,1 1-8 0 0,-4 1 109 0 0,-3-1 67 0 0,2-1-9 0 0,0 1 1 0 0,1 0-1 0 0,-1 0 0 0 0,0 1 1 0 0,1-1-1 0 0,-1 1 1 0 0,1 1-1 0 0,0-1 1 0 0,-3 2-168 0 0,-2 0-289 0 0,9-4 149 0 0,0 1-1 0 0,-1-1 1 0 0,1 0-1 0 0,0 1 1 0 0,-1 0-1 0 0,1-1 1 0 0,0 1 0 0 0,0 0-1 0 0,-1-1 1 0 0,1 2 140 0 0,-3 2-150 0 0,1 2 134 0 0,3-1 16 0 0,1-4 0 0 0,0 0 0 0 0,0 0 0 0 0,0 0 0 0 0,0 1 0 0 0,0-1 0 0 0,0-1 0 0 0,0 1 0 0 0,0 0 0 0 0,0 0 0 0 0,0 0 0 0 0,1 0 0 0 0,-1-1 0 0 0,0 1 0 0 0,1-1 0 0 0,-1 1 0 0 0,1-1 0 0 0,-1 0 0 0 0,0 1 0 0 0,1-1 0 0 0,-1 0 0 0 0,1 0 0 0 0,-1 0 0 0 0,1 0 0 0 0,0 0 0 0 0,3 0 0 0 0,20 3 0 0 0,-1 2 0 0 0,0 0 0 0 0,20 8 0 0 0,-26-8 0 0 0,-3 0 0 0 0,-1 0 0 0 0,1 1 0 0 0,0 1 0 0 0,-11-5 0 0 0,0 0 0 0 0,0 1 0 0 0,0 0 0 0 0,0 0 0 0 0,0 0 0 0 0,-1 0 0 0 0,1 0 0 0 0,-1 1 0 0 0,0 0 0 0 0,0 0 0 0 0,2 3 0 0 0,-4-6 0 0 0,-1 1 0 0 0,1-1 0 0 0,-1 0 0 0 0,1 1-1 0 0,-1-1 1 0 0,0 1 0 0 0,1-1 0 0 0,-1 1 0 0 0,0-1-1 0 0,0 1 1 0 0,0-1 0 0 0,0 1 0 0 0,-1-1 0 0 0,1 1-1 0 0,0-1 1 0 0,-1 1 0 0 0,1-1 0 0 0,0 1 0 0 0,-1-1-1 0 0,0 1 1 0 0,1-1 0 0 0,-1 0 0 0 0,0 1 0 0 0,0-1 0 0 0,0 0-1 0 0,0 0 1 0 0,0 0 0 0 0,0 1 0 0 0,-1-1 0 0 0,-2 4 11 0 0,-1-1 1 0 0,1 0 0 0 0,-1 0-1 0 0,0 0 1 0 0,-1-1-1 0 0,-2 2-11 0 0,-10 3 495 0 0,-1 0 0 0 0,0-1-1 0 0,0 0 1 0 0,-4-1-495 0 0,14-5 114 0 0,0 1 0 0 0,0-2 1 0 0,0 1-1 0 0,-1-1 0 0 0,1-1 0 0 0,0 0 1 0 0,0 0-1 0 0,0 0 0 0 0,0-1 0 0 0,1-1 1 0 0,-1 0-1 0 0,1 0 0 0 0,-2-1-114 0 0,8 3-58 0 0,-1 0 0 0 0,1 0 0 0 0,0 0 0 0 0,0-1 0 0 0,0 1 0 0 0,0-1 0 0 0,0 0 0 0 0,0 0 0 0 0,0 1 0 0 0,0-1 0 0 0,1 0 0 0 0,-1 0 0 0 0,1-1 0 0 0,-1 1 0 0 0,1 0 0 0 0,0-1 58 0 0,0 0-456 0 0,0 1 0 0 0,0-1 0 0 0,1 0 0 0 0,-1 0 0 0 0,1 0 0 0 0,-1 0 0 0 0,1 0 0 0 0,0 1 0 0 0,0-1 0 0 0,1-1 456 0 0,2-17-2074 0 0,2 4-19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5.394"/>
    </inkml:context>
    <inkml:brush xml:id="br0">
      <inkml:brushProperty name="width" value="0.05" units="cm"/>
      <inkml:brushProperty name="height" value="0.05" units="cm"/>
      <inkml:brushProperty name="color" value="#008C3A"/>
    </inkml:brush>
  </inkml:definitions>
  <inkml:trace contextRef="#ctx0" brushRef="#br0">1 0 15664 0 0,'0'0'356'0'0,"3"8"859"0"0,-2 12-167 0 0,1 0-1 0 0,1-1 0 0 0,1 1 1 0 0,1-1-1 0 0,0 0 0 0 0,3 5-1047 0 0,10 6 0 0 0,-18-30-22 0 0,0 1 1 0 0,0-1-1 0 0,0 1 0 0 0,0-1 0 0 0,0 0 0 0 0,0 1 0 0 0,1-1 1 0 0,-1 1-1 0 0,0-1 0 0 0,0 0 0 0 0,0 1 0 0 0,1-1 0 0 0,-1 0 0 0 0,0 1 1 0 0,0-1-1 0 0,1 0 0 0 0,-1 1 0 0 0,0-1 0 0 0,1 0 0 0 0,-1 0 1 0 0,0 1-1 0 0,1-1 0 0 0,-1 0 0 0 0,1 0 22 0 0,2 2-4736 0 0,2 1-2083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5.736"/>
    </inkml:context>
    <inkml:brush xml:id="br0">
      <inkml:brushProperty name="width" value="0.05" units="cm"/>
      <inkml:brushProperty name="height" value="0.05" units="cm"/>
      <inkml:brushProperty name="color" value="#008C3A"/>
    </inkml:brush>
  </inkml:definitions>
  <inkml:trace contextRef="#ctx0" brushRef="#br0">1 1 13704 0 0,'0'0'608'0'0,"0"0"128"0"0,0 0-592 0 0,0 0-144 0 0,0 0 0 0 0,0 0 0 0 0,0 0 464 0 0,0 0 64 0 0,0 0 15 0 0,0 0-4934 0 0,0 0-985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6.078"/>
    </inkml:context>
    <inkml:brush xml:id="br0">
      <inkml:brushProperty name="width" value="0.05" units="cm"/>
      <inkml:brushProperty name="height" value="0.05" units="cm"/>
      <inkml:brushProperty name="color" value="#008C3A"/>
    </inkml:brush>
  </inkml:definitions>
  <inkml:trace contextRef="#ctx0" brushRef="#br0">18 0 13824 0 0,'-6'20'1496'0'0,"5"-10"-821"0"0,0 0 1 0 0,0-1 0 0 0,-2 4-676 0 0,1-3 997 0 0,1-1 1 0 0,0 1-1 0 0,0 4-997 0 0,1-8 347 0 0,0 0-1 0 0,0 0 1 0 0,1 0 0 0 0,0 1-1 0 0,0-1 1 0 0,1-1-1 0 0,0 1 1 0 0,0 1-347 0 0,-1-5-20 0 0,0 0 1 0 0,0 1 0 0 0,0-1 0 0 0,1 0-1 0 0,-1 0 1 0 0,0-1 0 0 0,1 1-1 0 0,0 0 1 0 0,-1 0 0 0 0,1-1 0 0 0,0 1-1 0 0,0-1 1 0 0,0 0 0 0 0,0 1-1 0 0,0-1 1 0 0,0 0 0 0 0,0 0-1 0 0,0 0 1 0 0,1 0 0 0 0,-1-1 0 0 0,0 1-1 0 0,2 0 20 0 0,3 0-21 0 0,-1 0-1 0 0,0-1 0 0 0,1 1 0 0 0,-1-1 0 0 0,0-1 1 0 0,1 1-1 0 0,-1-1 0 0 0,0 0 0 0 0,0 0 1 0 0,1-1-1 0 0,-1 0 0 0 0,1-1 22 0 0,-4 2-40 0 0,-1 0 0 0 0,1-1 0 0 0,-1 1 0 0 0,0-1 0 0 0,0 0 0 0 0,0 0 0 0 0,0 0 0 0 0,0 0 0 0 0,0 0 0 0 0,0 0 0 0 0,-1 0 0 0 0,1-1 40 0 0,17-29-142 0 0,-18 30 127 0 0,24-57-201 0 0,-24 59 210 0 0,-1-1 6 0 0,1 1 0 0 0,-1 0-1 0 0,0-1 1 0 0,0 1 0 0 0,1-1 0 0 0,-1 1-1 0 0,0 0 1 0 0,0-1 0 0 0,1 1-1 0 0,-1-1 1 0 0,0 1 0 0 0,0-1 0 0 0,0 1-1 0 0,0-1 1 0 0,0 1 0 0 0,0 0-1 0 0,0-1 1 0 0,0 1 0 0 0,0-1 0 0 0,0 1-1 0 0,0-1 1 0 0,0 1 0 0 0,0-1-1 0 0,0 1 1 0 0,0-1 0 0 0,0 1 0 0 0,0-1-1 0 0,-1 1 1 0 0,0-1 0 0 0,-1 4 0 0 0,1 5 0 0 0,3 13 0 0 0,-2-20 0 0 0,-1 0 0 0 0,1 1 0 0 0,1-1 0 0 0,-1 0 0 0 0,0 1 0 0 0,0-1 0 0 0,0 0 0 0 0,1 1 0 0 0,-1-1 0 0 0,1 0 0 0 0,-1 0 0 0 0,1 1 0 0 0,-1-1 0 0 0,1 0 0 0 0,0 0 0 0 0,-1 0 0 0 0,1 0 0 0 0,0 0 0 0 0,0 1 0 0 0,7 5-35 0 0,-1 1-1 0 0,1-1 0 0 0,0 0 1 0 0,1-1-1 0 0,-1 0 1 0 0,1 0-1 0 0,0-1 0 0 0,1 0 1 0 0,0-1-1 0 0,-1 0 0 0 0,4 1 36 0 0,-5-2-137 0 0,18 4-2372 0 0,-14-7 1107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6.495"/>
    </inkml:context>
    <inkml:brush xml:id="br0">
      <inkml:brushProperty name="width" value="0.05" units="cm"/>
      <inkml:brushProperty name="height" value="0.05" units="cm"/>
      <inkml:brushProperty name="color" value="#008C3A"/>
    </inkml:brush>
  </inkml:definitions>
  <inkml:trace contextRef="#ctx0" brushRef="#br0">284 314 18775 0 0,'0'0'430'0'0,"0"-8"567"0"0,-9-24-368 0 0,9 30-562 0 0,-1 0-1 0 0,1-1 1 0 0,-1 1-1 0 0,0 0 0 0 0,0 0 1 0 0,0 0-1 0 0,0-1 0 0 0,-1 1-66 0 0,-4-10 681 0 0,4 7-520 0 0,0 0-1 0 0,0 0 0 0 0,-1 1 0 0 0,0-1 0 0 0,0 1 0 0 0,0 0 1 0 0,0-1-1 0 0,-1 1 0 0 0,1 1 0 0 0,-1-1 0 0 0,0 0 0 0 0,0 1 1 0 0,-1 0-1 0 0,1 0 0 0 0,-1 0 0 0 0,0 1 0 0 0,1-1 1 0 0,-1 1-1 0 0,0 0 0 0 0,0 1 0 0 0,0-1 0 0 0,-1 1-160 0 0,1 0 0 0 0,-1 0 0 0 0,1 0 0 0 0,-1 1 0 0 0,1 0 0 0 0,-1 0 0 0 0,1 1 0 0 0,-1-1 0 0 0,1 1 0 0 0,-1 0 0 0 0,1 0 0 0 0,0 1 0 0 0,-1 0 0 0 0,1 0 0 0 0,0 0 0 0 0,0 1 0 0 0,0-1 0 0 0,1 1 0 0 0,-2 1 0 0 0,-1 1 0 0 0,0 0 0 0 0,0 0 0 0 0,1 1 0 0 0,0 0 0 0 0,0 1 0 0 0,0-1 0 0 0,-2 4 0 0 0,6-6 0 0 0,0-1 0 0 0,0 1 0 0 0,0 0 0 0 0,0-1 0 0 0,0 1 0 0 0,1 0 0 0 0,0 0 0 0 0,0 0 0 0 0,0 0 0 0 0,0 0 0 0 0,1 0 0 0 0,0 0 0 0 0,-1 0 0 0 0,1 1 0 0 0,1-1 0 0 0,-1 3 0 0 0,1-4-12 0 0,0 0 0 0 0,0 1-1 0 0,0-1 1 0 0,0 0 0 0 0,0 1-1 0 0,1-1 1 0 0,-1 0 0 0 0,1 0 0 0 0,0 0-1 0 0,0 0 1 0 0,0-1 0 0 0,0 1-1 0 0,1 0 1 0 0,1 1 12 0 0,0-1-40 0 0,0 1 0 0 0,1-1 1 0 0,0 0-1 0 0,0 0 0 0 0,0-1 0 0 0,0 1 0 0 0,0-1 0 0 0,5 1 40 0 0,2 1-125 0 0,0-1 0 0 0,1-1 0 0 0,-1 0-1 0 0,1-1 1 0 0,0-1 0 0 0,-1 0-1 0 0,11-1 126 0 0,-16 0-45 0 0,-1 0-1 0 0,0 0 1 0 0,0-1-1 0 0,1 0 0 0 0,-1 0 1 0 0,-1 0-1 0 0,1-1 1 0 0,0 0-1 0 0,-1 0 0 0 0,1-1 1 0 0,-1 1-1 0 0,0-1 1 0 0,0 0-1 0 0,0-1 0 0 0,-1 1 1 0 0,1-1-1 0 0,-1 0 1 0 0,0 0-1 0 0,-1 0 1 0 0,1 0-1 0 0,-1-2 46 0 0,1-4 39 0 0,0 0 0 0 0,-1-1 0 0 0,0 1 0 0 0,-1-1 0 0 0,-1 0-1 0 0,1-7-38 0 0,0 0 42 0 0,-1 6-37 0 0,-1 0 1 0 0,-1 1 0 0 0,0-1-1 0 0,-2-9-5 0 0,-1-13 82 0 0,4 28-166 0 0,-2 0 1 0 0,1 1 0 0 0,-1-1-1 0 0,0 0 1 0 0,0 1 0 0 0,0 0 0 0 0,-1-1-1 0 0,0 1 1 0 0,-1 0 0 0 0,1 0-1 0 0,-1 1 1 0 0,0-1 0 0 0,-1 1 0 0 0,1 0-1 0 0,-1-1 84 0 0,4 6 191 0 0,1 0-165 0 0,-1 0-1 0 0,1 0 1 0 0,0 0 0 0 0,-1 0-1 0 0,1 0 1 0 0,0 1 0 0 0,-1-1-1 0 0,1 0 1 0 0,0 0 0 0 0,-1 0-1 0 0,1 1 1 0 0,0-1 0 0 0,-1 0-1 0 0,1 0 1 0 0,0 1 0 0 0,0-1-1 0 0,-1 0 1 0 0,1 0 0 0 0,0 1-1 0 0,0-1 1 0 0,0 0 0 0 0,-1 1-1 0 0,1-1 1 0 0,0 0 0 0 0,0 1-1 0 0,0-1 1 0 0,0 1-1 0 0,0-1 1 0 0,0 0 0 0 0,0 1-1 0 0,0-1-25 0 0,-2 14-354 0 0,2-11 366 0 0,0 14 62 0 0,0 1 0 0 0,1-1 0 0 0,1 0 0 0 0,3 13-74 0 0,2 24 168 0 0,-6-45-170 0 0,1 1 0 0 0,0-1 0 0 0,0 0 1 0 0,1 0-1 0 0,0 0 0 0 0,0 0 0 0 0,1 0 0 0 0,1-1 0 0 0,-1 0 0 0 0,4 5 2 0 0,3 1-160 0 0,0 0 0 0 0,0 0 0 0 0,2-1 1 0 0,-1 0-1 0 0,3 0 160 0 0,-6-6-1662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9.734"/>
    </inkml:context>
    <inkml:brush xml:id="br0">
      <inkml:brushProperty name="width" value="0.05" units="cm"/>
      <inkml:brushProperty name="height" value="0.05" units="cm"/>
      <inkml:brushProperty name="color" value="#E71224"/>
    </inkml:brush>
  </inkml:definitions>
  <inkml:trace contextRef="#ctx0" brushRef="#br0">29 77 6448 0 0,'0'0'498'0'0,"0"0"-187"0"0,0 0 433 0 0,0 0 227 0 0,11 13 3233 0 0,-5-11-3870 0 0,-1 0 0 0 0,0 0 0 0 0,1-1 0 0 0,0 0 1 0 0,-1 0-1 0 0,1 0 0 0 0,0 0 0 0 0,0-1 0 0 0,-1 0 1 0 0,6 0-335 0 0,-5 0 504 0 0,-4 0-483 0 0,0-1 0 0 0,0 1 0 0 0,0 0 0 0 0,0-1 0 0 0,0 1 0 0 0,0-1 0 0 0,0 1 0 0 0,0-1 0 0 0,0 0 0 0 0,0 0 0 0 0,-1 0 0 0 0,1 0 0 0 0,0 0-1 0 0,-1 0 1 0 0,1-1-21 0 0,-1 1 27 0 0,0 0-1 0 0,0 1 0 0 0,0-1 0 0 0,0 0 1 0 0,-1 0-1 0 0,1 0 0 0 0,0 0 0 0 0,-1 0 1 0 0,1 0-1 0 0,0-1 0 0 0,-1 1 0 0 0,0 0 0 0 0,1 0 1 0 0,-1 0-1 0 0,0 0 0 0 0,1-1 0 0 0,-1 1 1 0 0,0 0-1 0 0,0 0 0 0 0,0 0 0 0 0,0-1 1 0 0,0 1-1 0 0,-1 0 0 0 0,1-1-26 0 0,0 1 18 0 0,0 1-1 0 0,-1-1 1 0 0,1 0-1 0 0,0 0 1 0 0,-1 0 0 0 0,1 1-1 0 0,-1-1 1 0 0,1 0-1 0 0,-1 1 1 0 0,1-1 0 0 0,-1 0-1 0 0,0 1 1 0 0,1-1-1 0 0,-1 1 1 0 0,0-1-1 0 0,1 1 1 0 0,-1-1 0 0 0,0 1-1 0 0,0 0 1 0 0,1-1-1 0 0,-1 1 1 0 0,0 0-18 0 0,-2-1 67 0 0,0 0 0 0 0,1 1 0 0 0,-1-1-1 0 0,0 1 1 0 0,0 0 0 0 0,1 0 0 0 0,-3 0-67 0 0,-4 1 149 0 0,0 0-1 0 0,0 0 1 0 0,0 1-1 0 0,-2 1-148 0 0,7-2 0 0 0,0 1 0 0 0,0-1 0 0 0,1 1-1 0 0,-1 0 1 0 0,0 0 0 0 0,1 0 0 0 0,-1 0-1 0 0,1 1 1 0 0,0 0 0 0 0,0-1-1 0 0,0 1 1 0 0,0 0 0 0 0,0 0 0 0 0,1 0-1 0 0,0 1 1 0 0,-1-1 0 0 0,1 1 0 0 0,0-1-1 0 0,0 1 1 0 0,1 0 0 0 0,-1 0 0 0 0,1 0-1 0 0,0 0 1 0 0,0 0 0 0 0,0 0-1 0 0,1 0 1 0 0,-1 0 0 0 0,1 0 0 0 0,0 0-1 0 0,0 1 1 0 0,1-2-2 0 0,-1-1 0 0 0,1 1 0 0 0,-1-1 0 0 0,1 0 0 0 0,0 1 0 0 0,0-1 0 0 0,0 0 0 0 0,0 1 0 0 0,0-1 0 0 0,1 0 0 0 0,-1 0 0 0 0,1 0 0 0 0,-1 0 0 0 0,1 0 0 0 0,0 0 0 0 0,-1-1 0 0 0,3 2 2 0 0,0 0-26 0 0,-1-1-1 0 0,1 0 0 0 0,0-1 0 0 0,-1 1 0 0 0,1 0 0 0 0,0-1 1 0 0,0 0-1 0 0,0 0 0 0 0,0 0 0 0 0,2 0 27 0 0,7 0 15 0 0,-1-1 0 0 0,0 0 0 0 0,1-1 0 0 0,-1 0 0 0 0,0-1 0 0 0,11-2-15 0 0,-19 2-92 0 0,0 1 0 0 0,1 0-1 0 0,-1-1 1 0 0,0 0-1 0 0,0 0 1 0 0,0 0 0 0 0,-1-1-1 0 0,1 1 1 0 0,0-1-1 0 0,2-3 93 0 0,-5 4-12 0 0,0 2-48 0 0,10 8-84 0 0,-8-6 142 0 0,-2-1 32 0 0,0 0 0 0 0,0 0 0 0 0,0 0-1 0 0,0 0 1 0 0,0 0 0 0 0,0-1 0 0 0,0 1 0 0 0,0 0-1 0 0,0-1 1 0 0,0 1 0 0 0,1-1 0 0 0,-1 1 0 0 0,0-1-1 0 0,0 0 1 0 0,1 0 0 0 0,-1 1-30 0 0,-6-20 321 0 0,4 13-337 0 0,0 1-1 0 0,0-1 1 0 0,0 0-1 0 0,1 0 1 0 0,-1 0-1 0 0,1 0 1 0 0,1 1-1 0 0,0-6 17 0 0,1-1-120 0 0,0 0 0 0 0,0 1-1 0 0,5-11 121 0 0,-6 18-40 0 0,1 0 0 0 0,0 1 0 0 0,0-1 0 0 0,0 0 0 0 0,0 1 0 0 0,0-1 0 0 0,1 1 1 0 0,0 0-1 0 0,-1 0 0 0 0,1 0 0 0 0,0 0 0 0 0,1 0 0 0 0,0 0 40 0 0,-1 1 43 0 0,-1 1-1 0 0,0-1 1 0 0,1 1 0 0 0,0 0 0 0 0,-1 0 0 0 0,1 0 0 0 0,0 0 0 0 0,0 0-1 0 0,-1 1 1 0 0,1-1 0 0 0,0 1 0 0 0,0 0 0 0 0,0 0 0 0 0,0 0-1 0 0,0 0 1 0 0,-1 0 0 0 0,1 1 0 0 0,0-1 0 0 0,2 2-43 0 0,-4-2 25 0 0,0 1 0 0 0,0-1 0 0 0,1 1 0 0 0,-1 0 0 0 0,0 0 0 0 0,0-1 0 0 0,0 1 0 0 0,0 0-1 0 0,-1 0 1 0 0,1 0 0 0 0,0 0 0 0 0,0 0 0 0 0,0 0 0 0 0,-1 0 0 0 0,1 0 0 0 0,-1 0 0 0 0,1 1 0 0 0,-1-1 0 0 0,1 0 0 0 0,-1 0 0 0 0,1 1 0 0 0,-1-1 0 0 0,0 1-25 0 0,3 31 610 0 0,-3-33-580 0 0,-1 27 1146 0 0,0-16-1079 0 0,1 1 0 0 0,0-1 0 0 0,1 1 0 0 0,0-1 0 0 0,1 0 0 0 0,0 0 0 0 0,2 3-97 0 0,-3-10 10 0 0,0 0 1 0 0,1-1-1 0 0,0 1 0 0 0,-1-1 1 0 0,3 4-11 0 0,-3-6-149 0 0,0 0 0 0 0,0 0 0 0 0,0 0 1 0 0,0 0-1 0 0,0 0 0 0 0,0 0 0 0 0,0 0 0 0 0,0 0 1 0 0,1-1-1 0 0,-1 1 0 0 0,0 0 0 0 0,0-1 0 0 0,1 1 1 0 0,-1-1-1 0 0,0 1 0 0 0,1-1 0 0 0,-1 0 0 0 0,2 1 149 0 0,3-1-1720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17.327"/>
    </inkml:context>
    <inkml:brush xml:id="br0">
      <inkml:brushProperty name="width" value="0.05" units="cm"/>
      <inkml:brushProperty name="height" value="0.05" units="cm"/>
      <inkml:brushProperty name="color" value="#008C3A"/>
    </inkml:brush>
  </inkml:definitions>
  <inkml:trace contextRef="#ctx0" brushRef="#br0">213 56 11976 0 0,'0'0'546'0'0,"0"0"-10"0"0,-5-17 2124 0 0,4 14-2351 0 0,-1 1-1 0 0,1 0 1 0 0,0 0-1 0 0,-1-1 1 0 0,1 1-1 0 0,-1 0 1 0 0,1 0-1 0 0,-1 0 1 0 0,0 1-1 0 0,0-1 0 0 0,0 0 1 0 0,0 1-1 0 0,0-1 1 0 0,0 1-1 0 0,-1-1 1 0 0,1 1-1 0 0,-3-1-308 0 0,1 1 119 0 0,0 0 1 0 0,0 0-1 0 0,0 0 0 0 0,0 1 0 0 0,0-1 0 0 0,0 1 0 0 0,0 0 0 0 0,0 0 0 0 0,-1 1 0 0 0,1-1 0 0 0,0 1-119 0 0,-3 0 87 0 0,1 1 0 0 0,0-1 0 0 0,-1 2-1 0 0,1-1 1 0 0,0 0 0 0 0,0 1 0 0 0,0 0 0 0 0,1 1-1 0 0,-1-1 1 0 0,1 1 0 0 0,0 0 0 0 0,0 1-1 0 0,0-1 1 0 0,-3 5-87 0 0,5-5 0 0 0,0 0 0 0 0,0 0 0 0 0,1 0 0 0 0,-1 1 0 0 0,1-1 0 0 0,0 1 0 0 0,1 0 0 0 0,-1 0 0 0 0,0 2 0 0 0,-1 6 0 0 0,0-5 0 0 0,1 1 0 0 0,1-1 0 0 0,-1 1 0 0 0,1 0 0 0 0,1-6 0 0 0,0 0 0 0 0,1 0 0 0 0,-1 0 0 0 0,0 0 0 0 0,1 0 0 0 0,0 0 0 0 0,-1 0 0 0 0,1 0 0 0 0,0 0 0 0 0,1 0 0 0 0,-1 0 0 0 0,0-1 0 0 0,2 3 0 0 0,0-2 5 0 0,0 1 0 0 0,0-1-1 0 0,1 1 1 0 0,-1-1-1 0 0,1 0 1 0 0,0 0 0 0 0,0 0-1 0 0,0-1 1 0 0,0 1 0 0 0,0-1-1 0 0,1 0 1 0 0,-1 0-1 0 0,1-1 1 0 0,-1 1 0 0 0,1-1-1 0 0,-1 0 1 0 0,1 0 0 0 0,0-1-1 0 0,0 1-4 0 0,16 0-480 0 0,-1 0 0 0 0,1-2 0 0 0,17-1 480 0 0,7-4-5345 0 0,4-3 5345 0 0,-46 8-112 0 0,32-4-1638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20.641"/>
    </inkml:context>
    <inkml:brush xml:id="br0">
      <inkml:brushProperty name="width" value="0.05" units="cm"/>
      <inkml:brushProperty name="height" value="0.05" units="cm"/>
      <inkml:brushProperty name="color" value="#008C3A"/>
    </inkml:brush>
  </inkml:definitions>
  <inkml:trace contextRef="#ctx0" brushRef="#br0">18 6 13824 0 0,'0'0'314'0'0,"0"0"46"0"0,-12-3 466 0 0,8 1-693 0 0,3 2 495 0 0,1 0 210 0 0,0 0 40 0 0,0 0-42 0 0,0 0-211 0 0,0 0-90 0 0,0 0-21 0 0,6 1 689 0 0,-6 0-1084 0 0,1 1-1 0 0,0-1 1 0 0,-1 1 0 0 0,0 0-1 0 0,1-1 1 0 0,-1 1 0 0 0,0 0-1 0 0,0-1 1 0 0,0 1 0 0 0,0 0 0 0 0,0-1-1 0 0,0 1 1 0 0,0 0 0 0 0,0-1-1 0 0,-1 1 1 0 0,0 1-119 0 0,1 0 15 0 0,-1 0 0 0 0,1-1 1 0 0,-1 1-1 0 0,1 0 0 0 0,0 0 0 0 0,0 0 0 0 0,1 0-15 0 0,4 45 0 0 0,-4-32 0 0 0,0-1 0 0 0,2 1 0 0 0,0-1 0 0 0,3 9 0 0 0,-4-15 0 0 0,0 0 0 0 0,-1 0 0 0 0,-1-1 0 0 0,1 1 0 0 0,-1 6 0 0 0,0-14 0 0 0,0 0 0 0 0,0-1 0 0 0,1 1 0 0 0,-1 0 0 0 0,0 0 0 0 0,1 0 0 0 0,-1 0 0 0 0,1 0 0 0 0,-1 0 0 0 0,1-1 0 0 0,-1 1 0 0 0,1 0 0 0 0,-1 0 0 0 0,1-1 0 0 0,0 1 0 0 0,0 0 0 0 0,-1-1 0 0 0,1 1 0 0 0,0-1 0 0 0,0 1 0 0 0,0-1 0 0 0,-1 1 0 0 0,1-1 0 0 0,0 0 0 0 0,0 1 0 0 0,0-1 0 0 0,0 0 0 0 0,0 0 0 0 0,0 0 0 0 0,0 0 0 0 0,0 0 0 0 0,0 0 0 0 0,0 0 0 0 0,0 0 0 0 0,0 0 0 0 0,0 0 0 0 0,0 0 0 0 0,-1 0 0 0 0,2-1 0 0 0,3-2-18 0 0,0-1 0 0 0,-1 0 0 0 0,1 0 0 0 0,-1 0 0 0 0,0 0 0 0 0,0-1 0 0 0,0 0 0 0 0,0 0 0 0 0,-1 0 0 0 0,2-3 18 0 0,15-20-60 0 0,-10 15 60 0 0,0-2 0 0 0,2-3 0 0 0,4-7 0 0 0,1-8 0 0 0,-20 34 0 0 0,-2 7 0 0 0,2 12 19 0 0,2-14-2 0 0,0 0-1 0 0,0 0 1 0 0,0 0-1 0 0,0 0 0 0 0,1 1 1 0 0,0-1-1 0 0,1 0 1 0 0,-1 0-1 0 0,1 1 0 0 0,0-1 1 0 0,1 0-1 0 0,0 3-16 0 0,1-2 5 0 0,0-1-1 0 0,0 1 1 0 0,1-1-1 0 0,0 0 0 0 0,0 0 1 0 0,4 5-5 0 0,-6-9-23 0 0,1 0-1 0 0,-1 1 1 0 0,1-1 0 0 0,-1 0 0 0 0,1 0 0 0 0,0-1 0 0 0,0 1 0 0 0,0 0-1 0 0,0-1 1 0 0,0 0 0 0 0,0 0 0 0 0,0 0 0 0 0,1 0 0 0 0,-1 0-1 0 0,0-1 1 0 0,1 1 23 0 0,25 1-2605 0 0,-9-3-3237 0 0,-6 0-502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21.131"/>
    </inkml:context>
    <inkml:brush xml:id="br0">
      <inkml:brushProperty name="width" value="0.05" units="cm"/>
      <inkml:brushProperty name="height" value="0.05" units="cm"/>
      <inkml:brushProperty name="color" value="#008C3A"/>
    </inkml:brush>
  </inkml:definitions>
  <inkml:trace contextRef="#ctx0" brushRef="#br0">198 132 13824 0 0,'0'-3'126'0'0,"0"0"0"0"0,0 1 0 0 0,0-1 0 0 0,0 0 0 0 0,0 0 0 0 0,-1 0 0 0 0,0 0 0 0 0,1 1 0 0 0,-1-1 0 0 0,0 0 0 0 0,0 1 0 0 0,-2-3-126 0 0,-23-51 4459 0 0,23 53-4138 0 0,1 0-1 0 0,-1 0 0 0 0,0 0 1 0 0,-1 0-1 0 0,1 1 0 0 0,0-1 0 0 0,-1 1 1 0 0,1 0-1 0 0,-1 0 0 0 0,0 0 0 0 0,-3-1-320 0 0,7 3 29 0 0,-3-1 42 0 0,0 0-1 0 0,0 0 1 0 0,0 0-1 0 0,0 0 1 0 0,0 0 0 0 0,0 1-1 0 0,0-1 1 0 0,0 1-1 0 0,0 0 1 0 0,0 0-1 0 0,0 0 1 0 0,-1 1-1 0 0,1-1 1 0 0,0 1 0 0 0,0-1-1 0 0,0 1 1 0 0,0 0-71 0 0,-1 1 92 0 0,0 0 1 0 0,0 0 0 0 0,0 0 0 0 0,0 0 0 0 0,1 1-1 0 0,-1 0 1 0 0,0 0 0 0 0,1 0 0 0 0,0 0-1 0 0,0 0 1 0 0,-1 2-93 0 0,1-2 0 0 0,1 1 0 0 0,0-1 0 0 0,0 1 0 0 0,0 0 0 0 0,0-1 0 0 0,0 1 0 0 0,1 0 0 0 0,0 0 0 0 0,0 0 0 0 0,0 0 0 0 0,0 0 0 0 0,0 0 0 0 0,1 4 0 0 0,0 1 0 0 0,0 0 0 0 0,1 0 0 0 0,0 1 0 0 0,1-1 0 0 0,1 7 0 0 0,-2-14 0 0 0,0 0 0 0 0,0 1 0 0 0,1-1 0 0 0,-1 0 0 0 0,0 0 0 0 0,1 0 0 0 0,-1 0 0 0 0,1 0 0 0 0,0 0 0 0 0,0 0 0 0 0,0-1 0 0 0,0 1 0 0 0,0 0 0 0 0,0-1 0 0 0,2 1 0 0 0,1 1 0 0 0,1 0 0 0 0,-1 0 0 0 0,1-1 0 0 0,-1 0 0 0 0,1 0 0 0 0,2 0 0 0 0,-2 0 0 0 0,0-1 0 0 0,0-1 0 0 0,0 1 0 0 0,0-1 0 0 0,0 0 0 0 0,0-1 0 0 0,0 1 0 0 0,0-1 0 0 0,0 0 0 0 0,3-1 0 0 0,-6 1 0 0 0,1 0 0 0 0,-1-1 0 0 0,1 1 0 0 0,-1-1 0 0 0,1 0 0 0 0,-1 0 0 0 0,0 0 0 0 0,0 0 0 0 0,0-1 0 0 0,0 1 0 0 0,0-1 0 0 0,0 1 0 0 0,-1-1 0 0 0,1 0 0 0 0,-1 0 0 0 0,2-3 0 0 0,-3 3-2 0 0,0 1 0 0 0,0 1 0 0 0,0-1 0 0 0,0 1-1 0 0,1-1 1 0 0,-1 1 0 0 0,0-1 0 0 0,1 1 0 0 0,-1 0-1 0 0,0 0 1 0 0,2-1 2 0 0,-3 2-8 0 0,1-1 1 0 0,-1 1-1 0 0,0 0 0 0 0,0 0 0 0 0,0 0 0 0 0,0 0 0 0 0,0-1 1 0 0,1 1-1 0 0,-1 0 0 0 0,0 0 0 0 0,0 0 0 0 0,0-1 0 0 0,0 1 1 0 0,0 0-1 0 0,0 0 0 0 0,0 0 0 0 0,0-1 0 0 0,0 1 0 0 0,0 0 1 0 0,1 0-1 0 0,-1-1 0 0 0,0 1 0 0 0,0 0 0 0 0,0 0 0 0 0,-1 0 1 0 0,1-1-1 0 0,0 1 0 0 0,0 0 0 0 0,0 0 0 0 0,0-1 0 0 0,0 1 1 0 0,0 0-1 0 0,0 0 0 0 0,0 0 0 0 0,0-1 0 0 0,0 1 0 0 0,-1 0 8 0 0,0 1-117 0 0,3 6 156 0 0,0-3 19 0 0,0 0 0 0 0,1 1 0 0 0,0-1 0 0 0,0 0 0 0 0,0-1-1 0 0,0 1 1 0 0,1-1 0 0 0,-1 1 0 0 0,1-1 0 0 0,0 0 0 0 0,0 0 0 0 0,0 0 0 0 0,0-1 0 0 0,1 0-1 0 0,0 1-57 0 0,1 0-396 0 0,1 0-1 0 0,0-1 0 0 0,0 0 1 0 0,6 2 396 0 0,-8-3-1362 0 0,0-1 1 0 0,0 1-1 0 0,1-1 1 0 0,-1 0-1 0 0,0 0 1 0 0,3 0 1361 0 0,0-2-7024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21.498"/>
    </inkml:context>
    <inkml:brush xml:id="br0">
      <inkml:brushProperty name="width" value="0.05" units="cm"/>
      <inkml:brushProperty name="height" value="0.05" units="cm"/>
      <inkml:brushProperty name="color" value="#008C3A"/>
    </inkml:brush>
  </inkml:definitions>
  <inkml:trace contextRef="#ctx0" brushRef="#br0">34 0 10136 0 0,'0'0'464'0'0,"0"0"-10"0"0,0 0-86 0 0,0 0 728 0 0,0 0 354 0 0,0 0 71 0 0,-8 4 2177 0 0,7-4-3542 0 0,-1 1 0 0 0,1 0 0 0 0,0 0 0 0 0,0-1 0 0 0,0 1 0 0 0,0 0-1 0 0,0 0 1 0 0,0 0 0 0 0,0 0 0 0 0,0 0 0 0 0,0 0 0 0 0,0 0 0 0 0,0 0-1 0 0,1 1 1 0 0,-1-1 0 0 0,1 0 0 0 0,-1 0 0 0 0,1 1 0 0 0,-1-1 0 0 0,1 0-1 0 0,-1 1 1 0 0,1-1 0 0 0,0 2-156 0 0,-2 7 798 0 0,1 0 1 0 0,-1 12-799 0 0,1-9 582 0 0,0 8-379 0 0,1 1 0 0 0,1 0-1 0 0,2 11-202 0 0,-3-32 8 0 0,1 22-8 0 0,-1-15 0 0 0,1-1 0 0 0,-1 1 0 0 0,1-1 0 0 0,1 0 0 0 0,0 2 0 0 0,2 7-109 0 0,2 5-272 0 0,1-1 0 0 0,0 0 0 0 0,2 3 381 0 0,-8-23-75 0 0,-1 0 0 0 0,0 1 1 0 0,0-1-1 0 0,0 0 0 0 0,0 1 0 0 0,0-1 0 0 0,0 0 0 0 0,0 1 0 0 0,0-1 0 0 0,0 1 0 0 0,0-1 1 0 0,0 0-1 0 0,0 1 0 0 0,0-1 0 0 0,0 0 0 0 0,0 1 0 0 0,0-1 0 0 0,0 0 0 0 0,0 1 0 0 0,-1-1 1 0 0,1 0-1 0 0,0 1 0 0 0,0-1 0 0 0,0 0 0 0 0,0 0 0 0 0,-1 1 0 0 0,1-1 0 0 0,0 0 0 0 0,0 0 0 0 0,-1 1 75 0 0,-2 5-6844 0 0,3-6 5308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21.851"/>
    </inkml:context>
    <inkml:brush xml:id="br0">
      <inkml:brushProperty name="width" value="0.05" units="cm"/>
      <inkml:brushProperty name="height" value="0.05" units="cm"/>
      <inkml:brushProperty name="color" value="#008C3A"/>
    </inkml:brush>
  </inkml:definitions>
  <inkml:trace contextRef="#ctx0" brushRef="#br0">3 1 16208 0 0,'0'0'365'0'0,"0"0"56"0"0,0 0 26 0 0,0 0-53 0 0,0 0-123 0 0,0 0 422 0 0,0 0 215 0 0,0 0 42 0 0,-2 7 523 0 0,1 0-1193 0 0,1 0 1 0 0,0 0-1 0 0,1 0 0 0 0,-1 0 0 0 0,2 2-280 0 0,1 22 36 0 0,-2-25 101 0 0,0 1 0 0 0,0 0-1 0 0,0-1 1 0 0,1 1 0 0 0,1-1 0 0 0,-1 0-1 0 0,1 1 1 0 0,1 2-137 0 0,7 15 410 0 0,1 6-37 0 0,-6-18-445 0 0,-1 0 0 0 0,0 0 0 0 0,-1 1-1 0 0,1 10 73 0 0,-4-19-216 0 0,0-1 0 0 0,1 1-1 0 0,-1-1 1 0 0,0 1 0 0 0,2 1 216 0 0,-1-2-727 0 0,-1-1 1 0 0,0 0-1 0 0,0 1 0 0 0,0-1 1 0 0,0 1-1 0 0,0-1 0 0 0,-1 1 1 0 0,1 2 726 0 0,-1-5-6821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22.190"/>
    </inkml:context>
    <inkml:brush xml:id="br0">
      <inkml:brushProperty name="width" value="0.05" units="cm"/>
      <inkml:brushProperty name="height" value="0.05" units="cm"/>
      <inkml:brushProperty name="color" value="#008C3A"/>
    </inkml:brush>
  </inkml:definitions>
  <inkml:trace contextRef="#ctx0" brushRef="#br0">0 10 7368 0 0,'0'0'568'0'0,"0"0"-22"0"0,0 0 1302 0 0,0 0 611 0 0,2-2 3080 0 0,8-3-3540 0 0,3 3-939 0 0,1 1-1 0 0,-1 1 0 0 0,1 0 0 0 0,1 1-1059 0 0,16 0 219 0 0,39 0-1411 0 0,-4 1-7254 0 0,-40-2 1893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22.770"/>
    </inkml:context>
    <inkml:brush xml:id="br0">
      <inkml:brushProperty name="width" value="0.05" units="cm"/>
      <inkml:brushProperty name="height" value="0.05" units="cm"/>
      <inkml:brushProperty name="color" value="#008C3A"/>
    </inkml:brush>
  </inkml:definitions>
  <inkml:trace contextRef="#ctx0" brushRef="#br0">72 57 10800 0 0,'0'0'496'0'0,"-11"5"176"0"0,6-5-556 0 0,4 0 482 0 0,1 0 196 0 0,0 0 35 0 0,0 0-34 0 0,0 0-183 0 0,0 0-79 0 0,0 0-19 0 0,0 0-70 0 0,12 11-272 0 0,-4-8 305 0 0,-2-1-346 0 0,-1 1 0 0 0,1-1 0 0 0,0-1 0 0 0,0 1 0 0 0,0-1 0 0 0,0 0 0 0 0,0 0 0 0 0,0-1 0 0 0,1 0-1 0 0,-1 0 1 0 0,0 0 0 0 0,0-1-131 0 0,7-1 27 0 0,0-2 0 0 0,9-3-27 0 0,-21 7 82 0 0,0-1 0 0 0,-1 0 1 0 0,1 0-1 0 0,0 0 0 0 0,0 0 1 0 0,-1 0-1 0 0,1 0 0 0 0,-1 0 1 0 0,1 0-1 0 0,-1 0 0 0 0,1 0 1 0 0,-1 0-1 0 0,0 0 0 0 0,1 0 0 0 0,-1 0 1 0 0,0-1-1 0 0,0 1 0 0 0,0 0 1 0 0,0 0-83 0 0,0-1 26 0 0,-1 0 0 0 0,1 1 1 0 0,-1-1-1 0 0,1 1 1 0 0,-1-1-1 0 0,0 1 0 0 0,0-1 1 0 0,0 1-1 0 0,0-1 1 0 0,0 1-1 0 0,0 0 0 0 0,0 0 1 0 0,0-1-1 0 0,0 1 1 0 0,-1 0-1 0 0,1 0 0 0 0,0 0 1 0 0,-1 0-1 0 0,1 1 0 0 0,-1-1-26 0 0,-1 0 77 0 0,1 0 0 0 0,-1 1 0 0 0,0-1-1 0 0,1 1 1 0 0,-1 0 0 0 0,0 0-1 0 0,0 0 1 0 0,1 0 0 0 0,-1 0-1 0 0,0 0 1 0 0,0 1 0 0 0,0-1-77 0 0,-14 4 66 0 0,-1 0 1 0 0,1 1-1 0 0,-6 3-66 0 0,17-6 16 0 0,0 1 0 0 0,1-1 0 0 0,-1 1-1 0 0,1 0 1 0 0,-1 1 0 0 0,1-1 0 0 0,0 1 0 0 0,1 0-1 0 0,-1 0 1 0 0,1 1 0 0 0,-2 2-16 0 0,4-5 31 0 0,0 1 1 0 0,0 0-1 0 0,1-1 0 0 0,0 1 1 0 0,-1 0-1 0 0,1 0 0 0 0,0 0 0 0 0,1 0 1 0 0,-1 0-1 0 0,0 0 0 0 0,1 0 1 0 0,0 1-1 0 0,-1-1 0 0 0,1 0 1 0 0,1 0-1 0 0,-1 0 0 0 0,0 0 1 0 0,1 0-1 0 0,-1 0 0 0 0,1 0 0 0 0,0 0 1 0 0,1 2-32 0 0,0-1-4 0 0,0 1-1 0 0,0-1 1 0 0,1 1 0 0 0,0-1-1 0 0,-1 0 1 0 0,2 0 0 0 0,-1 0 0 0 0,0 0-1 0 0,1-1 1 0 0,0 1 0 0 0,-1-1 0 0 0,1 0-1 0 0,3 1 5 0 0,-1 0 0 0 0,1-1 0 0 0,-1 0 0 0 0,0 0 0 0 0,1-1 0 0 0,-1 1 0 0 0,1-2 0 0 0,0 1 0 0 0,2 0 0 0 0,9 0 0 0 0,0-1 0 0 0,11-1 0 0 0,-26 0 0 0 0,1-1 0 0 0,0 1 0 0 0,-1-1 0 0 0,1 0 0 0 0,-1 0 0 0 0,1 0 0 0 0,-1-1 0 0 0,4-1 0 0 0,14-5 0 0 0,-6 0 0 0 0,-13 7 0 0 0,1-1 0 0 0,-1 1 0 0 0,1-1 0 0 0,-1 1 0 0 0,1 0 0 0 0,0 0 0 0 0,-1 0 0 0 0,1 0 0 0 0,2 0 0 0 0,0 1 0 0 0,-3 0 0 0 0,0 1 0 0 0,0-1 0 0 0,0 1 0 0 0,0-1 0 0 0,-1 1 0 0 0,1 0 0 0 0,0-1 0 0 0,0 1 0 0 0,-1 0 0 0 0,1 0 0 0 0,1 1 0 0 0,6 4 0 0 0,-3-4 0 0 0,-3 3 0 0 0,2-1 0 0 0,-4-5 0 0 0,-1 1 0 0 0,0 0 0 0 0,0 0 0 0 0,1-1 0 0 0,-1 1 0 0 0,0 0 0 0 0,0-1 0 0 0,0 1 0 0 0,1 0 0 0 0,-1-1 0 0 0,0 1 0 0 0,0 0 0 0 0,0-1 0 0 0,0 1 0 0 0,0-1 0 0 0,0 1 0 0 0,0 0 0 0 0,0-1 0 0 0,0 1 0 0 0,0 0 0 0 0,0-1 0 0 0,0 1 0 0 0,0-1 0 0 0,0 1 0 0 0,0-1 0 0 0,0-15 0 0 0,0 15 0 0 0,0-5 0 0 0,0-20 0 0 0,1-1 0 0 0,2-3 0 0 0,-3 25 7 0 0,1-1-1 0 0,0 1 0 0 0,0 0 0 0 0,1 0 1 0 0,-1 0-1 0 0,1 0 0 0 0,0 0 0 0 0,0 1 1 0 0,1-1-1 0 0,0 0 0 0 0,-1 1 0 0 0,1 0 1 0 0,1 0-1 0 0,-1 0 0 0 0,1 0 0 0 0,-1 0 1 0 0,1 1-1 0 0,0-1 0 0 0,0 1 1 0 0,1 0-1 0 0,-1 0 0 0 0,1 1 0 0 0,0-1-6 0 0,0 0 95 0 0,1 1 0 0 0,0 0-1 0 0,-1 0 1 0 0,1 0 0 0 0,3 0-95 0 0,-6 2 6 0 0,0-1-1 0 0,0 1 1 0 0,0 0-1 0 0,0 0 1 0 0,0 1 0 0 0,0-1-1 0 0,0 1 1 0 0,0-1 0 0 0,0 1-1 0 0,0 0 1 0 0,0 0 0 0 0,-1 0-6 0 0,2 1-32 0 0,0 0 0 0 0,0 1 1 0 0,-1-1-1 0 0,1 0 1 0 0,-1 1-1 0 0,0 0 0 0 0,0 0 1 0 0,0 0-1 0 0,0 0 0 0 0,-1 1 1 0 0,1-1-1 0 0,-1 1 1 0 0,0 0-1 0 0,0-1 0 0 0,0 1 1 0 0,0 0-1 0 0,0 2 32 0 0,4 11 424 0 0,-1 1 0 0 0,0 0 0 0 0,0 10-424 0 0,-1-8 371 0 0,-1-4-280 0 0,-1 1 0 0 0,0 0 0 0 0,-1 10-91 0 0,3 37 2040 0 0,-4-63-2063 0 0,0-1-1 0 0,0 1 1 0 0,0 0 0 0 0,0 0-1 0 0,0 0 1 0 0,0 0-1 0 0,0-1 1 0 0,-1 1 0 0 0,1 0-1 0 0,0 0 1 0 0,0-1-1 0 0,-1 1 1 0 0,1 0-1 0 0,0 0 1 0 0,-1-1 0 0 0,1 1-1 0 0,-1 0 24 0 0,-1 3-847 0 0,1 1-596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12.041"/>
    </inkml:context>
    <inkml:brush xml:id="br0">
      <inkml:brushProperty name="width" value="0.05" units="cm"/>
      <inkml:brushProperty name="height" value="0.05" units="cm"/>
      <inkml:brushProperty name="color" value="#FFC114"/>
    </inkml:brush>
  </inkml:definitions>
  <inkml:trace contextRef="#ctx0" brushRef="#br0">109 97 5064 0 0,'0'0'389'0'0,"3"-4"1030"0"0,-2 2 3814 0 0,2-1-3355 0 0,9-7 1888 0 0,-11 10-3285 0 0,-1 0-8 0 0,0 0-58 0 0,0 0-236 0 0,0 6-85 0 0,0-2-52 0 0,-1 1 0 0 0,0 0 0 0 0,0-1 0 0 0,0 1 0 0 0,0 0-1 0 0,-1-1 1 0 0,-1 4-42 0 0,-16 30 911 0 0,17-35-857 0 0,-28 46 412 0 0,16-28-256 0 0,-6 14-210 0 0,9-16 10 0 0,8-16 3 0 0,1 1 1 0 0,0 0-1 0 0,0 0 1 0 0,0 0-1 0 0,-1 4-13 0 0,3-5 10 0 0,-9 13 57 0 0,16-27-67 0 0,-2 3 0 0 0,0-1 0 0 0,0 0 0 0 0,0 0 0 0 0,2-9 0 0 0,-2 4-161 0 0,1 0 0 0 0,0 0 0 0 0,2-1 161 0 0,14-33-365 0 0,12-39-187 0 0,-29 72 834 0 0,2 1 0 0 0,-1-1 0 0 0,2 1 0 0 0,4-6-282 0 0,-10 32 224 0 0,-1-7-216 0 0,8 77 1891 0 0,5 0-2063 0 0,-11-63 307 0 0,-1-10-90 0 0,0 1 1 0 0,0-1-1 0 0,1 0 0 0 0,2 5-53 0 0,3 6 62 0 0,-4-8 2 0 0,1-1-1 0 0,5 10-63 0 0,-9-20-76 0 0,-1-1-164 0 0,0 0-684 0 0,0 0-297 0 0,0 0-1195 0 0,0 0-4570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12.398"/>
    </inkml:context>
    <inkml:brush xml:id="br0">
      <inkml:brushProperty name="width" value="0.05" units="cm"/>
      <inkml:brushProperty name="height" value="0.05" units="cm"/>
      <inkml:brushProperty name="color" value="#FFC114"/>
    </inkml:brush>
  </inkml:definitions>
  <inkml:trace contextRef="#ctx0" brushRef="#br0">1 4 14256 0 0,'0'0'653'0'0,"0"0"-16"0"0,8 0-253 0 0,36-2 3304 0 0,2 1-3188 0 0,-36 1-2561 0 0,1 0-1 0 0,0 1 1 0 0,1 1 2061 0 0,2 1-5990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12.760"/>
    </inkml:context>
    <inkml:brush xml:id="br0">
      <inkml:brushProperty name="width" value="0.05" units="cm"/>
      <inkml:brushProperty name="height" value="0.05" units="cm"/>
      <inkml:brushProperty name="color" value="#FFC114"/>
    </inkml:brush>
  </inkml:definitions>
  <inkml:trace contextRef="#ctx0" brushRef="#br0">15 0 7832 0 0,'0'0'602'0'0,"-5"10"1573"0"0,4-8-1426 0 0,0-1 0 0 0,1 1 1 0 0,-1 0-1 0 0,1-1 0 0 0,-1 1 0 0 0,1 0 1 0 0,0-1-1 0 0,0 1 0 0 0,0 1-749 0 0,-2 12 1961 0 0,1-13-1758 0 0,0 1 1 0 0,1-1 0 0 0,-1 1 0 0 0,1 0-1 0 0,0-1 1 0 0,0 1 0 0 0,0-1 0 0 0,0 1-1 0 0,0 0 1 0 0,0-1 0 0 0,1 1 0 0 0,-1-1-204 0 0,11 32 843 0 0,-6-22-727 0 0,-4-9-108 0 0,1 0 1 0 0,0 0-1 0 0,-1 0 1 0 0,1 0-1 0 0,1 0 1 0 0,-1 0-1 0 0,0-1 1 0 0,1 1 0 0 0,-1-1-1 0 0,1 0 1 0 0,0 1-1 0 0,0-1 1 0 0,-1 0-1 0 0,1-1 1 0 0,1 1-1 0 0,0 0-8 0 0,1 0 57 0 0,0 1-1 0 0,1-1 0 0 0,0 0 0 0 0,-1-1 0 0 0,1 0 1 0 0,0 1-1 0 0,0-2 0 0 0,0 1 0 0 0,1-1-56 0 0,-3 0 8 0 0,0-1 0 0 0,0 0 0 0 0,0 0 0 0 0,0-1 0 0 0,0 1 0 0 0,0-1 0 0 0,0 1 0 0 0,0-1 0 0 0,-1-1 0 0 0,1 1 0 0 0,-1 0 0 0 0,1-1 0 0 0,-1 0 0 0 0,0 0 0 0 0,0 0 0 0 0,0 0 0 0 0,0 0 0 0 0,-1 0 0 0 0,1-2-8 0 0,-2 1-5 0 0,1 0 0 0 0,-1 0-1 0 0,0 0 1 0 0,-1-1 0 0 0,1 1-1 0 0,-1-1 1 0 0,0 1 0 0 0,0 0-1 0 0,0-1 1 0 0,0 1 0 0 0,-1 0-1 0 0,-1-5 6 0 0,2 5-215 0 0,0 3 145 0 0,0 0-1 0 0,0 1 1 0 0,-1-1 0 0 0,1 0-1 0 0,0 0 1 0 0,0 0 0 0 0,0 0-1 0 0,-1 0 1 0 0,1 1 0 0 0,0-1-1 0 0,-1 0 1 0 0,1 0-1 0 0,-1 1 1 0 0,1-1 0 0 0,-1 0-1 0 0,1 1 1 0 0,-1-1 0 0 0,1 0-1 0 0,-1 1 1 0 0,0-1-1 0 0,1 1 1 0 0,-1-1 0 0 0,0 1-1 0 0,0-1 71 0 0,1 1 0 0 0,0 0-1 0 0,0 0 0 0 0,-1 0 1 0 0,1 0-1 0 0,0 0 1 0 0,0 0-1 0 0,-1 0 0 0 0,1 0 1 0 0,0 0-1 0 0,0 0 1 0 0,-1 0-1 0 0,1 0 0 0 0,0 0 1 0 0,0 0-1 0 0,0 0 0 0 0,-1 0 1 0 0,1 0-1 0 0,0 0 1 0 0,0 0-1 0 0,-1 1 0 0 0,1-1 1 0 0,0 0-1 0 0,0 0 0 0 0,0 0 1 0 0,0 0-1 0 0,-1 0 1 0 0,1 1-1 0 0,0-1 1 0 0,-2 3 1 0 0,0-2 90 0 0,1 1 0 0 0,-1 0 0 0 0,1 0-1 0 0,0 0 1 0 0,0 1 0 0 0,0-1-1 0 0,0 0 1 0 0,0 0 0 0 0,1 1 0 0 0,-1-1-1 0 0,1 0 1 0 0,-1 1 0 0 0,1-1 0 0 0,0 0-1 0 0,0 1 1 0 0,0-1 0 0 0,0 0 0 0 0,0 1-1 0 0,0-1 1 0 0,1 1 0 0 0,0 1-91 0 0,0-1 6 0 0,0 0-1 0 0,0 1 1 0 0,0-1 0 0 0,0 0 0 0 0,1 0-1 0 0,-1 0 1 0 0,1 0 0 0 0,0 0 0 0 0,0 0-1 0 0,0 0 1 0 0,0-1 0 0 0,0 1 0 0 0,1-1 0 0 0,-1 1-1 0 0,1-1-5 0 0,13 10-107 0 0,-9-6-294 0 0,0-1 1 0 0,1 1-1 0 0,4 1 401 0 0,-9-6-1195 0 0,0 1-1 0 0,0-1 0 0 0,1 0 0 0 0,-1 0 0 0 0,0 0 0 0 0,0 0 1 0 0,2-1 1195 0 0,5 1-5992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20.311"/>
    </inkml:context>
    <inkml:brush xml:id="br0">
      <inkml:brushProperty name="width" value="0.05" units="cm"/>
      <inkml:brushProperty name="height" value="0.05" units="cm"/>
      <inkml:brushProperty name="color" value="#E71224"/>
    </inkml:brush>
  </inkml:definitions>
  <inkml:trace contextRef="#ctx0" brushRef="#br0">150 58 13824 0 0,'0'0'314'0'0,"0"-14"884"0"0,-1 11-984 0 0,0 1 0 0 0,-1-1 0 0 0,1 0 1 0 0,-1 1-1 0 0,1-1 0 0 0,-1 1 1 0 0,0 0-1 0 0,0 0 0 0 0,0-1 1 0 0,0 1-1 0 0,0 0 0 0 0,-1 1 1 0 0,1-1-1 0 0,-1 0 0 0 0,1 1 0 0 0,-1-1 1 0 0,1 1-1 0 0,-1 0 0 0 0,-2-1-214 0 0,2 1 240 0 0,-1 1-1 0 0,1-1 1 0 0,-1 1-1 0 0,1 0 1 0 0,-1 0 0 0 0,1 0-1 0 0,0 0 1 0 0,-1 0-1 0 0,1 1 1 0 0,-1 0-1 0 0,1-1 1 0 0,0 1-1 0 0,-1 0 1 0 0,1 1-1 0 0,0-1 1 0 0,0 1-1 0 0,-1 0-239 0 0,1 0 5 0 0,0 0 0 0 0,-1 1 0 0 0,1-1 0 0 0,0 1 0 0 0,0 0 0 0 0,0 0 0 0 0,1 0-1 0 0,-1 0 1 0 0,1 0 0 0 0,-1 1 0 0 0,1-1 0 0 0,0 1 0 0 0,1 0 0 0 0,-1-1 0 0 0,0 1 0 0 0,1 0-1 0 0,0 0 1 0 0,0 0 0 0 0,0 0 0 0 0,1 0 0 0 0,-1 0 0 0 0,1 0 0 0 0,0 0 0 0 0,0 0 0 0 0,1 4-5 0 0,-1-5 4 0 0,1 0 1 0 0,-1 0-1 0 0,1 0 1 0 0,0-1-1 0 0,-1 1 1 0 0,1 0 0 0 0,1-1-1 0 0,-1 1 1 0 0,0-1-1 0 0,1 1 1 0 0,-1-1-1 0 0,1 1 1 0 0,0-1 0 0 0,0 0-1 0 0,0 0 1 0 0,0 0-1 0 0,0 0 1 0 0,0 0-1 0 0,0 0 1 0 0,1-1-1 0 0,-1 1 1 0 0,1-1 0 0 0,-1 1-1 0 0,1-1 1 0 0,0 0-1 0 0,-1 0 1 0 0,1 0-1 0 0,0-1 1 0 0,0 1 0 0 0,-1-1-1 0 0,1 1 1 0 0,0-1-1 0 0,0 0 1 0 0,0 0-1 0 0,0 0 1 0 0,2-1-5 0 0,-2 1-21 0 0,0-1 0 0 0,0 1 0 0 0,0-1 1 0 0,0 0-1 0 0,0 0 0 0 0,0 0 0 0 0,0 0 0 0 0,0-1 0 0 0,0 1 0 0 0,-1-1 1 0 0,1 0-1 0 0,0 0 0 0 0,-1 0 0 0 0,2-1 21 0 0,4-5-139 0 0,-1 0 0 0 0,0 0 0 0 0,3-7 139 0 0,-5 9-19 0 0,1-6 19 0 0,-4 5-225 0 0,-2 7 199 0 0,0 0-1 0 0,0 0 1 0 0,0 0 0 0 0,0 0-1 0 0,0 0 1 0 0,0 0-1 0 0,0-1 1 0 0,0 1-1 0 0,-1 0 1 0 0,1 0-1 0 0,0 0 1 0 0,0 0-1 0 0,0 0 1 0 0,0 0 0 0 0,0 0-1 0 0,0 0 1 0 0,0 0-1 0 0,0 0 1 0 0,0 0-1 0 0,0-1 1 0 0,0 1-1 0 0,0 0 1 0 0,0 0-1 0 0,0 0 1 0 0,-1 0-1 0 0,1 0 1 0 0,0 0 0 0 0,0 0-1 0 0,0 0 1 0 0,0 0-1 0 0,0 0 1 0 0,0 0-1 0 0,0 0 1 0 0,0 0-1 0 0,0 0 1 0 0,-1 0-1 0 0,1 0 1 0 0,0 0-1 0 0,0 0 1 0 0,0 0 0 0 0,0 0-1 0 0,0 0 1 0 0,0 0-1 0 0,0 0 1 0 0,0 0-1 0 0,0 0 1 0 0,-1 0-1 0 0,1 0 27 0 0,0 1 3 0 0,-1-1 0 0 0,1 0 0 0 0,-1 0 0 0 0,1 0 0 0 0,-1 1 0 0 0,1-1 0 0 0,-1 0-1 0 0,1 0 1 0 0,0 1 0 0 0,-1-1 0 0 0,1 0 0 0 0,-1 1 0 0 0,1-1 0 0 0,0 1 0 0 0,-1-1 0 0 0,1 0-1 0 0,0 1 1 0 0,0-1 0 0 0,-1 1 0 0 0,1-1 0 0 0,0 1 0 0 0,0-1 0 0 0,0 1 0 0 0,-1-1 0 0 0,1 1-1 0 0,0-1 1 0 0,0 1 0 0 0,0-1 0 0 0,0 1-3 0 0,2 14 219 0 0,-1-11-114 0 0,-1 0-30 0 0,1-1-1 0 0,0 1 0 0 0,1-1 0 0 0,-1 0 1 0 0,0 0-1 0 0,1 1 0 0 0,0-1 1 0 0,0 0-1 0 0,0 0 0 0 0,0-1 0 0 0,0 1 1 0 0,1 0-1 0 0,-1-1 0 0 0,1 1 1 0 0,-1-1-1 0 0,1 0-74 0 0,0 1-133 0 0,1-1-1 0 0,-1 1 1 0 0,0-1 0 0 0,1 0 0 0 0,0 0-1 0 0,-1 0 1 0 0,1-1 0 0 0,0 1-1 0 0,0-1 1 0 0,0 0 0 0 0,0 0 0 0 0,0-1-1 0 0,3 1 134 0 0,9-4-5543 0 0,-11 3-465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13.137"/>
    </inkml:context>
    <inkml:brush xml:id="br0">
      <inkml:brushProperty name="width" value="0.05" units="cm"/>
      <inkml:brushProperty name="height" value="0.05" units="cm"/>
      <inkml:brushProperty name="color" value="#FFC114"/>
    </inkml:brush>
  </inkml:definitions>
  <inkml:trace contextRef="#ctx0" brushRef="#br0">146 104 15144 0 0,'0'0'340'0'0,"-2"-7"466"0"0,0 0-474 0 0,0 0 0 0 0,-1 1 1 0 0,0-1-1 0 0,0 1 0 0 0,0 0 0 0 0,-1 0 0 0 0,0 0 0 0 0,0 0 0 0 0,-5-4-332 0 0,7 8 58 0 0,-1-1 0 0 0,1 1 0 0 0,-1 0 0 0 0,0 0 0 0 0,0 0 0 0 0,-2 0-58 0 0,-10-8 772 0 0,13 9-707 0 0,0 1-1 0 0,0-1 0 0 0,0 0 0 0 0,-1 1 1 0 0,1-1-1 0 0,0 1 0 0 0,0-1 0 0 0,0 1 1 0 0,-1 0-1 0 0,1 0 0 0 0,0 0 0 0 0,0 1 1 0 0,-1-1-1 0 0,1 0 0 0 0,0 1 0 0 0,-2 0-64 0 0,2 0 104 0 0,1 0-1 0 0,-1-1 1 0 0,1 1-1 0 0,-1 0 1 0 0,1 1-1 0 0,0-1 1 0 0,-1 0-1 0 0,1 0 1 0 0,0 0-1 0 0,0 1 1 0 0,0-1-1 0 0,0 1 1 0 0,0-1-1 0 0,0 1 1 0 0,0-1-1 0 0,1 1 1 0 0,-1-1-1 0 0,0 1 1 0 0,1 0-1 0 0,-1 1-103 0 0,-1 4 6 0 0,0 0-1 0 0,1 0 1 0 0,0 0-1 0 0,-1 4-5 0 0,1 34 0 0 0,4 39 0 0 0,7 11 0 0 0,-9-83 0 0 0,1 0 0 0 0,1-1 0 0 0,-1 1 0 0 0,3 4 0 0 0,3 11 0 0 0,-1-4-298 0 0,-4-13 429 0 0,0 0 0 0 0,0 1 0 0 0,-1 2-131 0 0,-2-10-624 0 0,1 0 0 0 0,-1 0 0 0 0,0 1 0 0 0,0-1 0 0 0,-1 0 0 0 0,1 0 0 0 0,-1 0 0 0 0,0 1 624 0 0,0-1-4836 0 0,-2-2-1134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13.485"/>
    </inkml:context>
    <inkml:brush xml:id="br0">
      <inkml:brushProperty name="width" value="0.05" units="cm"/>
      <inkml:brushProperty name="height" value="0.05" units="cm"/>
      <inkml:brushProperty name="color" value="#FFC114"/>
    </inkml:brush>
  </inkml:definitions>
  <inkml:trace contextRef="#ctx0" brushRef="#br0">0 16 10136 0 0,'0'0'464'0'0,"0"-1"-10"0"0,0-2-16 0 0,0 2-178 0 0,0 1 0 0 0,0-1 0 0 0,1 1 0 0 0,-1-1 0 0 0,0 1 1 0 0,0-1-1 0 0,0 1 0 0 0,0-1 0 0 0,1 1 0 0 0,-1-1 0 0 0,0 1 1 0 0,0 0-1 0 0,1-1 0 0 0,-1 1 0 0 0,0-1 0 0 0,1 1 0 0 0,-1 0 0 0 0,1-1 1 0 0,-1 1-1 0 0,0 0 0 0 0,1-1 0 0 0,-1 1 0 0 0,1 0 0 0 0,-1 0 1 0 0,1 0-1 0 0,-1-1 0 0 0,1 1 0 0 0,-1 0 0 0 0,1 0 0 0 0,-1 0 0 0 0,1 0 1 0 0,-1 0-1 0 0,1 0 0 0 0,-1 0 0 0 0,1 0-260 0 0,20 1 2311 0 0,-21-1-2316 0 0,4 1 212 0 0,40 4-94 0 0,1-4-4019 0 0,-29-1 2372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13.910"/>
    </inkml:context>
    <inkml:brush xml:id="br0">
      <inkml:brushProperty name="width" value="0.05" units="cm"/>
      <inkml:brushProperty name="height" value="0.05" units="cm"/>
      <inkml:brushProperty name="color" value="#FFC114"/>
    </inkml:brush>
  </inkml:definitions>
  <inkml:trace contextRef="#ctx0" brushRef="#br0">275 45 5064 0 0,'-12'-4'2880'0'0,"-5"-9"5770"0"0,14 10-8233 0 0,0 0 0 0 0,0 1-1 0 0,0-1 1 0 0,0 1-1 0 0,-1 0 1 0 0,1 0-1 0 0,-1 1 1 0 0,1-1-1 0 0,-3 0-416 0 0,3 1 145 0 0,-1 0-1 0 0,1 0 0 0 0,-1 0 1 0 0,1 0-1 0 0,-1 1 1 0 0,1 0-1 0 0,-1 0 0 0 0,1 0 1 0 0,-1 0-1 0 0,1 0 0 0 0,-1 1 1 0 0,1-1-1 0 0,-1 1 0 0 0,1 0 1 0 0,0 0-1 0 0,-1 0 0 0 0,1 1 1 0 0,0-1-1 0 0,0 1 1 0 0,0 0-1 0 0,0 0 0 0 0,-2 1-144 0 0,-1 1 0 0 0,-6 5 0 0 0,0 1 0 0 0,-6 7 0 0 0,15-15 0 0 0,0 2 0 0 0,0-1 0 0 0,1 0 0 0 0,0 0 0 0 0,-1 1 0 0 0,1-1 0 0 0,0 1 0 0 0,1 0 0 0 0,-1 0 0 0 0,0 0 0 0 0,0 3 0 0 0,2-5 0 0 0,0 0 0 0 0,0-1 0 0 0,0 1 0 0 0,0 0 0 0 0,0-1 0 0 0,1 1 0 0 0,-1 0 0 0 0,0 0 0 0 0,1-1 0 0 0,-1 1 0 0 0,1 0 0 0 0,0-1 0 0 0,0 1 0 0 0,-1-1 0 0 0,1 1 0 0 0,0-1 0 0 0,0 1 0 0 0,1-1 0 0 0,-1 0 0 0 0,0 0 0 0 0,0 1 0 0 0,1-1 0 0 0,-1 0 0 0 0,0 0 0 0 0,1 0 0 0 0,-1 0 0 0 0,1 0 0 0 0,1 0 0 0 0,2 2 0 0 0,0-1 0 0 0,1 1 0 0 0,-1-1 0 0 0,1 0 0 0 0,0-1 0 0 0,0 1 0 0 0,-1-1 0 0 0,2 0 0 0 0,-1-1 0 0 0,0 0 0 0 0,0 0 0 0 0,1 0 0 0 0,-1-1 0 0 0,3 0 0 0 0,-7 1 0 0 0,1-1 0 0 0,0 0 0 0 0,-1 1 0 0 0,1-1 0 0 0,-1 0 0 0 0,0 0 0 0 0,1 0 0 0 0,-1 0 0 0 0,0-1 0 0 0,0 1 0 0 0,1-1 0 0 0,-1 1 0 0 0,0-1 0 0 0,0 0 0 0 0,4-6 0 0 0,-2 4 0 0 0,0-1 0 0 0,-1 1 0 0 0,1-1 0 0 0,-1 1 0 0 0,-1-1 0 0 0,1 0 0 0 0,-1 0 0 0 0,1 0 0 0 0,5-22 0 0 0,-6 66 0 0 0,2-1 0 0 0,0-8 0 0 0,7 44 0 0 0,-10-60-28 0 0,0 0-1 0 0,-2 0 0 0 0,0 0 0 0 0,0 0 1 0 0,-1-1-1 0 0,-1 1 0 0 0,-4 10 29 0 0,5-17 76 0 0,-1 0-1 0 0,1-1 1 0 0,-1 1-1 0 0,-1-1 0 0 0,0 0 1 0 0,0 0-1 0 0,0 0 1 0 0,0 0-1 0 0,-1-1 1 0 0,0 0-1 0 0,0 0 1 0 0,0 0-1 0 0,-1 0 0 0 0,0-1 1 0 0,-4 3-76 0 0,1-2 245 0 0,1-1 0 0 0,-1 0 0 0 0,0 0 0 0 0,-1 0 0 0 0,1-1 0 0 0,0-1 0 0 0,-1 0 1 0 0,0 0-246 0 0,6-1 77 0 0,0-1 1 0 0,1 0 0 0 0,-1 0-1 0 0,0 0 1 0 0,0 0 0 0 0,1 0-1 0 0,-1-1 1 0 0,0 0-1 0 0,1 1 1 0 0,-1-1 0 0 0,0-1-1 0 0,1 1 1 0 0,-1-1 0 0 0,1 1-1 0 0,0-1 1 0 0,0 0 0 0 0,-1 0-1 0 0,1 0 1 0 0,0-1 0 0 0,1 1-1 0 0,-1-1 1 0 0,-1-1-78 0 0,1 1-309 0 0,1-1 0 0 0,0 1-1 0 0,0-1 1 0 0,0 0 0 0 0,1 0 0 0 0,-1 0-1 0 0,1 0 1 0 0,0 1 0 0 0,-1-5 309 0 0,1-2-1239 0 0,-1 0 1 0 0,1 0 0 0 0,1-6 1238 0 0,0-16-3839 0 0,3 18 1897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14.421"/>
    </inkml:context>
    <inkml:brush xml:id="br0">
      <inkml:brushProperty name="width" value="0.05" units="cm"/>
      <inkml:brushProperty name="height" value="0.05" units="cm"/>
      <inkml:brushProperty name="color" value="#FFC114"/>
    </inkml:brush>
  </inkml:definitions>
  <inkml:trace contextRef="#ctx0" brushRef="#br0">154 49 13824 0 0,'-3'-10'1056'0'0,"-7"-1"-379"0"0,9 10-352 0 0,0 0 0 0 0,0 0-1 0 0,0 0 1 0 0,0 0 0 0 0,0 0 0 0 0,0 0 0 0 0,1-1 0 0 0,-1 1-1 0 0,0 0 1 0 0,1 0 0 0 0,-1-1-325 0 0,0 1 81 0 0,1 0 0 0 0,-1 0 0 0 0,1 0 0 0 0,-1 0 0 0 0,1 1 1 0 0,-1-1-1 0 0,0 0 0 0 0,1 1 0 0 0,-1-1 0 0 0,0 0 0 0 0,1 1 0 0 0,-1-1 0 0 0,0 1 0 0 0,0-1 0 0 0,0 1 0 0 0,0-1 0 0 0,0 1 0 0 0,0-1 1 0 0,1 1-1 0 0,-1 0 0 0 0,0 0 0 0 0,0 0 0 0 0,0-1 0 0 0,0 1 0 0 0,0 0 0 0 0,0 0 0 0 0,0 0 0 0 0,0 0-81 0 0,-2 0 125 0 0,0 0 1 0 0,0 0-1 0 0,0 0 0 0 0,0 1 0 0 0,0-1 1 0 0,0 1-1 0 0,0 0 0 0 0,-3 0-125 0 0,1 1 66 0 0,1 0-1 0 0,-1 1 1 0 0,1-1 0 0 0,-1 1 0 0 0,1 0-1 0 0,0 0 1 0 0,0 0 0 0 0,0 1-1 0 0,0-1 1 0 0,1 1 0 0 0,-1 0 0 0 0,1 0-1 0 0,0 0 1 0 0,0 1 0 0 0,1-1 0 0 0,-1 1-1 0 0,0 1-65 0 0,-1 4 0 0 0,3-8 0 0 0,0-1 0 0 0,0 1 0 0 0,1-1 0 0 0,-1 1 0 0 0,1-1 0 0 0,-1 1 0 0 0,1-1 0 0 0,-1 1 0 0 0,1 0 0 0 0,0-1 0 0 0,0 1 0 0 0,-1-1 0 0 0,1 1 0 0 0,1 0 0 0 0,-1-1 0 0 0,0 1 0 0 0,0 0 0 0 0,0-1 0 0 0,1 1 0 0 0,-1-1 0 0 0,1 1 0 0 0,0-1 0 0 0,-1 1 0 0 0,2 1 0 0 0,-1-1 0 0 0,7 8 0 0 0,-6-9 3 0 0,1 1 0 0 0,-1-1 0 0 0,1 0 0 0 0,-1 1 0 0 0,1-1 0 0 0,-1 0 0 0 0,1 0 0 0 0,0-1 0 0 0,-1 1 0 0 0,1-1 0 0 0,0 1-1 0 0,2-1-2 0 0,4 1-145 0 0,0-1-1 0 0,1 0 1 0 0,3-1 145 0 0,-9 0-114 0 0,-1 1 1 0 0,0 0-1 0 0,0-1 0 0 0,1 0 1 0 0,-1 0-1 0 0,0 0 1 0 0,0 0-1 0 0,0 0 0 0 0,0-1 1 0 0,0 1-1 0 0,0-1 1 0 0,-1 0-1 0 0,1 0 0 0 0,2-2 114 0 0,6-4 0 0 0,-10 7 0 0 0,0 0 0 0 0,0 0 0 0 0,1 1 0 0 0,-1-1 0 0 0,0 0 0 0 0,0 0 0 0 0,0 0 0 0 0,0 0 0 0 0,0 0 0 0 0,-1 0 0 0 0,1 0 0 0 0,0-1 0 0 0,0 0 0 0 0,12-17 0 0 0,-10 14 0 0 0,-4 0 0 0 0,1 0 0 0 0,0 6 6 0 0,0-1 1 0 0,0 0-1 0 0,0 0 0 0 0,0 0 0 0 0,0 0 0 0 0,0 0 0 0 0,0 0 0 0 0,0 0 0 0 0,0 0 0 0 0,0 0 0 0 0,0 0 0 0 0,0 0 1 0 0,0 0-1 0 0,0 0 0 0 0,0 0 0 0 0,0 0 0 0 0,-1 0 0 0 0,1 0 0 0 0,0 0 0 0 0,0 0 0 0 0,0 1 0 0 0,0-1 0 0 0,0 0 0 0 0,0 0 1 0 0,0 0-1 0 0,0 0 0 0 0,0 0 0 0 0,0 0 0 0 0,0 0 0 0 0,-1 0 0 0 0,1-1 0 0 0,0 1 0 0 0,0 0 0 0 0,0 0 0 0 0,0 0 1 0 0,0 0-1 0 0,0 0 0 0 0,0 0 0 0 0,0 0 0 0 0,0 0 0 0 0,0 0 0 0 0,0 0 0 0 0,0 0 0 0 0,-1 0 0 0 0,1 0 0 0 0,0 0 1 0 0,0 0-1 0 0,0 0 0 0 0,0 0 0 0 0,0 0 0 0 0,0 0 0 0 0,0-1 0 0 0,0 1 0 0 0,0 0 0 0 0,0 0 0 0 0,0 0 0 0 0,0 0 1 0 0,0 0-1 0 0,0 0 0 0 0,0 0 0 0 0,0 0 0 0 0,0 0 0 0 0,0 0-6 0 0,-3 5 389 0 0,3-5-286 0 0,0 1-71 0 0,0-1-1 0 0,-1 0 0 0 0,1 1 1 0 0,0-1-1 0 0,0 0 1 0 0,0 1-1 0 0,0-1 0 0 0,0 0 1 0 0,0 1-1 0 0,0-1 1 0 0,-1 0-1 0 0,1 1 0 0 0,0-1 1 0 0,0 0-1 0 0,0 1 0 0 0,0-1 1 0 0,0 1-1 0 0,1-1 1 0 0,-1 0-1 0 0,0 1 0 0 0,0-1 1 0 0,0 0-1 0 0,0 1 1 0 0,0-1-1 0 0,0 0 0 0 0,1 1 1 0 0,-1-1-1 0 0,0 0 0 0 0,0 1-31 0 0,8 13 206 0 0,-6-9-206 0 0,1 0 0 0 0,0 0 0 0 0,0-1 0 0 0,0 0 0 0 0,0 1 0 0 0,1-1 0 0 0,0 0 0 0 0,0-1 0 0 0,0 1 0 0 0,0-1 0 0 0,0 0 0 0 0,5 3 0 0 0,-3-2 0 0 0,-3-2-266 0 0,1 0 0 0 0,0 0 0 0 0,-1-1 0 0 0,1 1-1 0 0,0-1 1 0 0,2 0 266 0 0,13 3-7013 0 0,-11-3 576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14.995"/>
    </inkml:context>
    <inkml:brush xml:id="br0">
      <inkml:brushProperty name="width" value="0.05" units="cm"/>
      <inkml:brushProperty name="height" value="0.05" units="cm"/>
      <inkml:brushProperty name="color" value="#FFC114"/>
    </inkml:brush>
  </inkml:definitions>
  <inkml:trace contextRef="#ctx0" brushRef="#br0">13 19 13824 0 0,'0'0'28'0'0,"1"0"1"0"0,-1 0-1 0 0,0 0 1 0 0,1 0-1 0 0,-1 0 1 0 0,0 0-1 0 0,1 0 1 0 0,-1 0-1 0 0,1-1 1 0 0,-1 1-1 0 0,0 0 1 0 0,1 0-1 0 0,-1 0 1 0 0,0 0-1 0 0,1 0 1 0 0,-1-1 0 0 0,0 1-1 0 0,0 0 1 0 0,1 0-1 0 0,-1-1 1 0 0,0 1-1 0 0,1 0 1 0 0,-1 0-1 0 0,0-1 1 0 0,0 1-1 0 0,0 0 1 0 0,1-1-1 0 0,-1 1 1 0 0,0 0-1 0 0,0-1 1 0 0,0 1-1 0 0,0 0 1 0 0,0-1 0 0 0,0 1-1 0 0,1-1 1 0 0,-1 1-1 0 0,0 0 1 0 0,0-1-1 0 0,0 1 1 0 0,0 0-1 0 0,0-1 1 0 0,0 1-1 0 0,-1-1 1 0 0,1 1-1 0 0,0 0 1 0 0,0-1-1 0 0,0 1 1 0 0,0 0-1 0 0,0-1 1 0 0,0 1-1 0 0,-1 0 1 0 0,1-1 0 0 0,0 1-29 0 0,0 0 120 0 0,0 0 0 0 0,0-1 0 0 0,0 1 0 0 0,0 0 0 0 0,0 0 0 0 0,0 0 0 0 0,0 0 1 0 0,0 0-1 0 0,0 0 0 0 0,0-1 0 0 0,0 1 0 0 0,0 0 0 0 0,0 0 0 0 0,0 0 0 0 0,0 0 1 0 0,0 0-1 0 0,0 0 0 0 0,0-1 0 0 0,0 1 0 0 0,0 0 0 0 0,-1 0 0 0 0,1 0 0 0 0,0 0 1 0 0,0 0-1 0 0,0 0 0 0 0,0 0 0 0 0,0 0 0 0 0,0-1 0 0 0,0 1 0 0 0,0 0 0 0 0,0 0 0 0 0,-1 0 1 0 0,1 0-1 0 0,0 0 0 0 0,0 0 0 0 0,0 0 0 0 0,0 0 0 0 0,0 0 0 0 0,0 0 0 0 0,-1 0 1 0 0,1 0-1 0 0,0 0 0 0 0,0 0 0 0 0,0 0 0 0 0,0 0 0 0 0,0 0 0 0 0,0 0 0 0 0,-1 0 1 0 0,1 0-1 0 0,0 0 0 0 0,0 0 0 0 0,0 0 0 0 0,0 0 0 0 0,0 0 0 0 0,0 0 0 0 0,0 0 1 0 0,-1 0-121 0 0,-3 10 1589 0 0,-3 16-922 0 0,5-7-333 0 0,0 1 1 0 0,1-1-1 0 0,2 1 0 0 0,0 7-334 0 0,1-12-679 0 0,0-1 1 0 0,1 0 0 0 0,4 12 678 0 0,-4-16-150 0 0,-3-10 150 0 0,0 0-1 0 0,0 1 1 0 0,0-1 0 0 0,0 0-1 0 0,0 1 1 0 0,0-1-1 0 0,0 0 1 0 0,0 1-1 0 0,0-1 1 0 0,0 1 0 0 0,0-1-1 0 0,1 0 1 0 0,-1 1-1 0 0,0-1 1 0 0,0 0 0 0 0,0 0-1 0 0,0 1 1 0 0,1-1-1 0 0,-1 0 1 0 0,0 1-1 0 0,0-1 1 0 0,1 0 0 0 0,-1 0-1 0 0,0 1 1 0 0,1-1-1 0 0,-1 0 1 0 0,0 0-1 0 0,1 0 1 0 0,-1 0 0 0 0,0 1-1 0 0,1-1 1 0 0,-1 0-1 0 0,0 0 1 0 0,1 0-1 0 0,-1 0 1 0 0,0 0 0 0 0,1 0-1 0 0,-1 0 1 0 0,0 0-1 0 0,1 0 1 0 0,-1 0-1 0 0,1 0 1 0 0,-1 0 0 0 0,0 0-1 0 0,1 0 1 0 0,-1 0-1 0 0,1-1 1 0 0,8-7 4 0 0,-8 7-4 0 0,8-11-351 0 0,0 1 0 0 0,0-2 0 0 0,3-7 351 0 0,-3 6-489 0 0,0 0-1 0 0,10-12 490 0 0,-15 21 62 0 0,1-1-92 0 0,0 0 1 0 0,0 1-1 0 0,1 0 1 0 0,0 0-1 0 0,4-3 30 0 0,-8 7 83 0 0,-1-1 0 0 0,1 1 0 0 0,0 1 1 0 0,0-1-1 0 0,0 0 0 0 0,0 0 0 0 0,0 1 0 0 0,0-1 0 0 0,0 1 0 0 0,0 0 1 0 0,1-1-1 0 0,-1 1 0 0 0,0 0 0 0 0,0 0 0 0 0,0 0 0 0 0,0 1 0 0 0,0-1 0 0 0,0 0 1 0 0,0 1-1 0 0,0 0 0 0 0,0-1 0 0 0,2 2-83 0 0,4 1 8 0 0,-1 1 1 0 0,0 0-1 0 0,0 1 1 0 0,-1 0-1 0 0,1 0 1 0 0,-1 0-1 0 0,0 1 1 0 0,3 3-9 0 0,-7-6 7 0 0,0-1 1 0 0,-1 1 0 0 0,1 0-1 0 0,-1 0 1 0 0,1 1-1 0 0,-1-1 1 0 0,0 0-1 0 0,0 0 1 0 0,0 1-1 0 0,0-1 1 0 0,-1 0-1 0 0,1 1 1 0 0,-1-1-1 0 0,0 1 1 0 0,0-1-1 0 0,0 0 1 0 0,-1 1-1 0 0,1-1 1 0 0,-1 1-1 0 0,0-1 1 0 0,0 0-1 0 0,-1 3-7 0 0,-1 1 6 0 0,2-3-2 0 0,-1 0 1 0 0,0-1-1 0 0,1 1 1 0 0,-1-1-1 0 0,-1 1 0 0 0,1-1 1 0 0,0 0-1 0 0,-1 1 1 0 0,0-1-1 0 0,1 0 1 0 0,-1-1-1 0 0,0 1 0 0 0,-1-1 1 0 0,1 1-1 0 0,-3 1-4 0 0,-3 1 463 0 0,-1-1-1 0 0,0 0 0 0 0,0 0 1 0 0,-9 2-463 0 0,13-5 14 0 0,1 0 0 0 0,-1 0 0 0 0,0 0 0 0 0,0-1 0 0 0,0 1 0 0 0,0-1 0 0 0,0-1 0 0 0,1 1 0 0 0,-5-2-14 0 0,5 1-148 0 0,0 0-1 0 0,-1 0 1 0 0,1-1-1 0 0,0 1 0 0 0,0-1 1 0 0,0-1-1 0 0,1 1 1 0 0,-1 0-1 0 0,0-1 1 0 0,1 0-1 0 0,0 0 1 0 0,-3-3 148 0 0,4 4-786 0 0,-3-2-728 0 0,5-1-2700 0 0,1 4 2679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15.847"/>
    </inkml:context>
    <inkml:brush xml:id="br0">
      <inkml:brushProperty name="width" value="0.05" units="cm"/>
      <inkml:brushProperty name="height" value="0.05" units="cm"/>
      <inkml:brushProperty name="color" value="#FFC114"/>
    </inkml:brush>
  </inkml:definitions>
  <inkml:trace contextRef="#ctx0" brushRef="#br0">39 89 13824 0 0,'-14'0'1388'0'0,"14"0"-1349"0"0,0 0-18 0 0,-1 0 0 0 0,1 0 0 0 0,-1 0 0 0 0,1 0-1 0 0,-1 1 1 0 0,1-1 0 0 0,-1 0 0 0 0,1 0 0 0 0,-1 0-1 0 0,1 0 1 0 0,-1 0 0 0 0,1 1 0 0 0,-1-1 0 0 0,1 0-1 0 0,-1 0 1 0 0,1 1 0 0 0,0-1 0 0 0,-1 0 0 0 0,1 1-1 0 0,0-1 1 0 0,-1 0 0 0 0,1 1 0 0 0,0-1 0 0 0,-1 0 0 0 0,1 1-21 0 0,0 0 167 0 0,0 0 0 0 0,0 0 1 0 0,1 0-1 0 0,-1 1 1 0 0,0-1-1 0 0,1 0 0 0 0,-1 0 1 0 0,1 0-1 0 0,-1 0 1 0 0,1-1-1 0 0,0 1 1 0 0,-1 0-1 0 0,1 0 0 0 0,0 0 1 0 0,-1 0-1 0 0,1-1 1 0 0,0 1-1 0 0,0 0 0 0 0,0 0 1 0 0,0-1-1 0 0,0 1 1 0 0,0-1-1 0 0,0 1 1 0 0,0-1-1 0 0,0 0 0 0 0,0 1 1 0 0,0-1-1 0 0,0 0 1 0 0,0 1-1 0 0,0-1 0 0 0,0 0 1 0 0,1 0-168 0 0,7 1 67 0 0,-1 0 0 0 0,1-1 0 0 0,-1 0 0 0 0,2 0-67 0 0,-1-1 74 0 0,3 2-74 0 0,1-1 0 0 0,-1-1 0 0 0,0 0 0 0 0,0-1 0 0 0,0 0 0 0 0,4-2 0 0 0,-13 3-9 0 0,0-1 0 0 0,0 1 0 0 0,0-1 0 0 0,0 1 0 0 0,-1-1 0 0 0,1 0 0 0 0,-1 0 0 0 0,1-1 0 0 0,-1 1 9 0 0,-1 1 35 0 0,0 0 0 0 0,0 0 0 0 0,0 1-1 0 0,-1-1 1 0 0,1 0 0 0 0,0 0 0 0 0,-1 0 0 0 0,1 0 0 0 0,-1 0 0 0 0,1 0 0 0 0,-1 0 0 0 0,0-1 0 0 0,1 1-1 0 0,-1 0 1 0 0,0 0 0 0 0,0 0 0 0 0,0 0 0 0 0,0 0 0 0 0,1 0 0 0 0,-2-1 0 0 0,1 1 0 0 0,0 0 0 0 0,0 0-1 0 0,0 0 1 0 0,0 0 0 0 0,-1 0 0 0 0,1 0 0 0 0,-1-1 0 0 0,1 1-35 0 0,-1 0-19 0 0,0-1 1 0 0,0 1-1 0 0,0-1 1 0 0,-1 1-1 0 0,1-1 1 0 0,0 1-1 0 0,-1 0 1 0 0,1 0-1 0 0,-1-1 1 0 0,1 1-1 0 0,-1 0 1 0 0,1 1-1 0 0,-1-1 0 0 0,0 0 1 0 0,1 0-1 0 0,-2 0 19 0 0,-1 0-58 0 0,0 0-1 0 0,0 0 0 0 0,0 1 0 0 0,0-1 0 0 0,-1 1 0 0 0,1 0 0 0 0,-3 0 59 0 0,-1 0-20 0 0,0 1-1 0 0,0 0 0 0 0,0 1 0 0 0,1 0 1 0 0,-1 0-1 0 0,0 1 0 0 0,1 0 0 0 0,-1 0 21 0 0,1 1 29 0 0,1 0 0 0 0,0 1-1 0 0,0-1 1 0 0,0 1 0 0 0,1 0-1 0 0,0 1 1 0 0,0 0 0 0 0,0 0-1 0 0,0 0 1 0 0,1 0 0 0 0,0 0-1 0 0,1 1 1 0 0,-1 0 0 0 0,0 3-29 0 0,3-8 71 0 0,1-1 0 0 0,0 1 0 0 0,-1-1 0 0 0,1 1 0 0 0,0-1 0 0 0,0 1 1 0 0,0-1-1 0 0,0 1 0 0 0,0-1 0 0 0,0 1 0 0 0,0-1-71 0 0,-1 15 643 0 0,0-12-575 0 0,0-3-64 0 0,0 1-1 0 0,1-1 1 0 0,-1 0-1 0 0,1 0 0 0 0,-1 0 1 0 0,1 1-1 0 0,0-1 1 0 0,0 0-1 0 0,-1 1 1 0 0,1-1-1 0 0,0 0 1 0 0,0 1-1 0 0,0-1 1 0 0,0 0-1 0 0,1 0 1 0 0,-1 1-1 0 0,0-1 1 0 0,0 0-1 0 0,1 1 1 0 0,-1-1-1 0 0,1 0 0 0 0,-1 0 1 0 0,1 0-1 0 0,0 0 1 0 0,-1 1-1 0 0,1-1 1 0 0,0 0-1 0 0,0 0-3 0 0,3 4 11 0 0,-1-1 1 0 0,1-1-1 0 0,-1 1 0 0 0,1 0 0 0 0,0-1 0 0 0,1 0 0 0 0,-1 0 0 0 0,0 0 1 0 0,1 0-1 0 0,0-1 0 0 0,2 1-11 0 0,1 0-44 0 0,-1 0 0 0 0,1-1 0 0 0,0 0 0 0 0,0-1 0 0 0,0 0 0 0 0,0 0 0 0 0,2 0 44 0 0,6-2-258 0 0,0 1 0 0 0,-1-2 0 0 0,1 0 0 0 0,-1-1 0 0 0,0 0-1 0 0,0-1 1 0 0,8-4 258 0 0,-15 4 0 0 0,-1 1 0 0 0,0-1 0 0 0,0-1 0 0 0,5-3 0 0 0,2-1 0 0 0,-9 7 0 0 0,0 1 0 0 0,-5 1 3 0 0,1 0-1 0 0,0 0 0 0 0,0 0 0 0 0,0 0 1 0 0,-1 0-1 0 0,1 0 0 0 0,0 0 1 0 0,0 1-1 0 0,0-1 0 0 0,-1 0 0 0 0,1 0 1 0 0,0 1-1 0 0,0-1 0 0 0,-1 0 1 0 0,1 1-1 0 0,0-1 0 0 0,-1 0 0 0 0,1 1 1 0 0,0-1-1 0 0,-1 1 0 0 0,1 0 1 0 0,-1-1-1 0 0,1 1 0 0 0,0-1 0 0 0,-1 1 1 0 0,0 0-1 0 0,1-1 0 0 0,-1 1-2 0 0,1 0 338 0 0,4 0 1236 0 0,-6-2-1572 0 0,0-1 0 0 0,1 1-1 0 0,-1-1 1 0 0,0 0 0 0 0,0 0-1 0 0,1 1 1 0 0,-1-1-1 0 0,1 0 1 0 0,0 0 0 0 0,-1-1-2 0 0,-2-11-1 0 0,1 8 1 0 0,0 1 0 0 0,1-1 0 0 0,0 1 0 0 0,0-1 0 0 0,0 0 0 0 0,1 1 0 0 0,0-5 0 0 0,3-41 0 0 0,-1 41 0 0 0,1-1 0 0 0,0 1 0 0 0,1-1 0 0 0,3-6 0 0 0,-6 15 18 0 0,0 0-1 0 0,0 0 1 0 0,1 1-1 0 0,-1-1 1 0 0,1 0-1 0 0,-1 1 1 0 0,1-1-1 0 0,-1 1 1 0 0,1-1-1 0 0,0 1 1 0 0,0 0-1 0 0,0 0 1 0 0,0 0-1 0 0,0 0 1 0 0,0 0-1 0 0,0 0 1 0 0,0 0 0 0 0,0 1-1 0 0,0-1 1 0 0,1 1-1 0 0,-1-1 1 0 0,0 1-1 0 0,2 0-17 0 0,2 0-47 0 0,1-1 0 0 0,0 1-1 0 0,0 1 1 0 0,0 0 0 0 0,-1-1 0 0 0,1 2-1 0 0,2 0 48 0 0,-3 0 86 0 0,0 0 0 0 0,1 0 0 0 0,-1 1 0 0 0,0 0 0 0 0,-1 0 0 0 0,1 0 0 0 0,0 1 0 0 0,-1 0-1 0 0,0 0 1 0 0,0 0 0 0 0,0 0 0 0 0,0 1 0 0 0,-1 0 0 0 0,0 0 0 0 0,0 0 0 0 0,0 1 0 0 0,-1 0 0 0 0,1-1 0 0 0,-1 1 0 0 0,-1 0-1 0 0,1 0 1 0 0,-1 1 0 0 0,1 2-86 0 0,-1-1 0 0 0,0 0 0 0 0,0 1 0 0 0,-1-1 0 0 0,0 0 0 0 0,0 1 0 0 0,-1-1 0 0 0,0 3 0 0 0,1 1-220 0 0,1-4-6598 0 0,-4-3-1143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17.928"/>
    </inkml:context>
    <inkml:brush xml:id="br0">
      <inkml:brushProperty name="width" value="0.05" units="cm"/>
      <inkml:brushProperty name="height" value="0.05" units="cm"/>
      <inkml:brushProperty name="color" value="#FFC114"/>
    </inkml:brush>
  </inkml:definitions>
  <inkml:trace contextRef="#ctx0" brushRef="#br0">1 208 10136 0 0,'0'0'464'0'0,"0"0"-10"0"0,0 0-154 0 0,0 0 443 0 0,6 0 2126 0 0,142-8 972 0 0,-95 4-3225 0 0,146-9 1408 0 0,65-6-2024 0 0,11-16 0 0 0,109-22 2072 0 0,-326 50-2072 0 0,0 2 0 0 0,13 4 0 0 0,46-4 0 0 0,167-10 0 0 0,-33-12 0 0 0,-198 21 0 0 0,0 2 0 0 0,0 2 0 0 0,23 4 0 0 0,-73-2-10 0 0,134 10-413 0 0,-111-5-1944 0 0,-15-2-5128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26.843"/>
    </inkml:context>
    <inkml:brush xml:id="br0">
      <inkml:brushProperty name="width" value="0.05" units="cm"/>
      <inkml:brushProperty name="height" value="0.05" units="cm"/>
      <inkml:brushProperty name="color" value="#FFC114"/>
    </inkml:brush>
  </inkml:definitions>
  <inkml:trace contextRef="#ctx0" brushRef="#br0">3 9 11952 0 0,'0'0'266'0'0,"-3"-3"110"0"0,4 3 8484 0 0,1 1-8807 0 0,0-1-1 0 0,1 0 1 0 0,-1 1 0 0 0,0-1-1 0 0,0 0 1 0 0,0 0-1 0 0,0 0 1 0 0,0-1 0 0 0,0 1-1 0 0,1 0 1 0 0,-1-1-53 0 0,22-1 1321 0 0,3 3-816 0 0,22-1-505 0 0,-17 0-686 0 0,-17-2-408 0 0,1-1-66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28.379"/>
    </inkml:context>
    <inkml:brush xml:id="br0">
      <inkml:brushProperty name="width" value="0.05" units="cm"/>
      <inkml:brushProperty name="height" value="0.05" units="cm"/>
      <inkml:brushProperty name="color" value="#FFC114"/>
    </inkml:brush>
  </inkml:definitions>
  <inkml:trace contextRef="#ctx0" brushRef="#br0">21 7 1376 0 0,'34'-3'455'0'0,"-27"2"1373"0"0,-7 1 605 0 0,0-1 3136 0 0,-2 2-3424 0 0,1-1-1880 0 0,0 0 0 0 0,-1 0 0 0 0,1 0 0 0 0,0 0 0 0 0,0 1 0 0 0,0-1 0 0 0,0-1 0 0 0,0 1 0 0 0,0 0 0 0 0,0 0 0 0 0,0 0 0 0 0,0 0 0 0 0,0-1-265 0 0,0 1 86 0 0,0 0 0 0 0,1-1 1 0 0,-1 1-1 0 0,1 0 0 0 0,-1 0 1 0 0,0 0-1 0 0,1 0 0 0 0,-1-1 1 0 0,0 1-1 0 0,1 0 0 0 0,-1 0 1 0 0,1 0-1 0 0,-1 1 0 0 0,0-1 1 0 0,1 0-1 0 0,-1 0 0 0 0,0 0 1 0 0,1 0-1 0 0,-1 1 0 0 0,1-1 1 0 0,-1 0-1 0 0,0 0 0 0 0,1 1 1 0 0,-1-1-1 0 0,1 0 0 0 0,-1 1 1 0 0,1-1-1 0 0,-1 1 0 0 0,1-1 1 0 0,0 1-1 0 0,-1-1 0 0 0,1 1 1 0 0,-1-1-1 0 0,1 1 0 0 0,0-1 1 0 0,0 1-1 0 0,-1-1 0 0 0,1 1-86 0 0,-4 9 200 0 0,1 0 0 0 0,0 0 0 0 0,0 0 0 0 0,1 0 0 0 0,0 1 0 0 0,1-1 0 0 0,0 1 0 0 0,1 1-200 0 0,-4 34 22 0 0,3-43-56 0 0,1 1 0 0 0,0 0 0 0 0,0 0 0 0 0,1-1 0 0 0,-1 1 0 0 0,1 0 0 0 0,0-1 0 0 0,0 1 0 0 0,0-1 0 0 0,0 1 0 0 0,0-1 0 0 0,1 1 0 0 0,0-1 0 0 0,0 0 0 0 0,-1 0 0 0 0,2 0 0 0 0,-1 0 0 0 0,0 0 0 0 0,1 0 0 0 0,-1-1 0 0 0,1 1 0 0 0,0-1 0 0 0,0 1 0 0 0,0-1 0 0 0,0 0 34 0 0,-2-2-26 0 0,0 0 0 0 0,0 1 0 0 0,0-1 0 0 0,0 0 1 0 0,0 0-1 0 0,1 0 0 0 0,-1 0 0 0 0,0 0 0 0 0,0 0 0 0 0,0 0 0 0 0,0 0 0 0 0,0 0 0 0 0,0 0 0 0 0,0-1 0 0 0,0 1 0 0 0,0 0 0 0 0,0-1 0 0 0,0 1 0 0 0,0-1 0 0 0,0 1 0 0 0,0-1 0 0 0,0 1 0 0 0,0-1 0 0 0,0 0 0 0 0,0 0 0 0 0,0 0 26 0 0,5-4-205 0 0,-1 0 0 0 0,-1-1-1 0 0,5-5 206 0 0,-2 2-182 0 0,48-63-265 0 0,-49 65 447 0 0,0-1 0 0 0,1 1 0 0 0,5-5 0 0 0,7-8 0 0 0,-12 18 0 0 0,0 3 0 0 0,-6 0 0 0 0,0-1 0 0 0,0 1 0 0 0,0-1 0 0 0,0 1 0 0 0,0-1 0 0 0,0 1 0 0 0,0 0 0 0 0,-1-1 0 0 0,1 1 0 0 0,0 0 0 0 0,0 0 0 0 0,-1-1 0 0 0,1 1 0 0 0,0 0 0 0 0,-1 0 0 0 0,1 0 0 0 0,-1 0 0 0 0,1 0 0 0 0,-1 0 0 0 0,0 0 0 0 0,1 0 0 0 0,-1 0 0 0 0,0 0 0 0 0,0 0 0 0 0,0 1 0 0 0,1-1 0 0 0,-1 0 0 0 0,0 3 0 0 0,3 7 7 0 0,-2 1 0 0 0,1-1 0 0 0,-1 6-7 0 0,-1-9 160 0 0,0 0-1 0 0,1-1 0 0 0,0 1 1 0 0,0-1-1 0 0,1 1 1 0 0,0-1-1 0 0,0 0 1 0 0,0 0-1 0 0,3 4-159 0 0,8 6-873 0 0,-13-17 558 0 0,1 1 0 0 0,-1-1-1 0 0,1 0 1 0 0,-1 0 0 0 0,0 1 0 0 0,1-1 0 0 0,-1 0-1 0 0,1 0 1 0 0,-1 0 0 0 0,1 0 0 0 0,-1 0-1 0 0,1 1 1 0 0,-1-1 0 0 0,1 0 0 0 0,-1 0 0 0 0,1 0-1 0 0,0 0 316 0 0,-1 0-542 0 0,6 0-5515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28.712"/>
    </inkml:context>
    <inkml:brush xml:id="br0">
      <inkml:brushProperty name="width" value="0.05" units="cm"/>
      <inkml:brushProperty name="height" value="0.05" units="cm"/>
      <inkml:brushProperty name="color" value="#FFC114"/>
    </inkml:brush>
  </inkml:definitions>
  <inkml:trace contextRef="#ctx0" brushRef="#br0">7 1 13040 0 0,'1'16'973'0'0,"-1"1"0"0"0,0-1 0 0 0,-1 1 0 0 0,-1-1 0 0 0,-1 1-973 0 0,2-8 808 0 0,0 1 0 0 0,1-1-1 0 0,1 1 1 0 0,0 6-808 0 0,1 15-985 0 0,-1-32 773 0 0,-1 0-1 0 0,0 0 1 0 0,0 1-1 0 0,1-1 1 0 0,-1 0-1 0 0,1 1 1 0 0,-1-1-1 0 0,0 0 1 0 0,1 1-1 0 0,-1-1 1 0 0,1 0-1 0 0,0 1 1 0 0,0-1 212 0 0,-1 0-424 0 0,2-1-1221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20.654"/>
    </inkml:context>
    <inkml:brush xml:id="br0">
      <inkml:brushProperty name="width" value="0.05" units="cm"/>
      <inkml:brushProperty name="height" value="0.05" units="cm"/>
      <inkml:brushProperty name="color" value="#E71224"/>
    </inkml:brush>
  </inkml:definitions>
  <inkml:trace contextRef="#ctx0" brushRef="#br0">27 161 3224 0 0,'0'0'143'0'0,"-1"0"-3"0"0,0 0 217 0 0,1 1 0 0 0,-1-1 0 0 0,0 0 0 0 0,0 0 0 0 0,1 0 0 0 0,-1 1 1 0 0,0-1-1 0 0,0 1 0 0 0,1-1 0 0 0,-1 0 0 0 0,0 1 0 0 0,1-1 1 0 0,-1 1-1 0 0,0-1 0 0 0,1 1 0 0 0,-1 0 0 0 0,1-1 0 0 0,-1 1 0 0 0,1 0 1 0 0,-1-1-1 0 0,1 1 0 0 0,0 0 0 0 0,-1-1 0 0 0,1 1 0 0 0,0 0 1 0 0,-1 0-1 0 0,1 0 0 0 0,0-1 0 0 0,0 2-357 0 0,-1-1 634 0 0,1 1 0 0 0,0 0 0 0 0,-1 0 1 0 0,1 0-1 0 0,0-1 0 0 0,0 1 0 0 0,0 0 0 0 0,0 0 0 0 0,0-1 0 0 0,1 1 0 0 0,-1 1-634 0 0,1-2 40 0 0,-1-1 0 0 0,0 1 0 0 0,0-1 0 0 0,0 1 0 0 0,1-1-1 0 0,-1 1 1 0 0,0-1 0 0 0,0 0 0 0 0,1 1 0 0 0,-1-1 0 0 0,1 1-1 0 0,-1-1 1 0 0,0 0 0 0 0,1 1 0 0 0,-1-1 0 0 0,1 0-1 0 0,-1 0 1 0 0,0 1 0 0 0,1-1 0 0 0,-1 0 0 0 0,1 0 0 0 0,-1 0-1 0 0,1 1 1 0 0,-1-1 0 0 0,1 0 0 0 0,-1 0 0 0 0,1 0 0 0 0,-1 0-1 0 0,1 0 1 0 0,-1 0 0 0 0,1 0 0 0 0,-1 0 0 0 0,1 0 0 0 0,0 0-1 0 0,-1 0 1 0 0,1-1 0 0 0,-1 1-40 0 0,1 0 12 0 0,0-1 1 0 0,-1 1-1 0 0,1 0 0 0 0,-1-1 0 0 0,1 1 0 0 0,-1-1 1 0 0,1 1-1 0 0,-1-1 0 0 0,1 1 0 0 0,-1-1 0 0 0,0 1 1 0 0,1-1-1 0 0,-1 0 0 0 0,0 1 0 0 0,1-1 0 0 0,-1 0 1 0 0,0 1-1 0 0,0-1 0 0 0,0 0 0 0 0,0 1 0 0 0,1-1 1 0 0,-1 0-1 0 0,0 1 0 0 0,0-1 0 0 0,0 0 0 0 0,0 1 1 0 0,0-1-1 0 0,-1 0 0 0 0,1 1 0 0 0,0-1-12 0 0,-13-47 191 0 0,9 35-338 0 0,0-1 0 0 0,0 1 0 0 0,2-1 0 0 0,0 0 0 0 0,-1-10 147 0 0,3 16-387 0 0,0 5 351 0 0,0-1 0 0 0,0 0-1 0 0,0 1 1 0 0,0-1-1 0 0,1 1 1 0 0,-1-1 0 0 0,1 1 36 0 0,-1 2 1 0 0,1 0 0 0 0,-1 1 0 0 0,0-1 0 0 0,1 0 0 0 0,-1 0 0 0 0,1 1 0 0 0,-1-1 0 0 0,0 0 0 0 0,1 1 0 0 0,0-1 0 0 0,-1 1-1 0 0,1-1 1 0 0,-1 1 0 0 0,1-1 0 0 0,0 1 0 0 0,-1-1 0 0 0,1 1 0 0 0,0-1 0 0 0,-1 1 0 0 0,1 0 0 0 0,0 0 0 0 0,0-1 0 0 0,-1 1 0 0 0,1 0 0 0 0,0 0 0 0 0,0 0 0 0 0,0 0 0 0 0,-1 0 0 0 0,1 0 0 0 0,0 0 0 0 0,0 0 0 0 0,0 0 0 0 0,-1 0 0 0 0,2 0-1 0 0,15 3-819 0 0,-5 2-5404 0 0,-7-3-14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29.060"/>
    </inkml:context>
    <inkml:brush xml:id="br0">
      <inkml:brushProperty name="width" value="0.05" units="cm"/>
      <inkml:brushProperty name="height" value="0.05" units="cm"/>
      <inkml:brushProperty name="color" value="#FFC114"/>
    </inkml:brush>
  </inkml:definitions>
  <inkml:trace contextRef="#ctx0" brushRef="#br0">0 0 17503 0 0,'0'0'384'0'0,"0"0"88"0"0,0 0 8 0 0,0 0 8 0 0,0 0-392 0 0,0 0-96 0 0,0 0 0 0 0,0 0 0 0 0,0 0 0 0 0,0 0 0 0 0,0 0 0 0 0,0 0 0 0 0,0 0-1208 0 0,7 2-264 0 0,1 6-47 0 0,0-5-17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29.620"/>
    </inkml:context>
    <inkml:brush xml:id="br0">
      <inkml:brushProperty name="width" value="0.05" units="cm"/>
      <inkml:brushProperty name="height" value="0.05" units="cm"/>
      <inkml:brushProperty name="color" value="#FFC114"/>
    </inkml:brush>
  </inkml:definitions>
  <inkml:trace contextRef="#ctx0" brushRef="#br0">49 23 8288 0 0,'-2'3'487'0'0,"2"-2"-954"0"0,0 3 1048 0 0,-3 11 4119 0 0,3-14-4387 0 0,0-1 0 0 0,0 1 0 0 0,0 0 1 0 0,0 0-1 0 0,0-1 0 0 0,0 1 0 0 0,1 0 0 0 0,-1 0 1 0 0,0-1-1 0 0,1 1 0 0 0,-1 0 0 0 0,0-1 0 0 0,1 1 0 0 0,-1 0 1 0 0,1-1-1 0 0,-1 1 0 0 0,1-1 0 0 0,-1 1 0 0 0,1-1 0 0 0,0 1 1 0 0,-1-1-314 0 0,13 10 272 0 0,-12-9-243 0 0,-1-1-174 0 0,2 0-102 0 0,6 1 105 0 0,0-1 0 0 0,-1 0-1 0 0,1 0 1 0 0,0-1 142 0 0,14 1 72 0 0,11-6 1656 0 0,-25 4-1579 0 0,-6 1-147 0 0,0 0 0 0 0,0 0-1 0 0,0 0 1 0 0,-1-1 0 0 0,1 1-1 0 0,0 0 1 0 0,-1-1 0 0 0,1 1-1 0 0,0-2-1 0 0,-1 3 1 0 0,-1-1-1 0 0,0 0 0 0 0,1 0 0 0 0,-1 1 0 0 0,1-1 0 0 0,-1 0 0 0 0,0 0 1 0 0,0 0-1 0 0,1 1 0 0 0,-1-1 0 0 0,0 0 0 0 0,0 0 0 0 0,0 0 0 0 0,0 1 1 0 0,0-1-1 0 0,0-1 0 0 0,0 1 0 0 0,-1-1 0 0 0,1 0-1 0 0,-1 0 1 0 0,0 1 0 0 0,0-1 0 0 0,0 1 0 0 0,0-1 0 0 0,0 0 0 0 0,0 1 0 0 0,0 0 0 0 0,0-1 0 0 0,0 1 0 0 0,-1 0-1 0 0,1-1 1 0 0,-1 1 0 0 0,0 0-129 0 0,0 1 0 0 0,0-1 0 0 0,-1 0 0 0 0,1 1 0 0 0,0 0 0 0 0,-1-1 0 0 0,1 1 0 0 0,0 0 0 0 0,-1 0 0 0 0,1 0-1 0 0,0 1 1 0 0,-1-1 0 0 0,0 0 129 0 0,0 1-148 0 0,-4 0 183 0 0,1 0-1 0 0,-1 0 1 0 0,1 1 0 0 0,-1 0 0 0 0,1 0 0 0 0,0 1-1 0 0,0 0 1 0 0,0 0 0 0 0,1 0 0 0 0,-1 1 0 0 0,1 0 0 0 0,-1 0-1 0 0,1 0 1 0 0,0 1 0 0 0,1-1 0 0 0,-1 1 0 0 0,1 0-1 0 0,-3 6-34 0 0,2-2 81 0 0,0 1-1 0 0,1 0 1 0 0,0 0-1 0 0,1 0 0 0 0,0 0 1 0 0,1 1-1 0 0,-1 2-80 0 0,3-11 23 0 0,0-1 0 0 0,0 1 0 0 0,-1 0 0 0 0,1-1 0 0 0,0 1 0 0 0,0 0 0 0 0,1-1 0 0 0,-1 1 0 0 0,0-1 0 0 0,1 1 0 0 0,-1 0 0 0 0,0-1 0 0 0,1 1 0 0 0,0-1 0 0 0,-1 1 1 0 0,1-1-1 0 0,0 1 0 0 0,0-1 0 0 0,0 1-23 0 0,2 1-55 0 0,1 1 1 0 0,-1-1 0 0 0,1 0-1 0 0,0 0 1 0 0,3 2 54 0 0,9 8-107 0 0,-14-11 106 0 0,1 0 0 0 0,0 0-1 0 0,0-1 1 0 0,0 1 0 0 0,0-1 0 0 0,0 1 0 0 0,0-1 0 0 0,1 0 0 0 0,-1 0 0 0 0,0-1 0 0 0,1 1 0 0 0,-1-1 0 0 0,0 1-1 0 0,3-1 2 0 0,5 0 113 0 0,0-1-1 0 0,1 0 0 0 0,5-1-112 0 0,-16 1 16 0 0,5 1 90 0 0,0-3-21 0 0,13-7-35 0 0,-2 2 27 0 0,-10 5-334 0 0,0 0 1 0 0,-1 0-1 0 0,1-1 1 0 0,-1 0-1 0 0,0 0 1 0 0,0 0-1 0 0,0-1 0 0 0,0-1 257 0 0,-4 3-10 0 0,0 0 5 0 0,10-3 4 0 0,-3 1-20 0 0,-8 5-87 0 0,-1 0-27 0 0,0 0-1 0 0,0 0 10 0 0,0 0 39 0 0,0 0 20 0 0,0 0 3 0 0,1 0 11 0 0,0 0 57 0 0,0 0-1 0 0,0 0 1 0 0,0 0 0 0 0,0 0-1 0 0,0 0 1 0 0,0 1 0 0 0,0-1-1 0 0,0 1 1 0 0,0-1-1 0 0,0 0 1 0 0,0 1 0 0 0,0-1-1 0 0,0 1 1 0 0,0 0 0 0 0,0-1-1 0 0,-1 1 1 0 0,1 0-1 0 0,0 0 1 0 0,-1-1 0 0 0,1 1-1 0 0,0 0-3 0 0,9 19 246 0 0,-7-13-171 0 0,7 19 357 0 0,-9-25-352 0 0,-1-1 0 0 0,0 0-32 0 0,0 0-124 0 0,0 0-14 0 0,-1-2 82 0 0,1 1 1 0 0,-1 0-1 0 0,0 0 1 0 0,1-1 0 0 0,0 1-1 0 0,-1 0 1 0 0,1-1-1 0 0,0 1 1 0 0,-1-1 0 0 0,1 0 7 0 0,0 0-8 0 0,-9-35 947 0 0,7 29-882 0 0,1 0-1 0 0,0 0 1 0 0,1 0 0 0 0,0 0-1 0 0,0 0 1 0 0,1 0 0 0 0,0 0-1 0 0,1-7-56 0 0,1 2 134 0 0,-2 8-3 0 0,0 1 0 0 0,1-1-1 0 0,-1 1 1 0 0,1-1 0 0 0,-1 1 0 0 0,1 0 0 0 0,1-2-131 0 0,2-1 565 0 0,-4 6-510 0 0,-1 0-1 0 0,1 0 1 0 0,-1 0 0 0 0,1 0 0 0 0,-1 1 0 0 0,1-1-1 0 0,0 0 1 0 0,-1 0 0 0 0,1 1 0 0 0,0-1 0 0 0,0 1 0 0 0,0-1-1 0 0,0 0 1 0 0,-1 1 0 0 0,1 0 0 0 0,0-1 0 0 0,0 1-1 0 0,0-1 1 0 0,0 1-55 0 0,18-11-181 0 0,-17 9-253 0 0,0 1 1 0 0,0-1-1 0 0,1 1 1 0 0,-1-1-1 0 0,0 1 1 0 0,3-1 433 0 0,3 1-7505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1.437"/>
    </inkml:context>
    <inkml:brush xml:id="br0">
      <inkml:brushProperty name="width" value="0.05" units="cm"/>
      <inkml:brushProperty name="height" value="0.05" units="cm"/>
      <inkml:brushProperty name="color" value="#FFC114"/>
    </inkml:brush>
  </inkml:definitions>
  <inkml:trace contextRef="#ctx0" brushRef="#br0">0 8 4608 0 0,'0'0'353'0'0,"2"-4"1084"0"0,-1 2 7983 0 0,12 0-4322 0 0,-12 2-5063 0 0,-1 0 0 0 0,1 0 0 0 0,-1 0 0 0 0,0 1 0 0 0,1-1 0 0 0,-1 0 0 0 0,1 0 0 0 0,-1 0 0 0 0,0 0 0 0 0,1 1 0 0 0,-1-1 0 0 0,0 0 0 0 0,1 0 0 0 0,-1 1 0 0 0,0-1 0 0 0,1 0 1 0 0,-1 1-1 0 0,0-1 0 0 0,1 0 0 0 0,-1 1 0 0 0,0-1 0 0 0,0 0 0 0 0,0 1 0 0 0,1-1 0 0 0,-1 0 0 0 0,0 1 0 0 0,0-1 0 0 0,0 1 0 0 0,0-1 0 0 0,0 1 0 0 0,0-1 0 0 0,0 0 0 0 0,0 1 0 0 0,0-1 1 0 0,0 1-1 0 0,0-1 0 0 0,0 1-35 0 0,2 40 159 0 0,0-23-141 0 0,-2-1-1 0 0,0 17-17 0 0,-1-30 11 0 0,1-1-1 0 0,0 0 1 0 0,1 0-1 0 0,-1 1 0 0 0,0-1 1 0 0,1 1-11 0 0,2 24-1385 0 0,-2-27 1355 0 0,-1 0 1 0 0,0-1 0 0 0,1 1-1 0 0,-1-1 1 0 0,0 1 0 0 0,1-1-1 0 0,-1 1 1 0 0,1-1 0 0 0,-1 1-1 0 0,1-1 1 0 0,-1 1 0 0 0,1-1-1 0 0,-1 1 1 0 0,1-1 0 0 0,0 0 0 0 0,-1 1-1 0 0,1-1 1 0 0,0 0 0 0 0,-1 0-1 0 0,1 1 1 0 0,0-1 29 0 0,0 0-63 0 0,0 1 1 0 0,1-1 0 0 0,-1 0-1 0 0,0 1 1 0 0,0-1-1 0 0,1 0 1 0 0,-1 0-1 0 0,0 0 1 0 0,0 0-1 0 0,1 0 1 0 0,-1 0-1 0 0,1 0 63 0 0,2-2-23 0 0,0 0-1 0 0,1 0 1 0 0,-1-1-1 0 0,0 1 1 0 0,-1-1-1 0 0,1 0 1 0 0,0 0-1 0 0,-1-1 0 0 0,1 0 24 0 0,27-35-75 0 0,-24 29-81 0 0,1 0 1 0 0,0 0 0 0 0,7-6 155 0 0,-6 8-19 0 0,-6 5 19 0 0,1-1 0 0 0,-1 1-1 0 0,1 0 1 0 0,0 1-1 0 0,0-1 1 0 0,-1 1-1 0 0,2-1 1 0 0,-1 1-1 0 0,1 0 1 0 0,9-6 6 0 0,-7 4 199 0 0,-7 4-167 0 0,0 0 0 0 0,0 0 0 0 0,0 0 0 0 0,0 0 0 0 0,0 0 0 0 0,0 1 0 0 0,0-1 0 0 0,1 0 0 0 0,-1 0 0 0 0,0 0 0 0 0,0 0 0 0 0,0 0 0 0 0,0 0 0 0 0,0 0 0 0 0,0 0 0 0 0,0 0 0 0 0,0 1 0 0 0,0-1 0 0 0,0 0 0 0 0,0 0 0 0 0,1 0 0 0 0,-1 0 0 0 0,0 0 0 0 0,0 0 0 0 0,0 0 0 0 0,0 1 0 0 0,0-1 0 0 0,0 0 0 0 0,0 0 0 0 0,0 0 0 0 0,0 0 0 0 0,0 0 0 0 0,0 1 0 0 0,0-1 0 0 0,0 0 0 0 0,0 0 0 0 0,-1 0-1 0 0,1 0 1 0 0,0 0 0 0 0,0 0 0 0 0,0 0 0 0 0,0 1 0 0 0,0-1 0 0 0,0 0 0 0 0,0 0-38 0 0,-1 3 40 0 0,0-1-1 0 0,0 1 0 0 0,0-1 1 0 0,-1 1-1 0 0,1-1 0 0 0,-1 0 1 0 0,1 1-1 0 0,-1-1 1 0 0,0 0-1 0 0,0 0 0 0 0,0 0 1 0 0,0 0-1 0 0,0-1 0 0 0,0 1 1 0 0,-1 0-1 0 0,-1 0-39 0 0,1 1-4 0 0,-1-1 1 0 0,1 1-1 0 0,-1 0 1 0 0,1 0-1 0 0,0 1 0 0 0,-1 0 4 0 0,-11 19 0 0 0,-12 17 0 0 0,25-36 0 0 0,-1 0 0 0 0,1 0 0 0 0,0 0 0 0 0,1 1 0 0 0,-1-1 0 0 0,0 0 0 0 0,1 1 0 0 0,0 0 0 0 0,0-1 0 0 0,0 4 0 0 0,2-7 0 0 0,-1 0 0 0 0,0 0 0 0 0,0-1 0 0 0,0 1 0 0 0,1 0 0 0 0,-1-1 0 0 0,0 1 0 0 0,1 0 0 0 0,-1-1 0 0 0,1 1 0 0 0,-1 0 0 0 0,0-1 0 0 0,1 1 0 0 0,-1-1 0 0 0,1 1 0 0 0,0-1 0 0 0,-1 1 0 0 0,1-1 0 0 0,-1 1 0 0 0,1-1 0 0 0,0 0 0 0 0,-1 1 0 0 0,1-1 0 0 0,0 0 0 0 0,0 1 0 0 0,-1-1 0 0 0,1 0 0 0 0,0 0 0 0 0,0 0 0 0 0,-1 0 0 0 0,1 0 0 0 0,0 0 0 0 0,0 0 0 0 0,0 0 0 0 0,11 2 0 0 0,0 0 0 0 0,0-1 0 0 0,1-1 0 0 0,-1 0 0 0 0,0 0 0 0 0,5-2 0 0 0,-10 1-15 0 0,0 1 0 0 0,0-1 0 0 0,7 2 15 0 0,-5-1-881 0 0,0 0 0 0 0,0 0 0 0 0,5-2 881 0 0,17-2-1514 0 0,0-1-19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1.849"/>
    </inkml:context>
    <inkml:brush xml:id="br0">
      <inkml:brushProperty name="width" value="0.05" units="cm"/>
      <inkml:brushProperty name="height" value="0.05" units="cm"/>
      <inkml:brushProperty name="color" value="#FFC114"/>
    </inkml:brush>
  </inkml:definitions>
  <inkml:trace contextRef="#ctx0" brushRef="#br0">151 68 9672 0 0,'0'0'38'0'0,"1"0"1"0"0,-1 0-1 0 0,0 0 1 0 0,1 0-1 0 0,-1 0 1 0 0,1 0-1 0 0,-1 0 1 0 0,0-1-1 0 0,1 1 1 0 0,-1 0 0 0 0,0 0-1 0 0,1 0 1 0 0,-1 0-1 0 0,0-1 1 0 0,0 1-1 0 0,1 0 1 0 0,-1 0-1 0 0,0 0 1 0 0,0-1-1 0 0,1 1 1 0 0,-1 0-1 0 0,0-1 1 0 0,0 1-1 0 0,1 0 1 0 0,-1-1 0 0 0,0 1-1 0 0,0 0-38 0 0,-6-9 1016 0 0,4 5-808 0 0,-21-16 3328 0 0,21 17-3152 0 0,0 1 1 0 0,-1-1-1 0 0,1 1 1 0 0,-1-1-1 0 0,0 1 1 0 0,0 0-1 0 0,0 0 1 0 0,0 0 0 0 0,0 1-1 0 0,0-1 1 0 0,-1 1-1 0 0,1-1 1 0 0,0 1-1 0 0,-2 0-384 0 0,4 1 444 0 0,-1 1-289 0 0,-18 8-70 0 0,17-8 66 0 0,-1 1 0 0 0,1-1 0 0 0,0 0 1 0 0,0 1-1 0 0,0 0 0 0 0,0 0 0 0 0,0 0 0 0 0,0 0 0 0 0,0 0 0 0 0,1 0 0 0 0,-1 1 0 0 0,1-1 0 0 0,-2 3-151 0 0,-2 5 14 0 0,5-8-14 0 0,-1 0 0 0 0,1 0 0 0 0,0 0 0 0 0,0 1 1 0 0,0-1-1 0 0,0 0 0 0 0,0 0 0 0 0,0 1 0 0 0,1-1 0 0 0,-1 1 1 0 0,1-1-1 0 0,-1 0 0 0 0,1 1 0 0 0,0-1 0 0 0,0 1 0 0 0,1 1 0 0 0,-1 7 6 0 0,0-10-14 0 0,0 0-1 0 0,0 0 1 0 0,0 0 0 0 0,0 0 0 0 0,0 0-1 0 0,0 0 1 0 0,0 0 0 0 0,1 0-1 0 0,-1 0 1 0 0,0 0 0 0 0,0 0 0 0 0,1 0-1 0 0,-1 0 1 0 0,1 0 0 0 0,-1 0 0 0 0,1 0-1 0 0,-1-1 1 0 0,1 1 0 0 0,-1 0 0 0 0,1 0-1 0 0,0-1 9 0 0,10 12-62 0 0,-10-10 78 0 0,0 0 1 0 0,1-1-1 0 0,-1 1 1 0 0,1-1-1 0 0,-1 1 1 0 0,1-1-1 0 0,0 0 1 0 0,-1 0-1 0 0,1 0 1 0 0,0 1-17 0 0,5 1 5 0 0,0-1-1 0 0,0 1 1 0 0,0-1-1 0 0,0-1 1 0 0,1 1-1 0 0,-1-1 1 0 0,0 0 0 0 0,1-1-1 0 0,-1 0 1 0 0,0 0-1 0 0,1-1 1 0 0,-1 1 0 0 0,0-2-1 0 0,1 1 1 0 0,-1-1-1 0 0,1 0-4 0 0,-6 1 0 0 0,0 0 0 0 0,0 0 0 0 0,1 0 0 0 0,-1 0 0 0 0,0 0 0 0 0,0-1 0 0 0,0 1 0 0 0,0-1 0 0 0,0 1 0 0 0,-1-1 0 0 0,1 0 0 0 0,0 1 0 0 0,-1-1 0 0 0,1 0 0 0 0,-1 0 0 0 0,0 0 0 0 0,1 0 0 0 0,-1-1 0 0 0,0 1 0 0 0,0 0 0 0 0,-1 0 0 0 0,1-1 0 0 0,0 1 0 0 0,-1-1 0 0 0,1 1 0 0 0,-1-2 0 0 0,4-10 0 0 0,-3 12 0 0 0,-1 0 0 0 0,1 0 0 0 0,0 0 0 0 0,-1 0 0 0 0,0 0 0 0 0,1 0 0 0 0,-1 0 0 0 0,0 0 0 0 0,0 0 0 0 0,0 0 0 0 0,0 0 0 0 0,-1 0 0 0 0,1 0 0 0 0,0 0 0 0 0,-1 0 0 0 0,1 0 0 0 0,-1 0 0 0 0,0 0 0 0 0,0 0 0 0 0,-1-2 17 0 0,1 1-214 0 0,-1 0 0 0 0,0 0-1 0 0,0 0 1 0 0,0 0 0 0 0,0 0 0 0 0,0 0-1 0 0,-2-1 198 0 0,-2-2-5389 0 0,3 1-1817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2.211"/>
    </inkml:context>
    <inkml:brush xml:id="br0">
      <inkml:brushProperty name="width" value="0.05" units="cm"/>
      <inkml:brushProperty name="height" value="0.05" units="cm"/>
      <inkml:brushProperty name="color" value="#FFC114"/>
    </inkml:brush>
  </inkml:definitions>
  <inkml:trace contextRef="#ctx0" brushRef="#br0">0 25 5064 0 0,'0'0'232'0'0,"0"0"456"0"0,0 0 1789 0 0,0 0 783 0 0,0 0 159 0 0,2-1 742 0 0,8-5-3159 0 0,-6 4-727 0 0,-1 0 0 0 0,1 0 0 0 0,0 0 0 0 0,0 0 0 0 0,0 1 0 0 0,0 0 0 0 0,0 0-1 0 0,0 0 1 0 0,1 0 0 0 0,0 0-275 0 0,44-1 493 0 0,-39 2-720 0 0,9 3-2842 0 0,-11-1 2137 0 0,7 1-602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2.604"/>
    </inkml:context>
    <inkml:brush xml:id="br0">
      <inkml:brushProperty name="width" value="0.05" units="cm"/>
      <inkml:brushProperty name="height" value="0.05" units="cm"/>
      <inkml:brushProperty name="color" value="#FFC114"/>
    </inkml:brush>
  </inkml:definitions>
  <inkml:trace contextRef="#ctx0" brushRef="#br0">37 13 13648 0 0,'-2'1'279'0'0,"0"1"0"0"0,0-1 0 0 0,0 1 0 0 0,0 0 0 0 0,0-1 0 0 0,0 1 0 0 0,0 0 0 0 0,0 1 0 0 0,1-1 0 0 0,-1 0 0 0 0,1 0 0 0 0,-1 1 1 0 0,1-1-1 0 0,0 0 0 0 0,0 1 0 0 0,0 0-279 0 0,-3 7 1456 0 0,3-9-1380 0 0,1 0-1 0 0,-1-1 1 0 0,1 1 0 0 0,0 0-1 0 0,-1 0 1 0 0,1-1 0 0 0,0 1-1 0 0,-1 0 1 0 0,1 0 0 0 0,0-1-1 0 0,0 1 1 0 0,0 0 0 0 0,0 0-1 0 0,0 0 1 0 0,0-1 0 0 0,0 1-1 0 0,0 1-75 0 0,0 17 626 0 0,0-16-627 0 0,0 0-1 0 0,0 1 1 0 0,0-1 0 0 0,1 0-1 0 0,-1 0 1 0 0,1 0-1 0 0,0 3 2 0 0,11 26 0 0 0,-5-16 0 0 0,-7-16 1 0 0,1 0-1 0 0,-1 0 0 0 0,0 0 0 0 0,0 0 0 0 0,0 0 0 0 0,0 0 1 0 0,0 0-1 0 0,0 0 0 0 0,0 0 0 0 0,0 1 0 0 0,0-1 1 0 0,0 0-1 0 0,0 0 0 0 0,0 0 0 0 0,0 0 0 0 0,1 0 0 0 0,-1 0 1 0 0,0 0-1 0 0,0 0 0 0 0,0 0 0 0 0,0 0 0 0 0,0 0 0 0 0,0 0 1 0 0,0 0-1 0 0,0 0 0 0 0,1 0 0 0 0,-1 0 0 0 0,0 0 1 0 0,0 0-1 0 0,0 0 0 0 0,0 0 0 0 0,0 0 0 0 0,0 0 0 0 0,0 0 1 0 0,0 0-1 0 0,1 0 0 0 0,-1 0 0 0 0,0 0 0 0 0,0 0 1 0 0,0 0-1 0 0,0 0 0 0 0,0 0 0 0 0,0 0 0 0 0,0 0 0 0 0,1-6-28 0 0,-2-5-353 0 0,0 8 246 0 0,1 1 0 0 0,0-1 0 0 0,-1 0 0 0 0,1 0 0 0 0,0 0 0 0 0,1 1 0 0 0,-1-1 0 0 0,0 0 0 0 0,1 0 0 0 0,0 1 0 0 0,0-2 135 0 0,0-3-35 0 0,2 1 0 0 0,-1-1-1 0 0,4-5 36 0 0,-4 7 0 0 0,1 0 0 0 0,-1 0 0 0 0,0 0 0 0 0,1-6 0 0 0,-3 10 0 0 0,1 0 0 0 0,-1-1 0 0 0,1 1 0 0 0,0 0 0 0 0,0 0 0 0 0,-1 0 0 0 0,1 0 0 0 0,0-1 0 0 0,0 1 0 0 0,0 1 0 0 0,0-1 0 0 0,1-1 0 0 0,8-9 0 0 0,-9 9 1 0 0,0 0-1 0 0,0 1 1 0 0,0-1-1 0 0,0 0 1 0 0,0 1-1 0 0,0-1 1 0 0,1 1-1 0 0,-1-1 1 0 0,1 1-1 0 0,-1 0 1 0 0,1 0-1 0 0,-1 0 1 0 0,1 0-1 0 0,0 0 1 0 0,-1 0-1 0 0,2 0 0 0 0,6-4 56 0 0,6 9 1264 0 0,-14-4-1279 0 0,0 1 0 0 0,0-1 0 0 0,0 1 0 0 0,0-1 0 0 0,1 1 0 0 0,-1-1 0 0 0,0 1 0 0 0,0 0-1 0 0,0-1 1 0 0,0 1 0 0 0,0 0 0 0 0,0 0 0 0 0,0 0 0 0 0,-1 0 0 0 0,1 0 0 0 0,0 0-41 0 0,12 19-76 0 0,-5-6 105 0 0,-5-10-29 0 0,-1 0 0 0 0,1 0 0 0 0,-1 0 0 0 0,0 0 0 0 0,-1 1 0 0 0,1-1 0 0 0,-1 1 0 0 0,0-1 0 0 0,1 4 0 0 0,-2-6 19 0 0,1-1-1 0 0,-1 1 1 0 0,1-1-1 0 0,0 1 1 0 0,0-1-1 0 0,-1 0 1 0 0,1 1-1 0 0,0-1 0 0 0,0 0 1 0 0,0 0-1 0 0,1 1-18 0 0,-1-1 66 0 0,0 0 1 0 0,0 1-1 0 0,0-1 0 0 0,0 0 0 0 0,0 1 0 0 0,0-1 0 0 0,0 1 1 0 0,-1-1-1 0 0,1 1 0 0 0,-1-1 0 0 0,1 1-66 0 0,0 3 157 0 0,0 0 1 0 0,0-1-1 0 0,1 1 0 0 0,0 0 1 0 0,0-1-1 0 0,0 1 0 0 0,1 0-157 0 0,4 15 365 0 0,-2-5-1438 0 0,1-7-4452 0 0,-6-8 3991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3.055"/>
    </inkml:context>
    <inkml:brush xml:id="br0">
      <inkml:brushProperty name="width" value="0.05" units="cm"/>
      <inkml:brushProperty name="height" value="0.05" units="cm"/>
      <inkml:brushProperty name="color" value="#FFC114"/>
    </inkml:brush>
  </inkml:definitions>
  <inkml:trace contextRef="#ctx0" brushRef="#br0">5 25 15664 0 0,'0'0'356'0'0,"0"0"49"0"0,0 0 21 0 0,0 1-42 0 0,1 2-311 0 0,-1-2-65 0 0,1 1-1 0 0,-1 0 1 0 0,1-1-1 0 0,-1 1 1 0 0,0 0-1 0 0,0-1 1 0 0,0 1-1 0 0,0 0 1 0 0,0-1-1 0 0,-1 2-7 0 0,1-2 20 0 0,0 0 0 0 0,0 0 0 0 0,0 0 0 0 0,0 0 0 0 0,0 0 0 0 0,0 0 0 0 0,0 0 0 0 0,1 0-1 0 0,-1 0 1 0 0,0 0 0 0 0,0 0 0 0 0,1 0 0 0 0,-1-1 0 0 0,1 2-20 0 0,-1-1 54 0 0,1 0-1 0 0,-1 0 1 0 0,1 0 0 0 0,-1 0-1 0 0,0 0 1 0 0,0 0 0 0 0,1 0-1 0 0,-1 0 1 0 0,0 0 0 0 0,0 0-1 0 0,0 0 1 0 0,0 1-54 0 0,-9 65 3000 0 0,7-57-2853 0 0,2-9-145 0 0,-1 0-1 0 0,1 0 0 0 0,0 0 0 0 0,0 0 0 0 0,-1 0 0 0 0,1 0 0 0 0,0 0 0 0 0,0 0 0 0 0,0 0 0 0 0,0 0 0 0 0,0-1 0 0 0,0 1 0 0 0,1 0 0 0 0,-1 0 0 0 0,0 0 0 0 0,0 0 0 0 0,1 1-1 0 0,-1-1 47 0 0,0 0-1 0 0,0 0 0 0 0,1 0 0 0 0,-1 0 1 0 0,0 0-1 0 0,0 0 0 0 0,0 0 0 0 0,0 0 1 0 0,0 0-1 0 0,-1 0 0 0 0,1 0 0 0 0,0 0-46 0 0,0 3 1173 0 0,4-6-853 0 0,-3 1-325 0 0,0 0 0 0 0,0-1 0 0 0,0 1 0 0 0,0 0 0 0 0,-1-1 0 0 0,1 1 0 0 0,0 0 1 0 0,-1-1-1 0 0,1 1 0 0 0,-1-1 0 0 0,1 1 0 0 0,-1-1 0 0 0,0 0 5 0 0,3-8-337 0 0,7-22-967 0 0,-9 26 1233 0 0,1-1-1 0 0,0 0 0 0 0,0 1 0 0 0,4-6 72 0 0,1-9 0 0 0,-6 18 13 0 0,-1 0 0 0 0,1 0 1 0 0,0 0-1 0 0,1 0 1 0 0,-1 0-1 0 0,2-2-13 0 0,-2 4 2 0 0,2-4 2 0 0,1 0 0 0 0,-1 0 0 0 0,2 0 0 0 0,-1 0-4 0 0,-2 3 0 0 0,0 0-1 0 0,1 1 1 0 0,-1 0 0 0 0,0-1 0 0 0,0 1 0 0 0,0 0 0 0 0,1 0 0 0 0,-1 0 0 0 0,1 0-1 0 0,-1 0 1 0 0,2 1 0 0 0,-1-1 40 0 0,1 0 0 0 0,0 1 1 0 0,-1 0-1 0 0,1 0 0 0 0,0 0 0 0 0,0 0 0 0 0,-1 1 0 0 0,1-1 0 0 0,-1 1 0 0 0,1 0 0 0 0,0 0 0 0 0,-1 1 0 0 0,3 0-40 0 0,-3-1 35 0 0,-1 0 0 0 0,0 0 0 0 0,0 1 0 0 0,0-1 0 0 0,0 1 0 0 0,0-1 1 0 0,0 1-1 0 0,-1-1 0 0 0,1 1 0 0 0,0 0 0 0 0,-1 0 0 0 0,1 0 0 0 0,-1 0 0 0 0,0 0 0 0 0,0 0 0 0 0,0 0 0 0 0,0 0 0 0 0,0 1 0 0 0,0-1 1 0 0,0 0-1 0 0,0 2-35 0 0,1 9 164 0 0,-1-10-107 0 0,0 1 1 0 0,-1 0 0 0 0,1 0-1 0 0,-1 0 1 0 0,0 0 0 0 0,0 0 0 0 0,0 1-58 0 0,2 29 490 0 0,-3-27-436 0 0,1 0 0 0 0,0 1 0 0 0,0-1 0 0 0,1 0 0 0 0,0 0 0 0 0,1 2-54 0 0,-2-8-27 0 0,0 1 1 0 0,0 0 0 0 0,1-1 0 0 0,-1 1 0 0 0,1 0 0 0 0,-1 0 0 0 0,1-1 0 0 0,0 1 0 0 0,0 1 26 0 0,8 5-4343 0 0,-6-6-2926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3.956"/>
    </inkml:context>
    <inkml:brush xml:id="br0">
      <inkml:brushProperty name="width" value="0.05" units="cm"/>
      <inkml:brushProperty name="height" value="0.05" units="cm"/>
      <inkml:brushProperty name="color" value="#FFC114"/>
    </inkml:brush>
  </inkml:definitions>
  <inkml:trace contextRef="#ctx0" brushRef="#br0">23 105 15664 0 0,'-8'4'769'0'0,"8"1"1021"0"0,11 4 551 0 0,-9-8-2554 0 0,-1 0 725 0 0,18 7 96 0 0,-13-6-608 0 0,-4-1 0 0 0,-1-1 0 0 0,0 1 0 0 0,0-1 0 0 0,1 0 0 0 0,-1 1 0 0 0,0-1 0 0 0,0 0 0 0 0,1 0 0 0 0,-1 0 0 0 0,0 0 0 0 0,1 0 0 0 0,-1 0 0 0 0,0-1 0 0 0,1 1 0 0 0,0-1 0 0 0,4 0 0 0 0,0 1 78 0 0,0 0 0 0 0,0-1 0 0 0,0 0 0 0 0,-1 0-1 0 0,1-1 1 0 0,5-1-78 0 0,-8 2-33 0 0,0-1-1 0 0,0 1 1 0 0,0 0-1 0 0,0-1 0 0 0,0 0 1 0 0,0 0-1 0 0,-1 0 1 0 0,1 0-1 0 0,-1 0 1 0 0,1 0-1 0 0,-1 0 0 0 0,2-4 34 0 0,-3 5 1 0 0,0 0-1 0 0,-1 0 0 0 0,1-1 0 0 0,0 1 0 0 0,-1 0 0 0 0,0-1 1 0 0,1 1-1 0 0,-1-1 0 0 0,0 1 0 0 0,1-1 0 0 0,-1 1 0 0 0,0 0 1 0 0,0-1-1 0 0,0 1 0 0 0,0-1 0 0 0,-1 1 0 0 0,1-1 0 0 0,0 1 1 0 0,-1-1-1 0 0,1 1 0 0 0,0 0 0 0 0,-1-1 0 0 0,0 1 0 0 0,1 0 1 0 0,-1-1-1 0 0,-1 0 0 0 0,1 0 19 0 0,0 1 1 0 0,0-1-1 0 0,-1 0 0 0 0,1 1 1 0 0,-1-1-1 0 0,1 1 1 0 0,-1 0-1 0 0,0 0 1 0 0,1-1-1 0 0,-1 1 0 0 0,0 0 1 0 0,0 0-1 0 0,0 1 1 0 0,0-1-1 0 0,0 0 1 0 0,0 1-1 0 0,-2-1-19 0 0,-2 0-37 0 0,-1 0 0 0 0,0 0 0 0 0,0 1 1 0 0,0 0-1 0 0,-5 1 37 0 0,10 0-6 0 0,-1-1 0 0 0,1 1 0 0 0,0 0 0 0 0,-1-1 0 0 0,1 1 0 0 0,0 0 0 0 0,-1 0 0 0 0,1 1 0 0 0,0-1 0 0 0,0 0-1 0 0,0 1 1 0 0,0-1 0 0 0,0 1 0 0 0,1 0 0 0 0,-1-1 0 0 0,0 1 0 0 0,0 2 6 0 0,-9 6-2 0 0,10-9 8 0 0,0 0-1 0 0,0 0 1 0 0,0 0 0 0 0,0 0 0 0 0,0 0-1 0 0,0 0 1 0 0,0 0 0 0 0,0 0-1 0 0,0 1 1 0 0,0-1 0 0 0,1 0-1 0 0,-1 0 1 0 0,0 1 0 0 0,1-1 0 0 0,-1 1-1 0 0,1-1 1 0 0,-1 2-6 0 0,1 0 82 0 0,-1 0 1 0 0,0-1-1 0 0,0 1 0 0 0,0 0 1 0 0,-1 0-1 0 0,1 0 1 0 0,-2 1-83 0 0,2-1 130 0 0,-1 0 0 0 0,0 0 1 0 0,1 0-1 0 0,0 0 1 0 0,0 0-1 0 0,0 0 0 0 0,-1 3-130 0 0,2-1 34 0 0,-1 0-1 0 0,1-1 0 0 0,0 1 1 0 0,0 0-1 0 0,1-1 0 0 0,-1 1 1 0 0,1 0-1 0 0,0-1 0 0 0,0 1 1 0 0,0-1-1 0 0,1 1 1 0 0,0-1-34 0 0,-1 0-2 0 0,1-1 0 0 0,0 0 0 0 0,0-1-1 0 0,1 1 1 0 0,-1 0 0 0 0,0-1 0 0 0,1 1 0 0 0,-1-1 0 0 0,1 0 0 0 0,0 1 0 0 0,0-1 0 0 0,0-1 0 0 0,0 1 0 0 0,0 0 0 0 0,0-1 0 0 0,2 1 2 0 0,7 2 69 0 0,0 0 0 0 0,0 0 0 0 0,0-1 0 0 0,9 1-69 0 0,-15-3-1 0 0,0-1 1 0 0,1 0-1 0 0,-1 0 0 0 0,1 0 1 0 0,-1 0-1 0 0,0-1 1 0 0,1 0-1 0 0,-1-1 0 0 0,0 1 1 0 0,2-2 0 0 0,9-4-229 0 0,0 0 1 0 0,0-1-1 0 0,13-9 229 0 0,15-6-1004 0 0,-40 21 939 0 0,-3 1 10 0 0,-2 1 47 0 0,0 0 0 0 0,1 0 0 0 0,-1 0 0 0 0,0-1 0 0 0,1 1 0 0 0,-1 0-1 0 0,1 0 1 0 0,-1 0 0 0 0,0 0 0 0 0,1 0 0 0 0,-1 0 0 0 0,1 0 0 0 0,-1 0 0 0 0,0 0-1 0 0,1 0 1 0 0,-1 0 0 0 0,1 0 0 0 0,-1 1 0 0 0,0-1 0 0 0,1 0 0 0 0,-1 0 0 0 0,1 0-1 0 0,-1 0 1 0 0,0 1 0 0 0,1-1 0 0 0,-1 0 0 0 0,0 0 0 0 0,1 1 0 0 0,-1-1 0 0 0,0 0-1 0 0,0 1 1 0 0,1-1 8 0 0,-1 0 142 0 0,2 2-27 0 0,0 0 1 0 0,0 0-1 0 0,-1 0 1 0 0,1-1-1 0 0,0 1 0 0 0,1-1 1 0 0,-1 1-1 0 0,0-1 1 0 0,0 0-1 0 0,2 1-115 0 0,-3-2 128 0 0,3 5 122 0 0,-4-5-239 0 0,0 0-1 0 0,1 0 1 0 0,-1 0 0 0 0,0 0 0 0 0,0 0 0 0 0,0 0 0 0 0,1 0 0 0 0,-1 1 0 0 0,0-1 0 0 0,0 0 0 0 0,0 0 0 0 0,1 0 0 0 0,-1 0 0 0 0,0 0 0 0 0,0 0-1 0 0,0 0 1 0 0,1 0 0 0 0,-1 0 0 0 0,0 0 0 0 0,0 0 0 0 0,0 0 0 0 0,1 0 0 0 0,-1-1 0 0 0,0 1 0 0 0,0 0 0 0 0,0 0 0 0 0,1 0 0 0 0,-1 0-1 0 0,0 0 1 0 0,0 0 0 0 0,0 0 0 0 0,1-1 0 0 0,-1 1 0 0 0,0 0 0 0 0,0 0 0 0 0,0 0 0 0 0,0 0 0 0 0,0-1 0 0 0,0 1 0 0 0,1 0 0 0 0,-1 0-1 0 0,0 0 1 0 0,0-1 0 0 0,0 1 0 0 0,0 0 0 0 0,0 0 0 0 0,0 0 0 0 0,0-1 0 0 0,0 1 0 0 0,0 0 0 0 0,0 0 0 0 0,0 0 0 0 0,0-1 0 0 0,0 1-11 0 0,1-20 105 0 0,1 3-31 0 0,-2 15-69 0 0,0 0-1 0 0,1 0 1 0 0,-1 0 0 0 0,0 0-1 0 0,0 1 1 0 0,0-1 0 0 0,0 0 0 0 0,0 0-1 0 0,-1 0 1 0 0,1 0 0 0 0,-1 1-1 0 0,1-2-4 0 0,-3-13-24 0 0,4 10-81 0 0,0 0-1 0 0,0-1 1 0 0,0 1-1 0 0,0 0 1 0 0,1 0-1 0 0,2-4 106 0 0,5-23-155 0 0,-9 31 144 0 0,1-1-1 0 0,0 0 1 0 0,0 1-1 0 0,0-1 1 0 0,0 0-1 0 0,1 1 1 0 0,-1-1 0 0 0,1 1-1 0 0,0 0 1 0 0,-1 0-1 0 0,1-1 1 0 0,0 1 0 0 0,0 0-1 0 0,0 0 1 0 0,1 1-1 0 0,-1-1 1 0 0,0 0-1 0 0,1 1 1 0 0,-1 0 0 0 0,3-2 11 0 0,-1 1-17 0 0,0 1 0 0 0,0-1 0 0 0,1 1 0 0 0,-1-1 0 0 0,1 1 0 0 0,-1 0 1 0 0,1 1-1 0 0,-1-1 0 0 0,1 1 0 0 0,0 0 0 0 0,-1 0 0 0 0,3 1 17 0 0,2 0-8 0 0,1 1-1 0 0,-1 0 0 0 0,0 0 1 0 0,8 4 8 0 0,-14-5-2 0 0,0 1 1 0 0,-1-1 0 0 0,1 1 0 0 0,0-1 0 0 0,-1 1 0 0 0,1 0-1 0 0,-1 0 1 0 0,0 0 0 0 0,1 1 0 0 0,-1-1 0 0 0,0 0 0 0 0,0 1-1 0 0,-1-1 1 0 0,1 1 0 0 0,0 0 0 0 0,0 1 1 0 0,2 4 22 0 0,-2-4 0 0 0,-1-1 1 0 0,1 1 0 0 0,0-1-1 0 0,-1 1 1 0 0,0 0-1 0 0,0-1 1 0 0,0 1 0 0 0,0 0-1 0 0,-1 0 1 0 0,0-1 0 0 0,1 1-1 0 0,-2 4-22 0 0,1 46 576 0 0,-2-35-336 0 0,-1 15 448 0 0,2-24-484 0 0,1-8-184 0 0,0-1-1 0 0,-1 1 1 0 0,1 0 0 0 0,0-1-1 0 0,0 1 1 0 0,0 0 0 0 0,1-1-1 0 0,-1 1 1 0 0,0 0 0 0 0,1-1 0 0 0,-1 1-1 0 0,1-1 1 0 0,-1 1 0 0 0,1-1-1 0 0,0 1 1 0 0,0 0-20 0 0,0-1-701 0 0,-1 5-1326 0 0,0-4 972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5.510"/>
    </inkml:context>
    <inkml:brush xml:id="br0">
      <inkml:brushProperty name="width" value="0.05" units="cm"/>
      <inkml:brushProperty name="height" value="0.05" units="cm"/>
      <inkml:brushProperty name="color" value="#FFC114"/>
    </inkml:brush>
  </inkml:definitions>
  <inkml:trace contextRef="#ctx0" brushRef="#br0">61 114 5064 0 0,'0'0'389'0'0,"0"0"8"0"0,0 0 962 0 0,0 0 449 0 0,0 0 89 0 0,0 0-99 0 0,0 0-502 0 0,0 0-220 0 0,0 0-42 0 0,0 0-26 0 0,0 0-75 0 0,0 0-34 0 0,0 0-10 0 0,11 6 590 0 0,11-4-58 0 0,6 0-649 0 0,-14-4-772 0 0,-10 1 0 0 0,0 1 0 0 0,-1-1 0 0 0,1 0 0 0 0,0 0 0 0 0,-1 0 0 0 0,1 0 0 0 0,-1 0 0 0 0,2-2 0 0 0,9-5 334 0 0,-10 6-529 0 0,0 0 1 0 0,-1 0-1 0 0,1-1 1 0 0,0 0-1 0 0,-1 1 1 0 0,3-4 194 0 0,-5 6-37 0 0,-1-1 1 0 0,1 0 0 0 0,-1 0 0 0 0,1 0 0 0 0,-1 0-1 0 0,1 1 1 0 0,-1-1 0 0 0,1 0 0 0 0,-1 0 0 0 0,0 0-1 0 0,0 0 1 0 0,1 0 0 0 0,-1 0 0 0 0,0 0 0 0 0,0 0-1 0 0,0 0 1 0 0,0 0 0 0 0,0 0 0 0 0,0 0 0 0 0,0 0 0 0 0,-1 0-1 0 0,1 0 1 0 0,0 0 0 0 0,0 0 0 0 0,-1 0 0 0 0,1 0-1 0 0,-1 0 1 0 0,1 1 0 0 0,-1-1 0 0 0,1 0 0 0 0,-1 0-1 0 0,1 0 37 0 0,-3-3 0 0 0,1 1 0 0 0,0-1 0 0 0,-1 1 0 0 0,0-1 0 0 0,0 1 0 0 0,0 0 0 0 0,0 0 0 0 0,0 0 0 0 0,-1 1 0 0 0,1-1 0 0 0,-1 1 0 0 0,1 0 0 0 0,-1 0 0 0 0,-2-1 0 0 0,2 2 22 0 0,1-1 0 0 0,-1 1 0 0 0,0-1 0 0 0,0 1-1 0 0,0 0 1 0 0,0 0 0 0 0,0 1 0 0 0,0 0 0 0 0,0-1 0 0 0,0 1-1 0 0,0 0 1 0 0,0 1 0 0 0,0-1 0 0 0,0 1 0 0 0,0 0-1 0 0,0 0 1 0 0,0 0 0 0 0,0 0 0 0 0,0 1 0 0 0,1-1 0 0 0,-1 1-1 0 0,-2 2-21 0 0,0 0-26 0 0,0 0 0 0 0,1 0 0 0 0,0 1-1 0 0,0-1 1 0 0,1 1 0 0 0,-1 0 0 0 0,1 1 0 0 0,0-1-1 0 0,0 1 1 0 0,1 0 0 0 0,-1-1 0 0 0,1 2-1 0 0,1-1 1 0 0,-1 0 0 0 0,1 1 0 0 0,0-1 0 0 0,1 1-1 0 0,-1 2 27 0 0,1-5 0 0 0,1-1 0 0 0,-1 1 0 0 0,1-1 0 0 0,0 1 0 0 0,1-1 0 0 0,-1 1 0 0 0,1-1 0 0 0,-1 1 0 0 0,1-1 0 0 0,0 1 0 0 0,0-1 0 0 0,0 0 0 0 0,1 1 0 0 0,-1-1 0 0 0,1 0 0 0 0,0 0 0 0 0,0 0 0 0 0,0 0 0 0 0,0 0 0 0 0,0-1 0 0 0,1 1 0 0 0,-1-1 0 0 0,1 1 0 0 0,0-1 0 0 0,-1 0 0 0 0,1 0 0 0 0,0 0 0 0 0,1 0 0 0 0,2 1 0 0 0,1 0 0 0 0,1 0 0 0 0,0 0 0 0 0,0 0 0 0 0,0-1 0 0 0,0 0 0 0 0,0-1 0 0 0,1 0 0 0 0,-1 0 0 0 0,4-1 0 0 0,-2 0-127 0 0,0 0-1 0 0,0-1 1 0 0,0 0-1 0 0,1 0 1 0 0,-1-1-1 0 0,0-1 1 0 0,-1 0-1 0 0,1 0 1 0 0,0-1-1 0 0,-1 0 1 0 0,0 0-1 0 0,0-1 1 0 0,0-1-1 0 0,-1 1 1 0 0,1-1-1 0 0,0-2 128 0 0,-3 3-1 0 0,-1-1 0 0 0,-1 1 0 0 0,1-1-1 0 0,-1 1 1 0 0,0-1 0 0 0,0 0 0 0 0,-1-1 0 0 0,0 1-1 0 0,0-1 1 0 0,0 1 0 0 0,-1-1 0 0 0,0 0-1 0 0,0-2 2 0 0,12-23 0 0 0,-14 26 0 0 0,-3 3 64 0 0,3 2 274 0 0,0 1 136 0 0,0 0 34 0 0,0 0-65 0 0,0 14-278 0 0,0-7 152 0 0,1 0-1 0 0,0 0 0 0 0,1 0 1 0 0,-1-1-1 0 0,1 1 0 0 0,2 2-316 0 0,3 17 150 0 0,-5-21-150 0 0,1 1 0 0 0,-1-1 0 0 0,1 1 0 0 0,0-1 0 0 0,0 0 0 0 0,0 0 0 0 0,1 0 0 0 0,-1-1 0 0 0,1 1 0 0 0,1-1 0 0 0,-1 0 0 0 0,4 3 0 0 0,-4-5 0 0 0,-1 0 0 0 0,0 0 0 0 0,1 0 0 0 0,-1-1 0 0 0,1 0 0 0 0,-1 0 0 0 0,1 0 0 0 0,0 0 0 0 0,-1 0 0 0 0,1-1 0 0 0,0 1 0 0 0,1-1 0 0 0,-3 0 0 0 0,0 0 0 0 0,0 0 0 0 0,1 0 0 0 0,-1-1 0 0 0,0 1 0 0 0,0 0 0 0 0,0-1 0 0 0,0 0 0 0 0,0 1 0 0 0,0-1 0 0 0,0 0 0 0 0,0 0 0 0 0,0 0 0 0 0,0 0 0 0 0,0 0 0 0 0,0-1 0 0 0,-1 1 0 0 0,1-1 0 0 0,-1 1 0 0 0,1-1 0 0 0,-1 1 0 0 0,1-1 0 0 0,2-4 0 0 0,-1 1 0 0 0,1-1 0 0 0,-1 1 0 0 0,-1-1 0 0 0,1 0 0 0 0,-1-1 0 0 0,0 1 0 0 0,0-1 0 0 0,-1 5-59 0 0,0 0 0 0 0,-1-1 0 0 0,1 1 0 0 0,0 0 0 0 0,0 0-1 0 0,0 1 1 0 0,1-3 59 0 0,-1 3-121 0 0,0-1 0 0 0,0 0 0 0 0,0 0-1 0 0,0 0 1 0 0,-1 0 0 0 0,1 0 0 0 0,-1 0-1 0 0,1 0 122 0 0,1-10-475 0 0,-1 10 458 0 0,0-1 1 0 0,-1 0-1 0 0,1 1 0 0 0,-1-1 1 0 0,0 1-1 0 0,0-1 1 0 0,0 0-1 0 0,0-1 17 0 0,0 1 0 0 0,1 3 0 0 0,-1 0 0 0 0,0-1 0 0 0,0 1 0 0 0,0-1 0 0 0,0 1 0 0 0,0-1 0 0 0,0 1 0 0 0,0-1 0 0 0,0 1 0 0 0,0-1 0 0 0,0 1 0 0 0,0-1 0 0 0,0 1 0 0 0,-1 0 0 0 0,1-1 0 0 0,0 1 0 0 0,0-1 0 0 0,0 1 0 0 0,-1-1 0 0 0,1 1 2 0 0,0 0 0 0 0,-1 0 0 0 0,1 0 0 0 0,0-1 0 0 0,0 1 1 0 0,-1 0-1 0 0,1 0 0 0 0,0 0 0 0 0,-1 0 0 0 0,1 0 0 0 0,0 0 0 0 0,-1 0 0 0 0,1 0 0 0 0,0 0 0 0 0,-1 0 0 0 0,1 0 0 0 0,0 0 0 0 0,-1 0 0 0 0,1 0 0 0 0,0 0 0 0 0,-1 0 0 0 0,1 0 0 0 0,0 0 0 0 0,-1 1 0 0 0,1-1 0 0 0,0 0 0 0 0,0 0 0 0 0,-1 0 0 0 0,1 0 0 0 0,0 1 0 0 0,0-1 0 0 0,-1 0 0 0 0,1 0-2 0 0,-9 7 809 0 0,8-3-727 0 0,0-1 0 0 0,1 1 0 0 0,-1-1 0 0 0,0 0-1 0 0,1 1 1 0 0,0-1 0 0 0,0 1 0 0 0,0-1 0 0 0,0 1-1 0 0,1-1 1 0 0,-1 1 0 0 0,1-1 0 0 0,0 1 0 0 0,0-1-1 0 0,0 0 1 0 0,0 0 0 0 0,0 1 0 0 0,1-1 0 0 0,0 1-82 0 0,4 5 322 0 0,0-1 0 0 0,0 1-1 0 0,1-1 1 0 0,0 0 0 0 0,5 4-322 0 0,-9-9-232 0 0,1-1 0 0 0,-1 1 0 0 0,1-1 0 0 0,0 1 0 0 0,0-1 0 0 0,2 0 232 0 0,8 5-1860 0 0,-12-6 1492 0 0,-1-1-1 0 0,0 1 1 0 0,0-1-1 0 0,1 1 0 0 0,-1-1 1 0 0,0 0-1 0 0,1 1 1 0 0,-1-1-1 0 0,1 0 0 0 0,-1 0 1 0 0,1 0 368 0 0,6 0-6821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5.982"/>
    </inkml:context>
    <inkml:brush xml:id="br0">
      <inkml:brushProperty name="width" value="0.05" units="cm"/>
      <inkml:brushProperty name="height" value="0.05" units="cm"/>
      <inkml:brushProperty name="color" value="#FFC114"/>
    </inkml:brush>
  </inkml:definitions>
  <inkml:trace contextRef="#ctx0" brushRef="#br0">95 54 13824 0 0,'-1'2'123'0'0,"-1"0"0"0"0,0 1 0 0 0,1-1-1 0 0,-1 0 1 0 0,1 1 0 0 0,-1 0 0 0 0,1-1 0 0 0,0 1 0 0 0,0 0 0 0 0,1-1 0 0 0,-1 1 0 0 0,0 0 0 0 0,1 0 0 0 0,0 0 0 0 0,0-1-123 0 0,-3 12 1495 0 0,2-8-811 0 0,0-4-407 0 0,1 0 0 0 0,-1-1 0 0 0,1 1 0 0 0,0 0 0 0 0,0 0 0 0 0,0-1 0 0 0,0 1 0 0 0,0 0-1 0 0,0 0-276 0 0,0 5 400 0 0,0-5-321 0 0,0 0 1 0 0,0-1-1 0 0,1 1 1 0 0,-1 0-1 0 0,0 0 1 0 0,0-1-1 0 0,1 1 1 0 0,-1 0-1 0 0,2 1-79 0 0,-2 2 15 0 0,1 1-12 0 0,11 13-4 0 0,-9-13 15 0 0,-3-4 51 0 0,0-2 8 0 0,0 0-1 0 0,5-3-10 0 0,-5 2-66 0 0,1 1 0 0 0,-1 0 0 0 0,0 0 1 0 0,1 0-1 0 0,-1 0 0 0 0,1-1 0 0 0,-1 1 1 0 0,0 0-1 0 0,1 0 0 0 0,-1-1 0 0 0,0 1 1 0 0,1 0-1 0 0,-1 0 0 0 0,0-1 0 0 0,1 1 1 0 0,-1 0-1 0 0,0-1 0 0 0,0 1 0 0 0,1-1 1 0 0,-1 1-1 0 0,0 0 4 0 0,1-4-131 0 0,-1 0 0 0 0,0 1 0 0 0,1-1 0 0 0,-1 1 0 0 0,-1-1 0 0 0,1 0-1 0 0,0 1 1 0 0,-1-1 0 0 0,0 1 0 0 0,0-1 0 0 0,0 1 0 0 0,0-1 0 0 0,-1 1 0 0 0,1 0 0 0 0,-1-1 0 0 0,-1-1 131 0 0,-1-2-20 0 0,-1-2 17 0 0,0-1-1 0 0,-1 1 0 0 0,0 0 0 0 0,-1 0 0 0 0,0 0 1 0 0,0 1-1 0 0,-1 0 0 0 0,0 1 0 0 0,-2-2 4 0 0,-9-8 1338 0 0,18 17-828 0 0,1 0 2 0 0,0 0 0 0 0,1-1-444 0 0,0 0 1 0 0,0 0-1 0 0,0 1 0 0 0,0-1 0 0 0,0 1 0 0 0,0-1 0 0 0,0 1 0 0 0,0-1 0 0 0,0 1 0 0 0,1-1 0 0 0,-1 1 1 0 0,0 0-1 0 0,0 0 0 0 0,0 0 0 0 0,0 0 0 0 0,2 0-68 0 0,0-1 30 0 0,10-1-130 0 0,1 0-1 0 0,0 0 0 0 0,0 1 1 0 0,0 1-1 0 0,0 1 0 0 0,7 0 101 0 0,45 1-5021 0 0,-38-3 2989 0 0,-2 0-14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21.271"/>
    </inkml:context>
    <inkml:brush xml:id="br0">
      <inkml:brushProperty name="width" value="0.05" units="cm"/>
      <inkml:brushProperty name="height" value="0.05" units="cm"/>
      <inkml:brushProperty name="color" value="#E71224"/>
    </inkml:brush>
  </inkml:definitions>
  <inkml:trace contextRef="#ctx0" brushRef="#br0">24 29 10968 0 0,'-2'-18'1192'0'0,"-3"8"1597"0"0,0 9 1699 0 0,1 9-545 0 0,1 1-4281 0 0,2 0 597 0 0,-1-1 0 0 0,1 1 1 0 0,1 0-1 0 0,0-1 0 0 0,0 1 0 0 0,0 0 0 0 0,2 0-259 0 0,2 16 324 0 0,6 18-324 0 0,3 17 39 0 0,-12-42-537 0 0,-2-17 9 0 0,1-10 399 0 0,1 1-87 0 0,0 0 0 0 0,1 0 0 0 0,-1 0-1 0 0,2 1 1 0 0,-1-1 0 0 0,1 1 0 0 0,0 0 0 0 0,1-1 0 0 0,0 1 0 0 0,0 1 0 0 0,0-1-1 0 0,1 1 1 0 0,3-4 177 0 0,-5 6-12 0 0,0 2-1 0 0,1-1 0 0 0,-1 0 0 0 0,1 1 0 0 0,-1-1 1 0 0,1 1-1 0 0,0 0 0 0 0,0 0 0 0 0,0 0 0 0 0,0 1 1 0 0,0 0-1 0 0,0-1 0 0 0,1 2 0 0 0,-1-1 0 0 0,0 0 1 0 0,0 1-1 0 0,1 0 0 0 0,-1 0 0 0 0,0 0 0 0 0,1 0 1 0 0,-1 1-1 0 0,0-1 0 0 0,1 1 0 0 0,-1 0 0 0 0,2 1 13 0 0,-4-1 53 0 0,0 1 0 0 0,0-1-1 0 0,0 0 1 0 0,0 1 0 0 0,0 0-1 0 0,0-1 1 0 0,0 1 0 0 0,-1 0 0 0 0,1 0-1 0 0,0 0 1 0 0,-1 0 0 0 0,0 0-1 0 0,1 0 1 0 0,-1 0 0 0 0,0 0-1 0 0,0 1 1 0 0,0-1 0 0 0,-1 0-1 0 0,1 1 1 0 0,-1-1 0 0 0,1 1-1 0 0,-1-1 1 0 0,0 1 0 0 0,0-1 0 0 0,0 0-1 0 0,0 1-52 0 0,0 3-17 0 0,0 0-1 0 0,0-1 1 0 0,-1 1-1 0 0,0 0 1 0 0,0-1-1 0 0,-1 1 1 0 0,0-1-1 0 0,1 1 1 0 0,-2-1-1 0 0,-2 5 18 0 0,3-6 126 0 0,-1 0 1 0 0,0 0-1 0 0,-1-1 0 0 0,1 1 1 0 0,-1-1-1 0 0,0 0 0 0 0,0 0 1 0 0,0 0-1 0 0,0 0 0 0 0,0 0 1 0 0,0-1-1 0 0,-1 0 0 0 0,1 0 0 0 0,-1 0 1 0 0,-2 0-127 0 0,3-1 99 0 0,0 0 0 0 0,0 0 1 0 0,0 0-1 0 0,0 0 0 0 0,-1-1 0 0 0,1 0 1 0 0,0 0-1 0 0,0 0 0 0 0,0 0 0 0 0,-1 0 0 0 0,1-1 1 0 0,0 0-1 0 0,0 0 0 0 0,0 0 0 0 0,0-1 1 0 0,0 1-1 0 0,0-1 0 0 0,-1-1-99 0 0,3 2-153 0 0,1 1 0 0 0,0-1 0 0 0,0 0 0 0 0,0 0 0 0 0,0 0 0 0 0,0 0 0 0 0,0 0 0 0 0,0 0 0 0 0,0 0 0 0 0,0-1 153 0 0,-2-9-4535 0 0,3 5-3051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6.398"/>
    </inkml:context>
    <inkml:brush xml:id="br0">
      <inkml:brushProperty name="width" value="0.05" units="cm"/>
      <inkml:brushProperty name="height" value="0.05" units="cm"/>
      <inkml:brushProperty name="color" value="#FFC114"/>
    </inkml:brush>
  </inkml:definitions>
  <inkml:trace contextRef="#ctx0" brushRef="#br0">67 92 17503 0 0,'2'0'365'0'0,"-1"1"0"0"0,0-1 0 0 0,1 1-1 0 0,-1-1 1 0 0,0 1 0 0 0,1-1 0 0 0,-1 0-1 0 0,1 0 1 0 0,-1 0 0 0 0,0 0 0 0 0,2 0-365 0 0,28-5-253 0 0,-15 2 461 0 0,6 0-208 0 0,-12 3 0 0 0,0-2 0 0 0,-1 1 0 0 0,1-1 0 0 0,0-1 0 0 0,-1 1 0 0 0,0-2 0 0 0,5-1 0 0 0,-12 3 88 0 0,1 1 0 0 0,-1 0 0 0 0,0-1 0 0 0,0 0 0 0 0,1 1-1 0 0,-1-1 1 0 0,0 0 0 0 0,0 0 0 0 0,-1 0 0 0 0,1 0 0 0 0,0 0 0 0 0,-1-1-1 0 0,1 1 1 0 0,0-3-88 0 0,-2 4 51 0 0,1 1 1 0 0,-1-1-1 0 0,0 0 0 0 0,0 0 0 0 0,1 0 0 0 0,-1 0 0 0 0,0 0 1 0 0,0 1-1 0 0,0-1 0 0 0,0 0 0 0 0,0 0 0 0 0,0 0 0 0 0,0 0 1 0 0,0 0-1 0 0,-1 0 0 0 0,1 0 0 0 0,0 1 0 0 0,-1-1 0 0 0,1 0-51 0 0,-1 0-8 0 0,1 0-1 0 0,-1 0 1 0 0,0 0-1 0 0,0 0 1 0 0,1 0-1 0 0,-1 1 0 0 0,0-1 1 0 0,0 0-1 0 0,0 1 1 0 0,0-1-1 0 0,0 0 1 0 0,0 1-1 0 0,0-1 1 0 0,-1 1-1 0 0,1 0 0 0 0,0-1 1 0 0,0 1-1 0 0,-1 0 9 0 0,-5-2 0 0 0,-1 1 0 0 0,0 0 0 0 0,0 1 0 0 0,0 0 0 0 0,0 0 0 0 0,-5 1 0 0 0,-48 9 0 0 0,55-8 75 0 0,1 0 0 0 0,-1 0 0 0 0,0 0 0 0 0,1 1 0 0 0,0-1 0 0 0,0 1 0 0 0,0 1 0 0 0,0-1 0 0 0,0 1 0 0 0,-3 3-75 0 0,-2 2 325 0 0,1 1-1 0 0,0 0 1 0 0,0 1-1 0 0,-1 2-324 0 0,8-9 0 0 0,0-1 0 0 0,0 1 0 0 0,0-1 0 0 0,1 1 0 0 0,-1 0 0 0 0,1 0 0 0 0,0 0 0 0 0,0-1 0 0 0,0 1 0 0 0,0 0 0 0 0,1 0 0 0 0,0 0 0 0 0,-1 0 0 0 0,2 1 0 0 0,-1-1 0 0 0,0 0 0 0 0,1 0 0 0 0,-1-1 0 0 0,1-1 0 0 0,0 1 0 0 0,0 0 0 0 0,0-1 0 0 0,0 0 0 0 0,0 1 0 0 0,0-1 0 0 0,1 0 0 0 0,-1 1 0 0 0,1-1 0 0 0,-1 0 0 0 0,1 0 0 0 0,0 0 0 0 0,0-1 0 0 0,0 1 0 0 0,0 0 0 0 0,0-1 0 0 0,0 1 0 0 0,1-1 0 0 0,-1 1 0 0 0,0-1 0 0 0,1 0 0 0 0,-1 0 0 0 0,1 0 0 0 0,-1-1 0 0 0,3 1 0 0 0,14 2 0 0 0,1-1 0 0 0,-1-1 0 0 0,17-1 0 0 0,-18 0 0 0 0,21 0-2688 0 0,33-6 2688 0 0,-44 2-1512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6.913"/>
    </inkml:context>
    <inkml:brush xml:id="br0">
      <inkml:brushProperty name="width" value="0.05" units="cm"/>
      <inkml:brushProperty name="height" value="0.05" units="cm"/>
      <inkml:brushProperty name="color" value="#FFC114"/>
    </inkml:brush>
  </inkml:definitions>
  <inkml:trace contextRef="#ctx0" brushRef="#br0">25 2 5064 0 0,'-7'0'537'0'0,"2"-2"2879"0"0,5 2-1519 0 0,0 0-99 0 0,0 0-502 0 0,0 0-220 0 0,0 0-42 0 0,0 0-9 0 0,0 0-1 0 0,0 0 0 0 0,1 8 956 0 0,0-4-1738 0 0,-1 1 0 0 0,1-1 0 0 0,-1 1-1 0 0,0-1 1 0 0,0 1 0 0 0,0-1 0 0 0,-1 1 0 0 0,1-1-1 0 0,-1 1-241 0 0,-1 25 181 0 0,1-22-183 0 0,1 0 0 0 0,-1-1 0 0 0,0 0-1 0 0,0 3 3 0 0,-1-3 0 0 0,0 0 0 0 0,1 1 0 0 0,0-1 0 0 0,1 1 0 0 0,-1-1 0 0 0,2 3 0 0 0,-2 15 254 0 0,0-21-85 0 0,1 1 1 0 0,0 0-1 0 0,0-1 1 0 0,0 1-1 0 0,1-1 1 0 0,0 1-1 0 0,0 0-169 0 0,0 0 196 0 0,0-1-168 0 0,0 1-1 0 0,0-1 0 0 0,0 0 1 0 0,0 0-1 0 0,1 0 1 0 0,0 0-1 0 0,0-1 1 0 0,0 1-1 0 0,0 0 1 0 0,1-1-1 0 0,-1 0 1 0 0,1 1-1 0 0,0-1 1 0 0,0 0-1 0 0,0 0-27 0 0,0-1 0 0 0,0 1 0 0 0,-1-1 0 0 0,1 0 0 0 0,0 0 0 0 0,1 0 0 0 0,-1 0 0 0 0,0-1 0 0 0,0 0 0 0 0,1 1 0 0 0,-1-1 0 0 0,1 0 0 0 0,-1 0 0 0 0,1-1 0 0 0,-1 1 0 0 0,1-1 0 0 0,0 0 0 0 0,0 0 0 0 0,7 0-80 0 0,0-1 0 0 0,0 0-1 0 0,-1 0 1 0 0,1-1 0 0 0,7-3 80 0 0,3 2-442 0 0,-11 1-1058 0 0,2 0-4261 0 0,-5-1-1758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7.391"/>
    </inkml:context>
    <inkml:brush xml:id="br0">
      <inkml:brushProperty name="width" value="0.05" units="cm"/>
      <inkml:brushProperty name="height" value="0.05" units="cm"/>
      <inkml:brushProperty name="color" value="#FFC114"/>
    </inkml:brush>
  </inkml:definitions>
  <inkml:trace contextRef="#ctx0" brushRef="#br0">31 94 13824 0 0,'0'0'314'0'0,"0"0"46"0"0,0 0 22 0 0,0 0-50 0 0,0 0-150 0 0,0 0 196 0 0,2-1 108 0 0,8-1 75 0 0,0 1 0 0 0,0-1-1 0 0,9 1-560 0 0,-8 1 401 0 0,0-1-1 0 0,1 0 1 0 0,7-3-401 0 0,14 1 273 0 0,-22 1-273 0 0,-9 1 0 0 0,0-1 0 0 0,1 1 0 0 0,-1 1 0 0 0,-1 0 0 0 0,0 0 0 0 0,0-1 0 0 0,0 1 0 0 0,0-1 0 0 0,0 1 0 0 0,0-1 0 0 0,0 1 0 0 0,-1-1 0 0 0,1 1 0 0 0,0-1 0 0 0,0 0 0 0 0,0 0 0 0 0,0 0 0 0 0,0 1 38 0 0,-1 0-1 0 0,1-1 1 0 0,-1 1-1 0 0,1 0 1 0 0,-1 0-1 0 0,0-1 1 0 0,1 1-1 0 0,-1 0 1 0 0,1-1-1 0 0,-1 1 0 0 0,0-1 1 0 0,1 1-1 0 0,-1 0 1 0 0,0-1-1 0 0,0 1 1 0 0,1-1-1 0 0,-1 1 1 0 0,0-1-1 0 0,0 1 1 0 0,1-1-1 0 0,-1 1 0 0 0,0-1 1 0 0,0 1-1 0 0,0-1 1 0 0,0 1-1 0 0,0-1 1 0 0,0 0-1 0 0,0 1 1 0 0,0-1-1 0 0,0 1 1 0 0,0-1-1 0 0,0 1 0 0 0,0-1 1 0 0,-1 1-1 0 0,1-1 1 0 0,0 1-1 0 0,0-1 1 0 0,0 1-1 0 0,-1-1 1 0 0,1 1-1 0 0,0-1 1 0 0,-1 1-1 0 0,1 0 0 0 0,0-1 1 0 0,-1 1-38 0 0,-4-10 232 0 0,5 9-227 0 0,0 0 1 0 0,0 1 0 0 0,-1-1-1 0 0,1 0 1 0 0,0 1 0 0 0,-1-1-1 0 0,1 1 1 0 0,0-1 0 0 0,-1 1-1 0 0,1-1 1 0 0,-1 0 0 0 0,1 1-1 0 0,-1 0 1 0 0,1-1 0 0 0,-1 1-1 0 0,0-1 1 0 0,1 1 0 0 0,-1 0-1 0 0,1-1 1 0 0,-1 1-1 0 0,0 0 1 0 0,1-1 0 0 0,-1 1-1 0 0,0 0 1 0 0,1 0 0 0 0,-2 0-6 0 0,-9-6-1 0 0,9 4 1 0 0,0 1 0 0 0,-1-1 0 0 0,1 1 0 0 0,0 0 0 0 0,-1 0 0 0 0,1 0 0 0 0,-1 0 0 0 0,1 0 0 0 0,-1 0 0 0 0,0 1 0 0 0,1-1 0 0 0,-1 1 0 0 0,0 0 0 0 0,-1-1 0 0 0,1 1 0 0 0,2 0 0 0 0,0-1 0 0 0,0 1 0 0 0,0 0 0 0 0,-1 0 0 0 0,1 0 0 0 0,0 0 0 0 0,0 0 0 0 0,0 0 0 0 0,0 0 0 0 0,0 0 0 0 0,0 0 0 0 0,0 0 0 0 0,0 1 0 0 0,-1-1 0 0 0,-2 2 0 0 0,-2-2 0 0 0,5 0 0 0 0,0 0 0 0 0,0 0 0 0 0,-1 0 0 0 0,1 0 0 0 0,0 0 0 0 0,0 1 0 0 0,-1-1 0 0 0,1 0 0 0 0,0 0 0 0 0,0 1 0 0 0,0-1 0 0 0,0 1 0 0 0,-1-1 0 0 0,1 1 0 0 0,0 0 0 0 0,0-1 0 0 0,0 1 0 0 0,0 0 0 0 0,0 0 0 0 0,0 0 0 0 0,1 0 0 0 0,-1-1 0 0 0,0 1 0 0 0,0 0 0 0 0,0 1 0 0 0,0 0 0 0 0,1-1 0 0 0,-1 0 0 0 0,0 1 0 0 0,0-1 0 0 0,0 0 0 0 0,0 0 0 0 0,0 0 0 0 0,0 1 0 0 0,0-1 0 0 0,-1-1 0 0 0,1 1 0 0 0,0 0 0 0 0,-1 0 0 0 0,0 0 0 0 0,0 0 0 0 0,0 1 0 0 0,0-1 0 0 0,0 0 0 0 0,1 1 0 0 0,-1-1 0 0 0,0 1 0 0 0,1-1 0 0 0,-1 1 0 0 0,0 1 0 0 0,-12 17-11 0 0,12-18 114 0 0,-1 1 1 0 0,1 1 0 0 0,0-1 0 0 0,0 0 0 0 0,0 0 0 0 0,0 1-1 0 0,1-1 1 0 0,-1 1 0 0 0,0 2-104 0 0,-1 4 601 0 0,2-8-571 0 0,0-1 0 0 0,1 1 1 0 0,-1-1-1 0 0,1 1 1 0 0,-1-1-1 0 0,1 1 0 0 0,-1-1 1 0 0,1 1-1 0 0,0-1 1 0 0,0 1-1 0 0,0 0 0 0 0,0-1 1 0 0,0 1-1 0 0,0-1 0 0 0,0 1 1 0 0,1-1-1 0 0,-1 2-30 0 0,19 21 443 0 0,-17-22-331 0 0,0 0 0 0 0,1 1 0 0 0,-1-1-1 0 0,1 0 1 0 0,-1 0 0 0 0,1 0 0 0 0,0 0 0 0 0,0-1 0 0 0,0 1 0 0 0,0-1 0 0 0,0 0-1 0 0,0 0 1 0 0,0 0 0 0 0,0 0 0 0 0,3 0-112 0 0,8 2-36 0 0,0-1-1 0 0,14 0 37 0 0,-16-2-123 0 0,0 0-1 0 0,1-1 1 0 0,5-1 123 0 0,2-1-1585 0 0,0-2 0 0 0,-1 0 0 0 0,1-1 0 0 0,-1-1-1 0 0,1-2 1586 0 0,-2 1-1535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7.860"/>
    </inkml:context>
    <inkml:brush xml:id="br0">
      <inkml:brushProperty name="width" value="0.05" units="cm"/>
      <inkml:brushProperty name="height" value="0.05" units="cm"/>
      <inkml:brushProperty name="color" value="#FFC114"/>
    </inkml:brush>
  </inkml:definitions>
  <inkml:trace contextRef="#ctx0" brushRef="#br0">23 4 5064 0 0,'0'0'14'0'0,"-1"-1"172"0"0,0 1 0 0 0,0 0 0 0 0,0-1 0 0 0,0 1 0 0 0,0 0 0 0 0,0-1 0 0 0,0 1 0 0 0,0 0 0 0 0,0 0 0 0 0,0 0 0 0 0,0 0-1 0 0,0 0 1 0 0,0 0 0 0 0,-1 0 0 0 0,1 0 0 0 0,0 1-186 0 0,0-1 2769 0 0,1 0 141 0 0,-1 2 1422 0 0,-1 8-2325 0 0,1-6-1348 0 0,1 0-1 0 0,0 0 0 0 0,0-1 1 0 0,0 1-1 0 0,1 0 0 0 0,0 2-658 0 0,1 12 554 0 0,-1 9-153 0 0,1 0 0 0 0,5 16-401 0 0,0 3 182 0 0,3-13-182 0 0,-9-28 0 0 0,-1-1 0 0 0,1 0 0 0 0,0 1 0 0 0,1-1 0 0 0,-1 0 0 0 0,1 0 0 0 0,-1 0 0 0 0,1 0 0 0 0,2 2 0 0 0,-2-2 0 0 0,-2-3-1 0 0,0-1-1 0 0,0 0 1 0 0,0 0-1 0 0,0 0 1 0 0,0 0-1 0 0,0 0 1 0 0,0 1 0 0 0,0-1-1 0 0,1 0 1 0 0,-1 0-1 0 0,0 0 1 0 0,0 0-1 0 0,0 0 1 0 0,0 0-1 0 0,0 0 1 0 0,0 1-1 0 0,0-1 1 0 0,0 0-1 0 0,0 0 1 0 0,1 0 0 0 0,-1 0-1 0 0,0 0 1 0 0,0 0-1 0 0,0 0 1 0 0,0 0-1 0 0,0 0 1 0 0,0 0-1 0 0,1 0 1 0 0,-1 0-1 0 0,0 1 1 0 0,0-1-1 0 0,0 0 1 0 0,0 0 0 0 0,0 0-1 0 0,1 0 1 0 0,-1 0-1 0 0,0 0 1 0 0,0 0-1 0 0,0 0 1 0 0,0-1-1 0 0,0 1 1 0 0,1 0-1 0 0,-1 0 1 0 0,0 0-1 0 0,0 0 1 0 0,0 0 0 0 0,0 0-1 0 0,0 0 1 0 0,0 0-1 0 0,1 0 1 0 0,-1 0-1 0 0,0 0 1 0 0,0 0-1 0 0,0-1 1 0 0,0 1-1 0 0,0 0 1 0 0,0 0-1 0 0,0 0 1 0 0,0 0 0 0 0,0 0-1 0 0,0 0 1 0 0,1-1-1 0 0,-1 1 2 0 0,2-5-308 0 0,17-33-1276 0 0,-18 35 1581 0 0,6-13-349 0 0,0 1 1 0 0,0-1-1 0 0,3-2 352 0 0,-7 14-76 0 0,-1 0 0 0 0,1 0 0 0 0,0 0-1 0 0,0 1 1 0 0,1-1 0 0 0,-1 1 0 0 0,1 0 0 0 0,-1 0 0 0 0,1 0 0 0 0,0 1 0 0 0,0-1-1 0 0,0 1 1 0 0,4-2 76 0 0,-7 4 52 0 0,0 0 0 0 0,0-1-1 0 0,0 1 1 0 0,0 0 0 0 0,0 0 0 0 0,0 0-1 0 0,0 0 1 0 0,0 0 0 0 0,0 0-1 0 0,0 1 1 0 0,0-1 0 0 0,0 0 0 0 0,0 0-1 0 0,0 1 1 0 0,0-1 0 0 0,0 0-1 0 0,0 1 1 0 0,0-1 0 0 0,-1 1-1 0 0,1-1 1 0 0,0 1 0 0 0,0 0 0 0 0,0-1-1 0 0,-1 1 1 0 0,1 0 0 0 0,0 0-1 0 0,-1-1 1 0 0,1 1 0 0 0,-1 0 0 0 0,1 0-52 0 0,1 1 49 0 0,-1 1 0 0 0,1 0-1 0 0,-1-1 1 0 0,1 1 0 0 0,-1 0 0 0 0,0 0 0 0 0,0 0 0 0 0,0 0 0 0 0,-1 0-49 0 0,3 22-18 0 0,-3-20 226 0 0,0 1 1 0 0,1-1-1 0 0,-1 0 0 0 0,2 1 1 0 0,-1-1-1 0 0,0 1 0 0 0,2 1-208 0 0,1 10 578 0 0,-3-14-585 0 0,-1-1 0 0 0,1 0 0 0 0,-1 1 1 0 0,1-1-1 0 0,0 1 0 0 0,-1-1 0 0 0,1 0 0 0 0,1 0 0 0 0,-1 1 0 0 0,0-1 0 0 0,0 0 1 0 0,1 0-1 0 0,-1 0 0 0 0,1 0 0 0 0,1 1 7 0 0,-2-2-293 0 0,0-1 0 0 0,1 1 1 0 0,-1 0-1 0 0,0-1 0 0 0,0 1 1 0 0,0 0-1 0 0,1-1 0 0 0,-1 0 1 0 0,0 1-1 0 0,1-1 0 0 0,-1 0 0 0 0,0 0 1 0 0,1 1-1 0 0,-1-1 0 0 0,0 0 1 0 0,1 0-1 0 0,-1 0 0 0 0,0-1 0 0 0,1 1 293 0 0,3 0-1974 0 0,-4 0-62 0 0,-1 0-10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38.227"/>
    </inkml:context>
    <inkml:brush xml:id="br0">
      <inkml:brushProperty name="width" value="0.05" units="cm"/>
      <inkml:brushProperty name="height" value="0.05" units="cm"/>
      <inkml:brushProperty name="color" value="#FFC114"/>
    </inkml:brush>
  </inkml:definitions>
  <inkml:trace contextRef="#ctx0" brushRef="#br0">28 64 11976 0 0,'0'0'546'0'0,"-3"7"182"0"0,-1 3 344 0 0,0 0 0 0 0,1 0 0 0 0,0 0 0 0 0,0 0 0 0 0,1 1-1072 0 0,2-5 704 0 0,-1 1 1 0 0,1-1 0 0 0,0 0-1 0 0,0 1 1 0 0,1-1-1 0 0,0 1 1 0 0,0-1 0 0 0,1 0-1 0 0,-1 1-704 0 0,13 34 616 0 0,-14-40-615 0 0,1 1 0 0 0,0 1 0 0 0,-1-1 0 0 0,1 1 0 0 0,0-1 0 0 0,1 0 0 0 0,-1 0 0 0 0,0 0 0 0 0,1 1 0 0 0,-1-1 0 0 0,1 1-1 0 0,0-2 57 0 0,-1-2-124 0 0,0 0 0 0 0,-1 0-1 0 0,1 0 1 0 0,0 0 0 0 0,0 0-1 0 0,0 0 1 0 0,0-1 0 0 0,-1 1-1 0 0,1 0 1 0 0,-1 0 0 0 0,1 0-1 0 0,-1-1 1 0 0,1 1 0 0 0,-1 0-1 0 0,0-1 1 0 0,1 1 0 0 0,-1 0-1 0 0,0-1 68 0 0,0-8-682 0 0,-1-1-1 0 0,0 1 0 0 0,0 0 1 0 0,-2-8 682 0 0,-4-16-180 0 0,-5-16 194 0 0,4 25-14 0 0,4 10 32 0 0,0 1 0 0 0,-5-8-32 0 0,8 21 338 0 0,2-1-195 0 0,1 1 0 0 0,-1-1 0 0 0,1 1 0 0 0,-1-1 0 0 0,1 1 1 0 0,-1 0-1 0 0,1 0 0 0 0,0 0 0 0 0,0 0 0 0 0,-1 0 0 0 0,1 0-143 0 0,5-1-19 0 0,1 0 0 0 0,-1 1 0 0 0,0 0 0 0 0,0 0 0 0 0,1 1 0 0 0,-1 0 0 0 0,6 1 19 0 0,2-1-680 0 0,13 3-2512 0 0,-17-1-3970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48.902"/>
    </inkml:context>
    <inkml:brush xml:id="br0">
      <inkml:brushProperty name="width" value="0.05" units="cm"/>
      <inkml:brushProperty name="height" value="0.05" units="cm"/>
      <inkml:brushProperty name="color" value="#FFC114"/>
    </inkml:brush>
  </inkml:definitions>
  <inkml:trace contextRef="#ctx0" brushRef="#br0">50 95 13824 0 0,'0'0'314'0'0,"0"0"46"0"0,0 0 22 0 0,0 0-50 0 0,0 0-150 0 0,0 0 196 0 0,0 0 108 0 0,0 0 23 0 0,0 0 3 0 0,0 0 0 0 0,0 0 0 0 0,0 0 0 0 0,0 0-69 0 0,1 0-294 0 0,1 2-148 0 0,1-1 0 0 0,0 0 0 0 0,0 0 0 0 0,-1 0 0 0 0,1 0 0 0 0,0-1 0 0 0,0 1 0 0 0,0-1 0 0 0,0 0 0 0 0,0 0 0 0 0,0 0 0 0 0,0 0 0 0 0,0 0 0 0 0,0 0 0 0 0,0-1-1 0 0,0 0 1 0 0,0 1-1 0 0,0-1 0 0 0,0 1 0 0 0,-1-1 0 0 0,1 0 0 0 0,0 0 0 0 0,0 0 0 0 0,0 0 0 0 0,-1 0 0 0 0,1-1 0 0 0,-1 1 0 0 0,1-1 0 0 0,-1 1 0 0 0,1-1 0 0 0,-1 0 0 0 0,0 0 0 0 0,0 0 0 0 0,0 0 0 0 0,0-1 0 0 0,-1 2 28 0 0,-1 0 0 0 0,1-1 0 0 0,-1 1-1 0 0,0 0 1 0 0,1-1 0 0 0,-1 1-1 0 0,0-1 1 0 0,0 1 0 0 0,0 0-1 0 0,0-1 1 0 0,0 1 0 0 0,0-1 0 0 0,0 1-1 0 0,-1 0 1 0 0,1-1 0 0 0,-1 1-1 0 0,1 0 1 0 0,-1-1 0 0 0,1 1-1 0 0,-1 0 1 0 0,0-1-28 0 0,-4-10 357 0 0,5 10-354 0 0,0 1 0 0 0,-1-1-1 0 0,1 1 1 0 0,-1-1 0 0 0,0 1 0 0 0,0-1-1 0 0,1 1 1 0 0,-1 0 0 0 0,0-1 0 0 0,0 1-1 0 0,0 0 1 0 0,0 0 0 0 0,0-1 0 0 0,-1 1-1 0 0,1 0 1 0 0,0 0 0 0 0,0 1 0 0 0,-1-1 0 0 0,1 0-1 0 0,-1 0 1 0 0,0 0-3 0 0,-1 0 0 0 0,1 0-1 0 0,-1 0 1 0 0,1 0 0 0 0,-1 1-1 0 0,0-1 1 0 0,1 1-1 0 0,-1 0 1 0 0,0 0 0 0 0,0-1-1 0 0,1 2 1 0 0,-1-1-1 0 0,-1 0 1 0 0,-1 1-30 0 0,1 1 0 0 0,0-1-1 0 0,-1 1 1 0 0,1 0-1 0 0,0 0 1 0 0,0 0 0 0 0,0 1-1 0 0,0-1 1 0 0,0 1-1 0 0,1 0 1 0 0,-1 0 0 0 0,1 0-1 0 0,0 1 1 0 0,0-1-1 0 0,0 1 1 0 0,0 0 0 0 0,0 0-1 0 0,1-1 1 0 0,0 2-1 0 0,0-1 1 0 0,0 0 0 0 0,0 0-1 0 0,1 1 1 0 0,0-1-1 0 0,-1 1 1 0 0,2-1 0 0 0,-1 1-1 0 0,0 0 1 0 0,1-1-1 0 0,0 2 31 0 0,1 1 0 0 0,0-1 0 0 0,0 0 0 0 0,0 0 0 0 0,1 0 0 0 0,0 0 0 0 0,0 0 0 0 0,1 0 0 0 0,-1 0 0 0 0,2 1 0 0 0,0-2 0 0 0,-1 0 0 0 0,2 0 0 0 0,-1 0 0 0 0,0 0 0 0 0,1-1 0 0 0,0 1 0 0 0,0-1 0 0 0,0 0 0 0 0,1-1 0 0 0,-1 0 0 0 0,1 1 0 0 0,0-2 0 0 0,0 1 0 0 0,0-1 0 0 0,0 0 0 0 0,1 0 0 0 0,-1 0 0 0 0,0-1 0 0 0,1 0 0 0 0,-1 0 0 0 0,1-1 0 0 0,-1 0 0 0 0,1 0 0 0 0,-1 0 0 0 0,1-1 0 0 0,1-1 0 0 0,-2 1-12 0 0,0-1 0 0 0,0-1-1 0 0,0 1 1 0 0,0-1 0 0 0,0 0-1 0 0,0-1 1 0 0,-1 1 0 0 0,1-1-1 0 0,2-3 13 0 0,-5 5-11 0 0,7-5-247 0 0,-8 6 203 0 0,0-1 0 0 0,0 1 0 0 0,0 0 0 0 0,0-1 0 0 0,0 1 0 0 0,0-1 0 0 0,-1 0 0 0 0,1 1 0 0 0,0-1 0 0 0,-1 0 0 0 0,0 0 0 0 0,1 0 0 0 0,-1 0 0 0 0,0-1 0 0 0,0 1 55 0 0,2-8-152 0 0,-2 8 144 0 0,0 0 0 0 0,0 0 0 0 0,0 0 0 0 0,-1 0 0 0 0,1-1 0 0 0,-1 1 1 0 0,1 0-1 0 0,-1 0 0 0 0,0 0 0 0 0,0-1 0 0 0,0 1 0 0 0,0 0 1 0 0,0 0-1 0 0,-1-1 0 0 0,1 1 0 0 0,-1 0 0 0 0,1 0 0 0 0,-1 0 1 0 0,0 0-1 0 0,0-2 8 0 0,0 3 64 0 0,1 1 8 0 0,0 0 20 0 0,0 0 10 0 0,0 0 2 0 0,0 1-79 0 0,-1-1-1 0 0,1 0 0 0 0,-1 0 1 0 0,1 1-1 0 0,-1-1 0 0 0,1 0 1 0 0,-1 1-1 0 0,1-1 0 0 0,-1 0 1 0 0,1 1-1 0 0,0-1 0 0 0,-1 0 1 0 0,1 1-1 0 0,0-1 0 0 0,-1 1 1 0 0,1-1-1 0 0,0 1 0 0 0,0-1 1 0 0,-1 1-1 0 0,1-1 0 0 0,0 1 1 0 0,0-1-1 0 0,0 1-24 0 0,-1 0 50 0 0,1 1 1 0 0,-1-1-1 0 0,1 0 0 0 0,0 0 1 0 0,-1 0-1 0 0,1 1 0 0 0,0-1 1 0 0,0 0-1 0 0,0 0 0 0 0,0 0 1 0 0,0 1-51 0 0,4 11 499 0 0,-4-9-283 0 0,1 0 0 0 0,1 0 1 0 0,-1 0-1 0 0,0 0 1 0 0,1-1-1 0 0,1 4-216 0 0,2 1 401 0 0,-3-5-332 0 0,-1 0 0 0 0,1-1 0 0 0,0 1 0 0 0,-1-1 1 0 0,1 1-1 0 0,0-1 0 0 0,1 0 0 0 0,-1 0 0 0 0,0 0 0 0 0,1 0 0 0 0,-1 0 0 0 0,1 0 0 0 0,-1-1 0 0 0,1 1 1 0 0,0-1-1 0 0,2 1-69 0 0,-9-11 94 0 0,-1 2-166 0 0,0 0 0 0 0,0-1 0 0 0,0 1 0 0 0,1-1 0 0 0,0 0 0 0 0,0 0 0 0 0,1 0 0 0 0,0-2 72 0 0,-3-4-153 0 0,4 8 70 0 0,-1 1 0 0 0,1-1 0 0 0,0 0 0 0 0,1 0 0 0 0,-1-2 83 0 0,2 6-13 0 0,0-1 0 0 0,-1 1 0 0 0,0 0 0 0 0,1-1 0 0 0,-1 1 0 0 0,0 0 0 0 0,0 0 0 0 0,0 0 0 0 0,-1 0 0 0 0,1 0 0 0 0,0 0 0 0 0,-1 0 0 0 0,-1-2 13 0 0,3 3 14 0 0,0 0 0 0 0,-1 0 0 0 0,1-1 0 0 0,0 1 0 0 0,0 0 0 0 0,0-1 0 0 0,0 1 0 0 0,0 0 0 0 0,0-1 0 0 0,1 1 0 0 0,-1 0 0 0 0,0-1 0 0 0,1 1 0 0 0,-1 0 0 0 0,1 0 0 0 0,0-1-14 0 0,-1 1-7 0 0,1 0-4 0 0,-1 1 0 0 0,1-1 0 0 0,0 0-1 0 0,0 1 1 0 0,0-1 0 0 0,0 0 0 0 0,0 1 0 0 0,0-1-1 0 0,1 1 1 0 0,-1-1 0 0 0,0 1 0 0 0,0 0 0 0 0,0-1-1 0 0,0 1 1 0 0,1 0 11 0 0,21-2-119 0 0,-18 1 97 0 0,25-2 23 0 0,25-1-935 0 0,-45 4-838 0 0,0 0-5053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49.561"/>
    </inkml:context>
    <inkml:brush xml:id="br0">
      <inkml:brushProperty name="width" value="0.05" units="cm"/>
      <inkml:brushProperty name="height" value="0.05" units="cm"/>
      <inkml:brushProperty name="color" value="#FFC114"/>
    </inkml:brush>
  </inkml:definitions>
  <inkml:trace contextRef="#ctx0" brushRef="#br0">1 0 11976 0 0,'0'0'266'0'0,"0"0"44"0"0,0 0 15 0 0,0 0-26 0 0,0 0 10 0 0,0 0 779 0 0,11 10 3273 0 0,5 5-2464 0 0,-9-8-1626 0 0,0 0-1 0 0,1-1 1 0 0,-1 0 0 0 0,2 0-271 0 0,5 4 771 0 0,1 0-1 0 0,9 10-770 0 0,-21-17-671 0 0,1 1 0 0 0,0-1 1 0 0,0 0-1 0 0,0 0 0 0 0,1 0 0 0 0,-1-1 0 0 0,1 0 0 0 0,-1 1 0 0 0,1-2 0 0 0,3 2 671 0 0,-3-1-1524 0 0,-5-1-10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49.914"/>
    </inkml:context>
    <inkml:brush xml:id="br0">
      <inkml:brushProperty name="width" value="0.05" units="cm"/>
      <inkml:brushProperty name="height" value="0.05" units="cm"/>
      <inkml:brushProperty name="color" value="#FFC114"/>
    </inkml:brush>
  </inkml:definitions>
  <inkml:trace contextRef="#ctx0" brushRef="#br0">96 0 10136 0 0,'0'0'464'0'0,"0"0"-10"0"0,-12 6 1164 0 0,4 6 1 0 0,-6 8-630 0 0,5-2-368 0 0,-2 0 0 0 0,1 0 0 0 0,-5 2-621 0 0,-1 9-1629 0 0,16-28 364 0 0,0-1-58 0 0,0 0-11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50.265"/>
    </inkml:context>
    <inkml:brush xml:id="br0">
      <inkml:brushProperty name="width" value="0.05" units="cm"/>
      <inkml:brushProperty name="height" value="0.05" units="cm"/>
      <inkml:brushProperty name="color" value="#FFC114"/>
    </inkml:brush>
  </inkml:definitions>
  <inkml:trace contextRef="#ctx0" brushRef="#br0">22 0 5064 0 0,'0'0'232'0'0,"0"0"290"0"0,0 0 1097 0 0,0 0 481 0 0,0 0 92 0 0,-2 10 1821 0 0,1-1-3430 0 0,0 0 1 0 0,0 0-1 0 0,-2 5-583 0 0,1-5-17 0 0,1 1 0 0 0,-1-1 0 0 0,1 7 17 0 0,-7 69 1106 0 0,9-81-1764 0 0,-1-3 529 0 0,0-1-1 0 0,0 0 1 0 0,0 1-1 0 0,0-1 0 0 0,1 0 1 0 0,-1 1-1 0 0,0-1 1 0 0,0 0-1 0 0,0 1 0 0 0,0-1 1 0 0,0 0-1 0 0,0 1 1 0 0,0-1-1 0 0,0 1 0 0 0,0-1 1 0 0,0 0-1 0 0,0 1 1 0 0,0-1-1 0 0,0 0 0 0 0,-1 1 1 0 0,1-1-1 0 0,0 0 1 0 0,0 1-1 0 0,0-1 0 0 0,0 0 1 0 0,-1 0-1 0 0,1 1 130 0 0,0-1-1094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50.610"/>
    </inkml:context>
    <inkml:brush xml:id="br0">
      <inkml:brushProperty name="width" value="0.05" units="cm"/>
      <inkml:brushProperty name="height" value="0.05" units="cm"/>
      <inkml:brushProperty name="color" value="#FFC114"/>
    </inkml:brush>
  </inkml:definitions>
  <inkml:trace contextRef="#ctx0" brushRef="#br0">0 1 1376 0 0,'0'0'503'0'0,"0"0"1574"0"0,0 0 693 0 0,3 1 2408 0 0,8 6-2012 0 0,-6-6-2476 0 0,-1 0 0 0 0,1 0 0 0 0,-1 0 0 0 0,1 0 0 0 0,1-1-690 0 0,43 0 941 0 0,-24-1-979 0 0,4 1-1255 0 0,-13 0-5173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21.940"/>
    </inkml:context>
    <inkml:brush xml:id="br0">
      <inkml:brushProperty name="width" value="0.05" units="cm"/>
      <inkml:brushProperty name="height" value="0.05" units="cm"/>
      <inkml:brushProperty name="color" value="#E71224"/>
    </inkml:brush>
  </inkml:definitions>
  <inkml:trace contextRef="#ctx0" brushRef="#br0">78 47 5064 0 0,'0'0'389'0'0,"0"0"-62"0"0,0 0 665 0 0,0 0 321 0 0,0 0 60 0 0,0 0-98 0 0,0 0-480 0 0,10 12 2771 0 0,-8-11-3459 0 0,1 0 0 0 0,0 1 1 0 0,-1-1-1 0 0,1-1 0 0 0,0 1 0 0 0,0 0 0 0 0,0-1 0 0 0,-1 1 0 0 0,1-1 1 0 0,0 0-1 0 0,0 0 0 0 0,0 0 0 0 0,0 0 0 0 0,0 0 0 0 0,-1-1 0 0 0,1 1 1 0 0,0-1-1 0 0,0 0 0 0 0,0 0 0 0 0,-1 0 0 0 0,1 0 0 0 0,-1 0 0 0 0,1-1 1 0 0,-1 1-1 0 0,1-1 0 0 0,-1 0 0 0 0,0 0 0 0 0,0 0 0 0 0,1 0 0 0 0,-1 0 1 0 0,-1 0-1 0 0,1 0 0 0 0,0 0 0 0 0,-1-1 0 0 0,1 1 0 0 0,-1-1 0 0 0,1 1 1 0 0,-1-1-1 0 0,0 0-107 0 0,-1 3 18 0 0,0-1 0 0 0,0 0 1 0 0,0 0-1 0 0,1 1 0 0 0,-1-1 1 0 0,0 0-1 0 0,0 1 0 0 0,0-1 0 0 0,0 0 1 0 0,0 0-1 0 0,0 1 0 0 0,0-1 1 0 0,-1 0-1 0 0,1 1 0 0 0,0-1 1 0 0,0 0-1 0 0,-1 1 0 0 0,1-1 0 0 0,0 0 1 0 0,-1 1-1 0 0,1-1 0 0 0,0 0 1 0 0,-1 1-1 0 0,1-1 0 0 0,-1 1-18 0 0,0-1-12 0 0,0 0 0 0 0,0 1 0 0 0,0-1-1 0 0,0 0 1 0 0,0 1 0 0 0,0 0 0 0 0,-1-1 0 0 0,1 1 0 0 0,0 0-1 0 0,0-1 1 0 0,0 1 0 0 0,-1 0 0 0 0,1 0 0 0 0,0 0 12 0 0,-6 0 130 0 0,0 1 1 0 0,0 0 0 0 0,0 0 0 0 0,-6 2-131 0 0,11-3 272 0 0,-6 2-202 0 0,0 0 0 0 0,0 1 0 0 0,1-1-1 0 0,-1 2 1 0 0,1-1 0 0 0,0 1 0 0 0,0 0-1 0 0,0 0 1 0 0,0 1 0 0 0,1 0 0 0 0,0 0-1 0 0,0 1 1 0 0,0 0 0 0 0,1 0 0 0 0,0 0-1 0 0,-1 2-69 0 0,5-7 59 0 0,1 0-1 0 0,-1 0 1 0 0,1 1-1 0 0,-1-1 1 0 0,1 0-1 0 0,-1 1 1 0 0,1-1-1 0 0,0 1 0 0 0,-1-1 1 0 0,1 0-1 0 0,0 1 1 0 0,0-1-1 0 0,0 1 1 0 0,0-1-1 0 0,1 1 1 0 0,-1-1-1 0 0,0 0 1 0 0,1 1-1 0 0,-1 0-58 0 0,1 1 60 0 0,1-1 0 0 0,-1 1 0 0 0,1 0 0 0 0,-1-1 0 0 0,1 1 0 0 0,0-1 0 0 0,0 1 0 0 0,0-1 0 0 0,1 1-60 0 0,5 4 15 0 0,1 0-1 0 0,0-1 1 0 0,0 0 0 0 0,8 4-15 0 0,-11-7 9 0 0,0 0 1 0 0,0-1-1 0 0,0 0 1 0 0,0 0-1 0 0,1-1 1 0 0,-1 0-1 0 0,1 0 1 0 0,-1 0 0 0 0,1-1-1 0 0,-1 0 1 0 0,1 0-1 0 0,0 0 1 0 0,-1-1-1 0 0,1 0 1 0 0,-1-1-1 0 0,0 1 1 0 0,1-1-1 0 0,-1-1 1 0 0,4-1-10 0 0,-4 2 9 0 0,0-1-1 0 0,0 0 1 0 0,0-1 0 0 0,0 1-1 0 0,-1-1 1 0 0,0 0 0 0 0,1 0 0 0 0,-1-1-1 0 0,-1 0 1 0 0,1 0 0 0 0,-1 0-1 0 0,0 0 1 0 0,0-1 0 0 0,0 1-1 0 0,-1-1 1 0 0,0 0 0 0 0,0 0 0 0 0,0 0-1 0 0,0-3-8 0 0,0-8 0 0 0,-3 17 0 0 0,-1 0 0 0 0,1 0 0 0 0,-1 0 0 0 0,1 0 0 0 0,-1 1 0 0 0,1-1 0 0 0,-1 0 0 0 0,1 0 0 0 0,0 1 0 0 0,-1-1 0 0 0,1 0 0 0 0,-1 1 0 0 0,1-1 0 0 0,0 0 0 0 0,-1 1 0 0 0,1-1 0 0 0,0 0 0 0 0,0 1 0 0 0,-1-1 0 0 0,1 1 0 0 0,0-1 0 0 0,0 1 0 0 0,0-1 0 0 0,-1 1 0 0 0,1-1 0 0 0,0 0 0 0 0,0 1 0 0 0,0-1 0 0 0,0 3-107 0 0,-1-1 1 0 0,1 0-1 0 0,0 1 0 0 0,0-1 0 0 0,0 0 0 0 0,0 1 1 0 0,1-1-1 0 0,-1 0 0 0 0,0 0 0 0 0,1 1 0 0 0,0-1 0 0 0,0 0 1 0 0,-1 0-1 0 0,1 0 0 0 0,1 0 0 0 0,-1 0 0 0 0,0 0 1 0 0,1 1 106 0 0,3 4-1154 0 0,1-1-1 0 0,0 0 1 0 0,0 0 0 0 0,3 2 1154 0 0,-1 0-1486 0 0,-4-5-5192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50.949"/>
    </inkml:context>
    <inkml:brush xml:id="br0">
      <inkml:brushProperty name="width" value="0.05" units="cm"/>
      <inkml:brushProperty name="height" value="0.05" units="cm"/>
      <inkml:brushProperty name="color" value="#FFC114"/>
    </inkml:brush>
  </inkml:definitions>
  <inkml:trace contextRef="#ctx0" brushRef="#br0">1 0 15408 0 0,'0'0'348'0'0,"0"0"49"0"0,0 0 21 0 0,1 7 92 0 0,6 17 37 0 0,-6-22-342 0 0,0 0 0 0 0,0 1 1 0 0,-1-1-1 0 0,1 0 0 0 0,-1 0 1 0 0,1 1-1 0 0,-1-1 0 0 0,0 2-205 0 0,0 5 83 0 0,0 0 0 0 0,1 1 1 0 0,0-1-1 0 0,1 0 0 0 0,0 0 0 0 0,0 0 0 0 0,1-1 0 0 0,3 9-83 0 0,-1-2-1609 0 0,-4-15-164 0 0,-1 0-4284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51.282"/>
    </inkml:context>
    <inkml:brush xml:id="br0">
      <inkml:brushProperty name="width" value="0.05" units="cm"/>
      <inkml:brushProperty name="height" value="0.05" units="cm"/>
      <inkml:brushProperty name="color" value="#FFC114"/>
    </inkml:brush>
  </inkml:definitions>
  <inkml:trace contextRef="#ctx0" brushRef="#br0">1 0 15664 0 0,'0'0'344'0'0,"0"0"71"0"0,0 0 9 0 0,0 0 24 0 0,0 0-360 0 0,0 0-88 0 0,0 0 0 0 0,0 0 0 0 0,0 0 0 0 0,0 0 0 0 0,0 0 0 0 0,0 0-6943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51.643"/>
    </inkml:context>
    <inkml:brush xml:id="br0">
      <inkml:brushProperty name="width" value="0.05" units="cm"/>
      <inkml:brushProperty name="height" value="0.05" units="cm"/>
      <inkml:brushProperty name="color" value="#FFC114"/>
    </inkml:brush>
  </inkml:definitions>
  <inkml:trace contextRef="#ctx0" brushRef="#br0">10 2 8752 0 0,'0'0'673'0'0,"0"0"-108"0"0,0 0 1169 0 0,0 0 555 0 0,0 0 116 0 0,0 14 3439 0 0,-5 17-4611 0 0,3-22-1156 0 0,1-8-54 0 0,1 0 0 0 0,0-1 0 0 0,-1 1-1 0 0,1-1 1 0 0,0 1 0 0 0,0 0 0 0 0,0-1 0 0 0,0 1 0 0 0,0 0 0 0 0,0-1 0 0 0,0 1 0 0 0,0 0 0 0 0,0-1 0 0 0,0 1 0 0 0,0 0 0 0 0,0-1 0 0 0,0 1 0 0 0,0 0 0 0 0,1-1 0 0 0,-1 1-23 0 0,5 21 190 0 0,-4-18-187 0 0,-1 0 0 0 0,1 0 0 0 0,0 0 0 0 0,0 0 0 0 0,1 0 0 0 0,-1-1 0 0 0,1 1 0 0 0,0 0 0 0 0,-1-1 0 0 0,2 1 0 0 0,-1-1 1 0 0,0 0-1 0 0,2 1-3 0 0,-4-3-20 0 0,1-1 1 0 0,-1 0 0 0 0,1 1-1 0 0,-1-1 1 0 0,1 0 0 0 0,-1 1-1 0 0,1-1 1 0 0,-1 0 0 0 0,1 0-1 0 0,-1 0 1 0 0,1 1 0 0 0,0-1-1 0 0,-1 0 1 0 0,1 0 0 0 0,-1 0-1 0 0,1 0 1 0 0,-1 0 0 0 0,1 0-1 0 0,0 0 1 0 0,-1 0 0 0 0,1 0-1 0 0,-1 0 1 0 0,1-1 0 0 0,-1 1-1 0 0,1 0 1 0 0,0 0 0 0 0,-1 0-1 0 0,1-1 1 0 0,-1 1 0 0 0,1 0 19 0 0,0-1-2 0 0,0 1-78 0 0,-1 0 0 0 0,1-2 57 0 0,-1 0 1 0 0,1 1-1 0 0,0-1 0 0 0,0 1 0 0 0,-1-1 0 0 0,1 1 0 0 0,0 0 1 0 0,0-1-1 0 0,0 1 0 0 0,1 0 0 0 0,-1 0 23 0 0,5-7-69 0 0,3-10 51 0 0,-6 11 61 0 0,1 0-1 0 0,-1 0 0 0 0,2 1 0 0 0,-1-1 1 0 0,1 1-1 0 0,-1 0 0 0 0,2 0 0 0 0,1-2-42 0 0,2 1 0 0 0,0-1 0 0 0,0 1 0 0 0,0 1 0 0 0,11-6 0 0 0,-20 12 0 0 0,1 0 0 0 0,0-1 0 0 0,-1 1 0 0 0,1 0 0 0 0,-1 0 0 0 0,1 0 0 0 0,-1 0 0 0 0,1-1 0 0 0,0 1 0 0 0,-1 0 0 0 0,1 0 0 0 0,-1 0 0 0 0,1 0 0 0 0,-1 0 0 0 0,1 0 0 0 0,0 0 0 0 0,-1 0 0 0 0,1 1 0 0 0,-1-1 0 0 0,1 0 0 0 0,0 0 0 0 0,-1 0 0 0 0,1 1 0 0 0,-1-1 0 0 0,1 0 0 0 0,-1 1 0 0 0,1-1 0 0 0,-1 0 0 0 0,1 1 0 0 0,-1-1 0 0 0,0 1 0 0 0,1-1 0 0 0,-1 0 0 0 0,0 1 0 0 0,1 0 0 0 0,0 0 0 0 0,7 8 0 0 0,-7-5 0 0 0,-2-2 0 0 0,4 7-122 0 0,1 6 447 0 0,1-1 0 0 0,1 1 1 0 0,0-1-1 0 0,0 0 0 0 0,7 9-325 0 0,-11-21-104 0 0,-1-1 1 0 0,1 1-1 0 0,0 0 0 0 0,-1 0 0 0 0,1-1 1 0 0,0 1-1 0 0,0-1 0 0 0,1 0 0 0 0,-1 1 1 0 0,1-1 103 0 0,-2 0-439 0 0,0 0 1 0 0,1-1 0 0 0,-1 1 0 0 0,1-1 0 0 0,-1 0 0 0 0,0 1-1 0 0,1-1 1 0 0,-1 0 0 0 0,1 0 0 0 0,-1 1 0 0 0,1-1 0 0 0,-1-1-1 0 0,1 1 1 0 0,-1 0 0 0 0,1 0 0 0 0,-1 0 0 0 0,1-1 0 0 0,-1 1-1 0 0,0-1 1 0 0,2 0 438 0 0,8-5-1862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52.054"/>
    </inkml:context>
    <inkml:brush xml:id="br0">
      <inkml:brushProperty name="width" value="0.05" units="cm"/>
      <inkml:brushProperty name="height" value="0.05" units="cm"/>
      <inkml:brushProperty name="color" value="#FFC114"/>
    </inkml:brush>
  </inkml:definitions>
  <inkml:trace contextRef="#ctx0" brushRef="#br0">0 1 5064 0 0,'0'0'232'0'0,"0"0"456"0"0,1 1 1789 0 0,4 22 7546 0 0,-3 3-5862 0 0,1 1-3311 0 0,-1-2-566 0 0,-2-19 71 0 0,1 0-1 0 0,-1 1 0 0 0,1-1 1 0 0,0 0-1 0 0,3 5-354 0 0,7 22 16 0 0,-8-22-16 0 0,-1-8-64 0 0,-2-2-273 0 0,6-7-646 0 0,-1-1 915 0 0,0 0 1 0 0,0-1-1 0 0,0 0 0 0 0,-1 0 0 0 0,-1 0 1 0 0,1 0-1 0 0,-1-2 68 0 0,1-1-45 0 0,1 0 1 0 0,0 0-1 0 0,5-6 45 0 0,-3 5-13 0 0,-7 10 11 0 0,1 0-1 0 0,0 0 0 0 0,-1 1 0 0 0,1-1 1 0 0,0 0-1 0 0,0 1 0 0 0,0-1 1 0 0,0 1-1 0 0,1-1 0 0 0,-1 1 1 0 0,0 0-1 0 0,1-1 0 0 0,-1 1 1 0 0,0 0-1 0 0,1 0 0 0 0,0 0 1 0 0,-1 0-1 0 0,1 0 0 0 0,0 0 1 0 0,-1 1-1 0 0,1-1 0 0 0,1 0 3 0 0,-2 1 9 0 0,0 0 0 0 0,0 0 0 0 0,0 0 0 0 0,0 0 0 0 0,0 0 0 0 0,0 0 0 0 0,0 0 0 0 0,0 0 0 0 0,0 0 0 0 0,0 0 0 0 0,1 1 0 0 0,-1-1 0 0 0,0 1 0 0 0,0-1 0 0 0,-1 1 0 0 0,1-1 0 0 0,0 1 0 0 0,0-1 0 0 0,0 1 0 0 0,0 0 0 0 0,0-1 0 0 0,-1 1 0 0 0,1 0 0 0 0,0 0 0 0 0,0 0-9 0 0,3 4 116 0 0,-1 0 0 0 0,1 0 1 0 0,-1 0-1 0 0,1 1-116 0 0,3 7 257 0 0,17 24 956 0 0,-16-24-1245 0 0,-1-1 0 0 0,2 0 0 0 0,5 6 32 0 0,7 4-4077 0 0,-20-21-1377 0 0,-1-1-1478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6:52.909"/>
    </inkml:context>
    <inkml:brush xml:id="br0">
      <inkml:brushProperty name="width" value="0.05" units="cm"/>
      <inkml:brushProperty name="height" value="0.05" units="cm"/>
      <inkml:brushProperty name="color" value="#FFC114"/>
    </inkml:brush>
  </inkml:definitions>
  <inkml:trace contextRef="#ctx0" brushRef="#br0">26 78 3680 0 0,'0'0'284'0'0,"-1"0"-187"0"0,0 0 223 0 0,1 0 1287 0 0,0 1 2006 0 0,1 1 1867 0 0,0 0-5250 0 0,1 0-1 0 0,0-1 1 0 0,0 1 0 0 0,-1-1 0 0 0,1 0-1 0 0,0 1 1 0 0,1-1 0 0 0,-1 0 0 0 0,0 0 0 0 0,0 0-1 0 0,0-1 1 0 0,1 1 0 0 0,-1 0 0 0 0,0-1-1 0 0,0 0 1 0 0,1 1 0 0 0,2-1-230 0 0,4 0 135 0 0,1 0 0 0 0,0 0-1 0 0,9-2-134 0 0,-15 2 0 0 0,0-1-1 0 0,1 0 0 0 0,-1 1 0 0 0,0-2 1 0 0,0 1-1 0 0,0 0 0 0 0,0-1 0 0 0,0 0 0 0 0,0 0 1 0 0,2-2 0 0 0,-4 3 19 0 0,0-1 1 0 0,-1 1 0 0 0,1-1 0 0 0,-1 1 0 0 0,1-1-1 0 0,-1 0 1 0 0,0 0 0 0 0,0 0 0 0 0,0 0 0 0 0,0 0-1 0 0,0 0 1 0 0,0 0 0 0 0,0 0 0 0 0,-1 0 0 0 0,1 0-1 0 0,-1 0 1 0 0,1 0 0 0 0,-1-1 0 0 0,0 1 0 0 0,0 0-1 0 0,0-1-19 0 0,0 1 0 0 0,-1 0 0 0 0,1 1 0 0 0,0-1 0 0 0,-1 1 0 0 0,1-1 0 0 0,-1 1 0 0 0,0-1 0 0 0,1 1 0 0 0,-1 0 0 0 0,0-1 0 0 0,0 1 0 0 0,0 0 0 0 0,0-1 0 0 0,0 1 0 0 0,0 0 0 0 0,0 0 0 0 0,-1 0 0 0 0,1 0 0 0 0,0 0 0 0 0,-1 0 0 0 0,1 0 0 0 0,0 1 0 0 0,-1-1 0 0 0,1 0 0 0 0,-1 1 0 0 0,1-1 0 0 0,-1 1 0 0 0,0-1 0 0 0,-3 0 6 0 0,0 0-1 0 0,0 0 1 0 0,1 0 0 0 0,-1 1 0 0 0,0-1-1 0 0,0 1 1 0 0,0 0 0 0 0,-4 1-6 0 0,3 0 24 0 0,-1 1 0 0 0,1-1 1 0 0,0 1-1 0 0,1 0 0 0 0,-1 1 0 0 0,0 0 1 0 0,1 0-1 0 0,-1 0 0 0 0,-4 4-24 0 0,7-5 83 0 0,0 0 0 0 0,1 0 0 0 0,-1 1-1 0 0,1-1 1 0 0,-1 1 0 0 0,1 0 0 0 0,0 0 0 0 0,0-1 0 0 0,0 2-1 0 0,0-1 1 0 0,1 0 0 0 0,-1 0 0 0 0,1 0 0 0 0,0 1 0 0 0,-1-1-1 0 0,2 1 1 0 0,-2 2-83 0 0,2-3 0 0 0,-1 2 0 0 0,1 1 0 0 0,0 0 0 0 0,0 0 0 0 0,0-1 0 0 0,0 2 0 0 0,-1 8 0 0 0,0-14 0 0 0,1 0 0 0 0,0 1 0 0 0,-1-1 0 0 0,1 0 0 0 0,0 1 0 0 0,0-1 0 0 0,0 0 0 0 0,0 1 0 0 0,0-1 0 0 0,0 0 0 0 0,1 1 0 0 0,-1-1 0 0 0,0 0 0 0 0,2 5 0 0 0,0-1 0 0 0,1-1 0 0 0,0 1 0 0 0,-1 0 0 0 0,1-1 0 0 0,1 1 0 0 0,-1-1 0 0 0,1 0 0 0 0,0 0 0 0 0,0 0 0 0 0,0 0 0 0 0,0-1 0 0 0,0 0 0 0 0,1 0 0 0 0,0 0 0 0 0,-1 0 0 0 0,1-1 0 0 0,0 0 0 0 0,1 0 0 0 0,-1 0 0 0 0,0-1 0 0 0,0 1 0 0 0,1-1 0 0 0,-1 0 0 0 0,1-1 0 0 0,-1 1 0 0 0,0-1 0 0 0,1-1 0 0 0,-1 1 0 0 0,1-1 0 0 0,-1 1 0 0 0,1-1 0 0 0,1-1 0 0 0,4-1 0 0 0,0-1 0 0 0,-1 1 0 0 0,1-2 0 0 0,-1 1 0 0 0,8-6 0 0 0,-17 8 0 0 0,14-4-64 0 0,-14 6-273 0 0,-1 0-138 0 0,11 8-641 0 0,2 17 1180 0 0,-6-15 1848 0 0,-5-7-1896 0 0,-2-2-16 0 0,0-1 0 0 0,0 0 0 0 0,0 0 0 0 0,0 0 0 0 0,0 0 0 0 0,0 0 0 0 0,0 0 0 0 0,0 0 0 0 0,0 0 0 0 0,0 1 0 0 0,1-1 0 0 0,-1 0 0 0 0,0 0 0 0 0,0 0 0 0 0,0 0 0 0 0,0 0 0 0 0,0 0 0 0 0,0 0 0 0 0,0 0 0 0 0,0 0 0 0 0,0 0 0 0 0,0 0 0 0 0,0 0 0 0 0,0 0 0 0 0,1 0 0 0 0,-1 0 0 0 0,0 0 0 0 0,0 1 0 0 0,0-1 0 0 0,0 0 0 0 0,0 0 0 0 0,0 0 0 0 0,0 0 0 0 0,0 0 0 0 0,1 0 0 0 0,-1 0 0 0 0,0 0 0 0 0,0 0 0 0 0,0-1 0 0 0,0 1 0 0 0,0 0 0 0 0,0 0 0 0 0,0 0 0 0 0,0 0 0 0 0,3-4 0 0 0,-1-6 0 0 0,1-29 0 0 0,-3 26 0 0 0,1 0 0 0 0,0 1 0 0 0,3-8 0 0 0,1-4 21 0 0,-5 17-47 0 0,1 1 0 0 0,1-1 0 0 0,-1 1 0 0 0,1 0 0 0 0,0 0 0 0 0,1 0 0 0 0,-1 0-1 0 0,1 0 1 0 0,0 0 0 0 0,4-4 26 0 0,-5 8-2 0 0,-1 1-1 0 0,1-1 0 0 0,-1 1 0 0 0,1-1 0 0 0,0 1 1 0 0,-1 0-1 0 0,1 0 0 0 0,0 0 0 0 0,0 0 1 0 0,0 0-1 0 0,0 1 0 0 0,0-1 0 0 0,0 0 0 0 0,0 1 1 0 0,0 0-1 0 0,0-1 0 0 0,1 1 3 0 0,1 0 28 0 0,0 0-1 0 0,1 0 1 0 0,-1 0-1 0 0,0 1 1 0 0,0-1 0 0 0,0 1-1 0 0,0 0 1 0 0,4 2-28 0 0,-3-1-33 0 0,3 0 319 0 0,0 1 1 0 0,-1 0-1 0 0,1 1 1 0 0,-1 0-1 0 0,0 0-286 0 0,-5-2 48 0 0,1 0-1 0 0,-1 0 1 0 0,0 0 0 0 0,1 0-1 0 0,-1 1 1 0 0,0-1 0 0 0,0 1-1 0 0,-1-1 1 0 0,1 1 0 0 0,-1 0 0 0 0,1 0-1 0 0,-1-1 1 0 0,0 1 0 0 0,0 0-1 0 0,0 1-47 0 0,2 8 256 0 0,0 1 0 0 0,-1-1 0 0 0,0 1 0 0 0,-1 0 0 0 0,-1-1 0 0 0,0 1 0 0 0,0 0 0 0 0,-2 0-256 0 0,2-9-17 0 0,0 1 1 0 0,0-1-1 0 0,0 0 0 0 0,0 1 0 0 0,0-1 1 0 0,1 0-1 0 0,0 0 0 0 0,0 1 0 0 0,0-1 0 0 0,1 0 1 0 0,-1 0-1 0 0,3 4 17 0 0,-4-7-1051 0 0,5 9-1899 0 0,-5-8 1416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3.136"/>
    </inkml:context>
    <inkml:brush xml:id="br0">
      <inkml:brushProperty name="width" value="0.05" units="cm"/>
      <inkml:brushProperty name="height" value="0.05" units="cm"/>
      <inkml:brushProperty name="color" value="#E71224"/>
    </inkml:brush>
  </inkml:definitions>
  <inkml:trace contextRef="#ctx0" brushRef="#br0">0 18 2304 0 0,'0'0'523'0'0,"0"0"1354"0"0,0 0 591 0 0,0 0 116 0 0,0 0-198 0 0,0 0-942 0 0,0 0-414 0 0,11 2 2231 0 0,-8-2-2875 0 0,-1 0 0 0 0,1 0 0 0 0,0 0 0 0 0,-1 0 0 0 0,1 0 0 0 0,-1-1 0 0 0,3 0-386 0 0,-2 0 217 0 0,0 1 1 0 0,0-1-1 0 0,0 1 1 0 0,-1 0 0 0 0,1 0-1 0 0,0 0 1 0 0,1 0-218 0 0,8 1 305 0 0,0 0 1 0 0,1-2-1 0 0,-1 1 1 0 0,0-2-1 0 0,0 1-305 0 0,25-3-708 0 0,4-3-2112 0 0,-18 4 1350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4.313"/>
    </inkml:context>
    <inkml:brush xml:id="br0">
      <inkml:brushProperty name="width" value="0.05" units="cm"/>
      <inkml:brushProperty name="height" value="0.05" units="cm"/>
      <inkml:brushProperty name="color" value="#E71224"/>
    </inkml:brush>
  </inkml:definitions>
  <inkml:trace contextRef="#ctx0" brushRef="#br0">27 0 11976 0 0,'-6'0'2168'0'0,"6"1"-1737"0"0,0 0 0 0 0,0 0 1 0 0,0 0-1 0 0,1 0 0 0 0,-1 0 0 0 0,0 0 1 0 0,0 0-1 0 0,0 0 0 0 0,0 0 1 0 0,-1 0-1 0 0,1 0 0 0 0,0 0-431 0 0,-5 19 1100 0 0,0 0-1 0 0,1 1 0 0 0,1 4-1099 0 0,0 11-47 0 0,2 16 47 0 0,1-42 185 0 0,1 0 1 0 0,0 0-1 0 0,1 5-185 0 0,-1-11-176 0 0,0 0 0 0 0,0 0 1 0 0,0 1-1 0 0,1-1 0 0 0,-1 0 0 0 0,1-1 0 0 0,0 1 0 0 0,1 0 0 0 0,-1 0 176 0 0,2 0-16 0 0,2-3 16 0 0,-5-1 0 0 0,1-1 0 0 0,-1 0 0 0 0,1 1 0 0 0,-1-1 0 0 0,1 0 0 0 0,-1 1 0 0 0,1-1 0 0 0,-1 0 0 0 0,1 0 0 0 0,-1 0 0 0 0,0 0 0 0 0,0-1 0 0 0,0 1 0 0 0,1-1 0 0 0,14-22 0 0 0,-7 9 0 0 0,-2 4-384 0 0,0-1 0 0 0,-1 0 1 0 0,-1 0-1 0 0,3-10 384 0 0,-3 8-585 0 0,1 1 1 0 0,0 0-1 0 0,7-10 585 0 0,-10 16-96 0 0,1 3 129 0 0,0 13 186 0 0,-1 3 143 0 0,-1 0-1 0 0,0 0 1 0 0,-1 0-1 0 0,0 0-361 0 0,-1-5 161 0 0,2 2 56 0 0,0 0 0 0 0,1 0 0 0 0,0-1-1 0 0,0 1 1 0 0,1 0 0 0 0,0-1 0 0 0,5 8-217 0 0,-8-13-40 0 0,1 0-87 0 0,-1-1 1 0 0,1 1-1 0 0,0 0 0 0 0,0 0 0 0 0,1-1 0 0 0,-1 1 0 0 0,1 0 127 0 0,7 2-6373 0 0,-6-5 243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4.663"/>
    </inkml:context>
    <inkml:brush xml:id="br0">
      <inkml:brushProperty name="width" value="0.05" units="cm"/>
      <inkml:brushProperty name="height" value="0.05" units="cm"/>
      <inkml:brushProperty name="color" value="#E71224"/>
    </inkml:brush>
  </inkml:definitions>
  <inkml:trace contextRef="#ctx0" brushRef="#br0">6 1 16328 0 0,'0'0'365'0'0,"0"0"56"0"0,0 0 27 0 0,-3 10 109 0 0,2-4-172 0 0,0 0 0 0 0,1 0 0 0 0,-1 0 0 0 0,1 0-1 0 0,1 1 1 0 0,-1-1-385 0 0,1 15 775 0 0,-1-18-708 0 0,0 6-35 0 0,0 0 0 0 0,1 0 1 0 0,0 0-1 0 0,0 0 0 0 0,1 0 0 0 0,0 1-32 0 0,-1-2 1 0 0,0-6-19 0 0,-1 0 0 0 0,0 0 0 0 0,1-1 0 0 0,-1 1 0 0 0,1 0 0 0 0,-1 0 0 0 0,1 0 0 0 0,0 0 1 0 0,0-1-1 0 0,1 2 18 0 0,-2-2-425 0 0,1 1 822 0 0,0-1-6601 0 0,-1-1-273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5.013"/>
    </inkml:context>
    <inkml:brush xml:id="br0">
      <inkml:brushProperty name="width" value="0.05" units="cm"/>
      <inkml:brushProperty name="height" value="0.05" units="cm"/>
      <inkml:brushProperty name="color" value="#E71224"/>
    </inkml:brush>
  </inkml:definitions>
  <inkml:trace contextRef="#ctx0" brushRef="#br0">16 10 3224 0 0,'0'0'136'0'0,"0"0"40"0"0,0 0-176 0 0,-2-1 0 0 0,-2-1 0 0 0,1-1 0 0 0,3 3 3144 0 0,-2-1 600 0 0,-2-2 112 0 0,4 3 23 0 0,0 0-2871 0 0,0 0-576 0 0,0 0-112 0 0,0 0-32 0 0,0 0-1296 0 0,0 0-264 0 0,0 0-48 0 0,0 0-15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5.351"/>
    </inkml:context>
    <inkml:brush xml:id="br0">
      <inkml:brushProperty name="width" value="0.05" units="cm"/>
      <inkml:brushProperty name="height" value="0.05" units="cm"/>
      <inkml:brushProperty name="color" value="#E71224"/>
    </inkml:brush>
  </inkml:definitions>
  <inkml:trace contextRef="#ctx0" brushRef="#br0">23 42 10136 0 0,'0'0'464'0'0,"0"0"-10"0"0,-1 0-294 0 0,0 1 302 0 0,0-1 0 0 0,0 1 0 0 0,1-1 0 0 0,-1 1-1 0 0,0-1 1 0 0,0 1 0 0 0,1 0 0 0 0,-1-1 0 0 0,1 1-1 0 0,-1 0 1 0 0,1 0 0 0 0,-1 0-462 0 0,1-1 114 0 0,0 1 1 0 0,-1 0-1 0 0,1-1 1 0 0,0 1 0 0 0,0-1-1 0 0,0 1 1 0 0,0 0-1 0 0,0-1 1 0 0,0 1-1 0 0,0-1 1 0 0,0 1-1 0 0,0 0 1 0 0,1-1-1 0 0,-1 1 1 0 0,0-1-1 0 0,0 1 1 0 0,0 0-1 0 0,1-1 1 0 0,-1 1-1 0 0,0-1 1 0 0,1 1-1 0 0,-1-1-114 0 0,0 1 6 0 0,0-1-1 0 0,1 1 0 0 0,-1-1 0 0 0,0 0 0 0 0,0 1 0 0 0,0-1 0 0 0,1 1 0 0 0,-1-1 0 0 0,0 0 0 0 0,1 1 0 0 0,-1-1 0 0 0,0 0 1 0 0,1 1-1 0 0,-1-1 0 0 0,0 0 0 0 0,1 1 0 0 0,-1-1 0 0 0,1 0 0 0 0,-1 0 0 0 0,1 0 0 0 0,-1 1 0 0 0,0-1 0 0 0,1 0 0 0 0,-1 0 1 0 0,1 0-1 0 0,-1 0 0 0 0,1 0 0 0 0,-1 0 0 0 0,1 0-5 0 0,2 0 8 0 0,0 2 86 0 0,0-1-1 0 0,1 0 0 0 0,-1 0 0 0 0,1 0 0 0 0,0-1 1 0 0,-1 1-1 0 0,1-1 0 0 0,0 0 0 0 0,-1 0 0 0 0,1 0 1 0 0,1 0-94 0 0,10-1-33 0 0,-13 1 88 0 0,0 0 1 0 0,0 0-1 0 0,0 0 1 0 0,0 0 0 0 0,0 0-1 0 0,0-1 1 0 0,0 1-1 0 0,0-1 1 0 0,0 0 0 0 0,0 1-1 0 0,0-1 1 0 0,0 0 0 0 0,0 0-1 0 0,0 0 1 0 0,0 0-1 0 0,-1 0 1 0 0,1-1 0 0 0,0 0-56 0 0,0 1-32 0 0,-1-1 0 0 0,0 1 0 0 0,0-1 1 0 0,0 1-1 0 0,-1-1 0 0 0,1 1 0 0 0,0-1 1 0 0,-1 0-1 0 0,1 1 0 0 0,-1-1 0 0 0,1 0 1 0 0,-1 0-1 0 0,0 1 0 0 0,1-1 0 0 0,-1 0 1 0 0,0 0-1 0 0,0 1 0 0 0,-1-1 0 0 0,1 0 1 0 0,0 0-1 0 0,-1 1 0 0 0,1-1 0 0 0,0 0 1 0 0,-1 1-1 0 0,0-1 0 0 0,1 0 0 0 0,-2 0 32 0 0,1 1-70 0 0,0 0-1 0 0,0-1 0 0 0,0 1 1 0 0,0 0-1 0 0,0-1 0 0 0,0 1 1 0 0,-1 0-1 0 0,1 0 0 0 0,-1 0 1 0 0,1 0-1 0 0,-1 1 1 0 0,1-1-1 0 0,-1 0 0 0 0,1 1 1 0 0,-1-1-1 0 0,0 1 0 0 0,1-1 1 0 0,-2 1 70 0 0,0-1-9 0 0,0 1 1 0 0,0 0-1 0 0,0 0 1 0 0,0 1 0 0 0,0-1-1 0 0,0 1 1 0 0,0-1-1 0 0,0 1 1 0 0,0 0 0 0 0,-2 1 8 0 0,1 0 13 0 0,0-1-1 0 0,0 1 1 0 0,0 1 0 0 0,0-1 0 0 0,0 1 0 0 0,1-1 0 0 0,-1 1-1 0 0,1 0 1 0 0,-1 0 0 0 0,1 1 0 0 0,0-1 0 0 0,1 1 0 0 0,-1-1-1 0 0,-2 5-12 0 0,3-1 55 0 0,-1-1 0 0 0,1 1 0 0 0,0 0 0 0 0,-1 3-55 0 0,3-6 100 0 0,-1-1 0 0 0,1 0 1 0 0,-1 0-1 0 0,1 1 0 0 0,0-1 0 0 0,1 0 0 0 0,-1 1 0 0 0,0-1 1 0 0,1 0-1 0 0,1 3-100 0 0,3 13 11 0 0,-4-15 90 0 0,0 1 0 0 0,0-1 0 0 0,1 1 1 0 0,0-1-1 0 0,0 0 0 0 0,2 5-101 0 0,-1-5-8 0 0,-1 0-1 0 0,1-1 1 0 0,0 1 0 0 0,1 0-1 0 0,-1-1 1 0 0,1 0-1 0 0,-1 0 1 0 0,1 0-1 0 0,0 0 1 0 0,3 1 8 0 0,-4-2-269 0 0,1 0 0 0 0,0-1 0 0 0,-1 0 0 0 0,1 1 1 0 0,0-1-1 0 0,0-1 0 0 0,0 1 0 0 0,0 0 0 0 0,0-1 0 0 0,0 0 0 0 0,-1 0 0 0 0,1 0 0 0 0,2-1 269 0 0,4-1-1974 0 0,0 1-3823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22.288"/>
    </inkml:context>
    <inkml:brush xml:id="br0">
      <inkml:brushProperty name="width" value="0.05" units="cm"/>
      <inkml:brushProperty name="height" value="0.05" units="cm"/>
      <inkml:brushProperty name="color" value="#E71224"/>
    </inkml:brush>
  </inkml:definitions>
  <inkml:trace contextRef="#ctx0" brushRef="#br0">27 18 17423 0 0,'0'0'384'0'0,"-4"0"72"0"0,1 0 24 0 0,0-2 8 0 0,0 1-392 0 0,1-2-96 0 0,-3 0 0 0 0,3 2 0 0 0,1-2 448 0 0,-1 1 72 0 0,1 0 16 0 0,1 2 0 0 0,0 0-432 0 0,0 0-104 0 0,0 0 0 0 0,4 0-5711 0 0,0 1-1169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5.728"/>
    </inkml:context>
    <inkml:brush xml:id="br0">
      <inkml:brushProperty name="width" value="0.05" units="cm"/>
      <inkml:brushProperty name="height" value="0.05" units="cm"/>
      <inkml:brushProperty name="color" value="#E71224"/>
    </inkml:brush>
  </inkml:definitions>
  <inkml:trace contextRef="#ctx0" brushRef="#br0">1 78 11976 0 0,'0'0'266'0'0,"0"0"44"0"0,0 0 15 0 0,0 0-26 0 0,0 11-6 0 0,0 1 1955 0 0,0-8-1549 0 0,-1 0-1 0 0,1 0 0 0 0,1 0 1 0 0,-1 0-1 0 0,1 0 1 0 0,-1 0-1 0 0,2 3-698 0 0,2 9 874 0 0,-4-13-876 0 0,1 0 0 0 0,0 0 0 0 0,0 0 0 0 0,0-1 0 0 0,0 1-1 0 0,0 0 1 0 0,0 0 0 0 0,1-1 2 0 0,2 6 1 0 0,-3-6 4 0 0,0 0-1 0 0,0 1 1 0 0,1-1-1 0 0,-1 0 1 0 0,1 0 0 0 0,-1 0-1 0 0,1 0 1 0 0,1 1-5 0 0,-3-3 29 0 0,1 1 0 0 0,-1-1 1 0 0,0 0-1 0 0,1 1 1 0 0,-1-1-1 0 0,0 0 0 0 0,1 1 1 0 0,-1-1-1 0 0,0 0 1 0 0,1 0-1 0 0,-1 1 0 0 0,0-1 1 0 0,1 0-1 0 0,-1 0 1 0 0,1 0-1 0 0,-1 0 0 0 0,1 1 1 0 0,-1-1-1 0 0,1 0 1 0 0,-1 0-1 0 0,0 0 0 0 0,1 0-29 0 0,0 0-1 0 0,-1-1 0 0 0,0 1 0 0 0,0 0 0 0 0,1 0 0 0 0,-1-1 0 0 0,0 1 0 0 0,0 0 0 0 0,1 0 0 0 0,-1-1-1 0 0,0 1 1 0 0,0 0 0 0 0,0-1 0 0 0,1 1 0 0 0,-1 0 0 0 0,0-1 0 0 0,0 1 0 0 0,0 0 0 0 0,0-1 0 0 0,0 1-1 0 0,0-1 1 0 0,0 1 0 0 0,0 0 1 0 0,0-28-931 0 0,-1 20 614 0 0,1-7 76 0 0,-1 8 112 0 0,1 0 0 0 0,1 0 0 0 0,-1-1 0 0 0,1-1 129 0 0,0 1-66 0 0,0-1 0 0 0,-1 1 1 0 0,0 0-1 0 0,0 0 0 0 0,-2-3 66 0 0,1-19 678 0 0,1 30-651 0 0,0-1-1 0 0,0 0 0 0 0,1 0 0 0 0,-1 0 0 0 0,0 0 1 0 0,1 0-1 0 0,-1 1 0 0 0,1-1 0 0 0,-1 0 0 0 0,1 0 1 0 0,0 1-1 0 0,-1-1 0 0 0,1 0 0 0 0,-1 1 0 0 0,1-1 1 0 0,0 1-1 0 0,0-1 0 0 0,-1 1 0 0 0,1-1 0 0 0,0 1 1 0 0,0-1-1 0 0,0 1-26 0 0,20-9 124 0 0,-18 8-29 0 0,3 0-748 0 0,1-1-1 0 0,-1 1 1 0 0,1 0-1 0 0,-1 1 0 0 0,6 0 654 0 0,-1-1-726 0 0,10 1-807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6.220"/>
    </inkml:context>
    <inkml:brush xml:id="br0">
      <inkml:brushProperty name="width" value="0.05" units="cm"/>
      <inkml:brushProperty name="height" value="0.05" units="cm"/>
      <inkml:brushProperty name="color" value="#E71224"/>
    </inkml:brush>
  </inkml:definitions>
  <inkml:trace contextRef="#ctx0" brushRef="#br0">0 0 11488 0 0,'0'0'528'0'0,"0"0"-16"0"0,4 5-146 0 0,-3-3 131 0 0,0 0 0 0 0,0 1 1 0 0,-1-1-1 0 0,1 0 0 0 0,-1 1 0 0 0,1-1 0 0 0,-1 0 0 0 0,0 1 0 0 0,0 1-497 0 0,-1 26 1685 0 0,0-20-1487 0 0,-2 48-112 0 0,3 0 0 0 0,2 6-86 0 0,-1-40 0 0 0,-2-19 0 0 0,1 0 0 0 0,0 0 0 0 0,1 0 0 0 0,-1 0 0 0 0,1-1 0 0 0,0 1 0 0 0,0 0 0 0 0,1 0 0 0 0,-1 0 0 0 0,-1-5-4 0 0,0 0 0 0 0,0 1-1 0 0,0-1 1 0 0,0 0 0 0 0,0 0-1 0 0,0 0 1 0 0,0 0 0 0 0,0 0-1 0 0,0 0 1 0 0,0 0 0 0 0,1 0-1 0 0,-1 0 1 0 0,0 0 0 0 0,0 0-1 0 0,0 0 1 0 0,0 0 0 0 0,0 0-1 0 0,0 0 1 0 0,0 0-1 0 0,0 0 1 0 0,0 0 0 0 0,0 0-1 0 0,0 0 1 0 0,0 1 0 0 0,0-1-1 0 0,0 0 1 0 0,0 0 0 0 0,0 0-1 0 0,0 0 1 0 0,0 0 0 0 0,0 0-1 0 0,0 0 1 0 0,1 0 0 0 0,-1 0-1 0 0,0 0 1 0 0,0 0 0 0 0,0 0-1 0 0,0 0 1 0 0,0 0 0 0 0,0 0-1 0 0,0 0 1 0 0,0 0-1 0 0,0 0 1 0 0,0 0 0 0 0,0 0-1 0 0,0 0 1 0 0,0-1 0 0 0,0 1-1 0 0,0 0 1 0 0,0 0 0 0 0,0 0-1 0 0,0 0 1 0 0,1 0 0 0 0,-1 0-1 0 0,0 0 1 0 0,0 0 0 0 0,0 0-1 0 0,0 0 1 0 0,0 0 0 0 0,0 0-1 0 0,0 0 1 0 0,0 0 0 0 0,0 0 4 0 0,2-5-220 0 0,1 0-864 0 0,-2 5 784 0 0,0-1 1 0 0,0 1-1 0 0,-1 0 0 0 0,1-1 0 0 0,0 1 1 0 0,0-1-1 0 0,0 1 0 0 0,0-1 0 0 0,0 0 1 0 0,-1 1-1 0 0,1-1 0 0 0,0 0 0 0 0,-1 0 1 0 0,1 1-1 0 0,0-1 0 0 0,-1 0 0 0 0,1 0 1 0 0,0-1 299 0 0,1-1-890 0 0,5-5-3599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6.584"/>
    </inkml:context>
    <inkml:brush xml:id="br0">
      <inkml:brushProperty name="width" value="0.05" units="cm"/>
      <inkml:brushProperty name="height" value="0.05" units="cm"/>
      <inkml:brushProperty name="color" value="#E71224"/>
    </inkml:brush>
  </inkml:definitions>
  <inkml:trace contextRef="#ctx0" brushRef="#br0">157 0 5064 0 0,'0'0'389'0'0,"0"0"75"0"0,0 0 1240 0 0,0 0 568 0 0,0 0 116 0 0,0 0-164 0 0,-1 1-765 0 0,-8 3-573 0 0,0 1 0 0 0,0 1 1 0 0,0 0-1 0 0,0 0 0 0 0,-3 4-886 0 0,-13 11 245 0 0,15-12 96 0 0,-1 0 0 0 0,2 0 0 0 0,-3 4-341 0 0,3-4 292 0 0,7-7-229 0 0,0-1 0 0 0,1 1 0 0 0,-1-1-1 0 0,1 1 1 0 0,0 0 0 0 0,0 0 0 0 0,-1-1 0 0 0,1 1 0 0 0,0 0-1 0 0,0 2-62 0 0,-3 4 116 0 0,4-7-101 0 0,-1-1 1 0 0,1 1-1 0 0,-1 0 0 0 0,1 0 0 0 0,0 0 1 0 0,-1-1-1 0 0,1 1 0 0 0,0 0 0 0 0,0 0 1 0 0,-1 0-1 0 0,1 0 0 0 0,0 0 1 0 0,0 0-1 0 0,0-1 0 0 0,0 1 0 0 0,0 0 1 0 0,0 0-1 0 0,0 0 0 0 0,1 0 0 0 0,-1 0 1 0 0,0-1-1 0 0,0 1 0 0 0,1 0 0 0 0,-1 0 1 0 0,0 0-1 0 0,1 0 0 0 0,-1-1-15 0 0,3 3 13 0 0,-1 0-1 0 0,1 0 0 0 0,0-1 1 0 0,0 1-1 0 0,0-1 1 0 0,0 0-1 0 0,0 0 0 0 0,0 0 1 0 0,1 0-1 0 0,-1 0 0 0 0,0-1 1 0 0,1 0-1 0 0,0 1 0 0 0,-1-1 1 0 0,1-1-1 0 0,0 1 1 0 0,-1 0-1 0 0,2-1-12 0 0,11 2 0 0 0,0-2-1 0 0,0 0 1 0 0,11-1 0 0 0,0-2-6811 0 0,-15 3-303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6.931"/>
    </inkml:context>
    <inkml:brush xml:id="br0">
      <inkml:brushProperty name="width" value="0.05" units="cm"/>
      <inkml:brushProperty name="height" value="0.05" units="cm"/>
      <inkml:brushProperty name="color" value="#E71224"/>
    </inkml:brush>
  </inkml:definitions>
  <inkml:trace contextRef="#ctx0" brushRef="#br0">155 34 10336 0 0,'-3'-1'267'0'0,"0"0"1"0"0,1 0 0 0 0,-1 0-1 0 0,0 0 1 0 0,1 0-1 0 0,-1 0 1 0 0,1-1 0 0 0,0 1-1 0 0,-2-2-267 0 0,-9-5 3308 0 0,10 6-2936 0 0,-1 0 0 0 0,1 1 1 0 0,0-1-1 0 0,-1 1 1 0 0,1 0-1 0 0,0 0 1 0 0,-1 0-1 0 0,1 0 1 0 0,-4 1-373 0 0,4 0 177 0 0,0 0 0 0 0,1 0 1 0 0,-1 1-1 0 0,0-1 1 0 0,1 1-1 0 0,-1 0 0 0 0,1 0 1 0 0,-1 0-1 0 0,1 0 1 0 0,0 0-1 0 0,-1 0 1 0 0,1 1-1 0 0,0-1 0 0 0,0 1-177 0 0,-1 0 44 0 0,-2 1 132 0 0,0 1 0 0 0,0 0-1 0 0,1 0 1 0 0,-1 1-176 0 0,3-3 27 0 0,1-1-1 0 0,0 1 1 0 0,0-1 0 0 0,0 1 0 0 0,0 0 0 0 0,0-1 0 0 0,0 1 0 0 0,0 0-1 0 0,1 0 1 0 0,-1 0 0 0 0,1-1 0 0 0,-1 1 0 0 0,1 0 0 0 0,0 0-1 0 0,-1 0 1 0 0,1 0-27 0 0,0 6 0 0 0,0-5 0 0 0,0 0 0 0 0,0 0 0 0 0,0 0 0 0 0,0 0 0 0 0,1 0 0 0 0,-1 0 0 0 0,1 1 0 0 0,0-3 0 0 0,-1 1 0 0 0,1-1 0 0 0,-1 0 0 0 0,1 0 0 0 0,0 1 0 0 0,0-1 0 0 0,0 0 0 0 0,0 0 0 0 0,-1 0 0 0 0,1 0 0 0 0,1 0 0 0 0,-1 0 0 0 0,0 0 0 0 0,0 0 0 0 0,0-1 0 0 0,0 1 0 0 0,1 0 0 0 0,-1-1 0 0 0,2 1 0 0 0,4 2 46 0 0,1 0-1 0 0,0-1 1 0 0,-1 0 0 0 0,1 0-1 0 0,5 0-45 0 0,-10-2 17 0 0,1 0-1 0 0,-1 0 0 0 0,1 0 0 0 0,-1 0 1 0 0,1 0-1 0 0,-1-1 0 0 0,0 1 1 0 0,1-1-1 0 0,-1 0 0 0 0,0 0 0 0 0,1 0 1 0 0,-1-1-1 0 0,0 1 0 0 0,1-1-16 0 0,-3 1 0 0 0,1-1 0 0 0,0 0 0 0 0,0 1 0 0 0,-1-1 0 0 0,1 0 0 0 0,-1 0 0 0 0,0 0 0 0 0,1 0 0 0 0,-1 0 0 0 0,0 0 0 0 0,0 0 0 0 0,0 0 0 0 0,0 0 0 0 0,-1-1 0 0 0,1 1 0 0 0,-1 0 0 0 0,1-2 0 0 0,-1 2 0 0 0,1-1 0 0 0,-1 0 0 0 0,0 0 0 0 0,0 0 0 0 0,0 0 0 0 0,0 0 0 0 0,-1 0 0 0 0,1 1 0 0 0,-1-1 0 0 0,1 0 0 0 0,-1 0 0 0 0,0 1 0 0 0,0-1 0 0 0,-1 0 0 0 0,2 2-152 0 0,-1 0 0 0 0,1 0 0 0 0,0 0 0 0 0,-1 0 0 0 0,0 0-1 0 0,1 0 1 0 0,-1 0 0 0 0,1 0 0 0 0,-1 0 0 0 0,0 1 0 0 0,0-1-1 0 0,1 0 1 0 0,-1 1 0 0 0,0-1 0 0 0,0 0 0 0 0,0 1 0 0 0,0-1 0 0 0,0 1-1 0 0,0-1 1 0 0,-1 1 152 0 0,-3-2-1399 0 0,0-2-223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7.283"/>
    </inkml:context>
    <inkml:brush xml:id="br0">
      <inkml:brushProperty name="width" value="0.05" units="cm"/>
      <inkml:brushProperty name="height" value="0.05" units="cm"/>
      <inkml:brushProperty name="color" value="#E71224"/>
    </inkml:brush>
  </inkml:definitions>
  <inkml:trace contextRef="#ctx0" brushRef="#br0">3 13 15664 0 0,'0'0'356'0'0,"0"0"49"0"0,0 0 21 0 0,0 0-42 0 0,-2-1-112 0 0,2 1 463 0 0,0 0 234 0 0,1-2-613 0 0,1 1-1 0 0,0 0 0 0 0,0 0 1 0 0,0 0-1 0 0,0 0 0 0 0,0 0 0 0 0,0 1 1 0 0,0-1-1 0 0,0 1 0 0 0,0-1 0 0 0,0 1 1 0 0,2 0-356 0 0,27-2 44 0 0,-2 2-194 0 0,-10 0-6168 0 0,-7 0-997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7.649"/>
    </inkml:context>
    <inkml:brush xml:id="br0">
      <inkml:brushProperty name="width" value="0.05" units="cm"/>
      <inkml:brushProperty name="height" value="0.05" units="cm"/>
      <inkml:brushProperty name="color" value="#E71224"/>
    </inkml:brush>
  </inkml:definitions>
  <inkml:trace contextRef="#ctx0" brushRef="#br0">0 0 15664 0 0,'6'3'128'0'0,"-5"-3"3"0"0,0 1 0 0 0,0-1 1 0 0,0 1-1 0 0,0-1 0 0 0,0 1 0 0 0,0-1 1 0 0,0 0-1 0 0,0 0 0 0 0,0 0 0 0 0,0 1 0 0 0,0-1-131 0 0,0 0 134 0 0,-1 1-112 0 0,0-1 0 0 0,0 1 0 0 0,1-1 0 0 0,-1 0 0 0 0,0 1 0 0 0,0-1 0 0 0,0 1 0 0 0,0-1 0 0 0,0 1 0 0 0,0-1 0 0 0,0 1 0 0 0,0-1 0 0 0,0 1 0 0 0,0-1 0 0 0,0 1 0 0 0,0-1 0 0 0,0 1 0 0 0,0-1 0 0 0,0 1 0 0 0,0-1 1 0 0,-1 0-1 0 0,1 1 0 0 0,0-1 0 0 0,0 1 0 0 0,0-1 0 0 0,-1 1 0 0 0,1-1 0 0 0,0 0 0 0 0,-1 1-22 0 0,1-1 67 0 0,0 0 0 0 0,-1 1-1 0 0,1-1 1 0 0,0 1 0 0 0,0-1 0 0 0,0 0 0 0 0,-1 1 0 0 0,1-1 0 0 0,0 0-1 0 0,0 1 1 0 0,0-1 0 0 0,0 1 0 0 0,0-1 0 0 0,0 0 0 0 0,0 1 0 0 0,0-1 0 0 0,0 1-1 0 0,0 0-66 0 0,1 3 485 0 0,-1-3-391 0 0,0 0-1 0 0,0 0 0 0 0,0 0 1 0 0,1-1-1 0 0,-1 1 0 0 0,0 0 1 0 0,0 0-1 0 0,0 0 0 0 0,0 0 1 0 0,0 0-1 0 0,-1 0 0 0 0,1 0 1 0 0,0 0-1 0 0,0-1 1 0 0,-1 1-1 0 0,1 0 0 0 0,0 0 1 0 0,-1 0-1 0 0,1 0 0 0 0,-1-1 1 0 0,1 1-1 0 0,-1 0 0 0 0,1 0-93 0 0,-2 2 189 0 0,1 0 0 0 0,0 0 0 0 0,0 0 0 0 0,0 1 0 0 0,0-1 0 0 0,1 0-1 0 0,-1 1 1 0 0,1-1 0 0 0,0 4-189 0 0,-1 1-24 0 0,3 31 24 0 0,-2-38 0 0 0,0 0 0 0 0,1-1 0 0 0,-1 1 0 0 0,0 0 0 0 0,0-1 0 0 0,0 1 0 0 0,1 0 0 0 0,-1-1 0 0 0,0 1 0 0 0,1 0 0 0 0,-1-1 0 0 0,1 1 0 0 0,-1-1 0 0 0,0 1 0 0 0,1-1 0 0 0,-1 1 0 0 0,1 0 0 0 0,0-1 0 0 0,-1 0 0 0 0,1 1 0 0 0,-1-1 0 0 0,0 0 0 0 0,1 1 0 0 0,-1-1 0 0 0,0 1 0 0 0,1-1 0 0 0,-1 1 0 0 0,0-1 0 0 0,0 0 0 0 0,1 1 0 0 0,-1-1 0 0 0,0 1 0 0 0,0-1 0 0 0,0 1 0 0 0,0 0 0 0 0,0-1 0 0 0,0 1 0 0 0,0-1 0 0 0,0 1 0 0 0,0-1 0 0 0,0 1 0 0 0,0-1 0 0 0,-2 10-233 0 0,2-10 218 0 0,-1-1 0 0 0,1 1 0 0 0,0 0-1 0 0,0 0 1 0 0,0 0 0 0 0,0 0-1 0 0,0 0 1 0 0,0 0 0 0 0,0 0-1 0 0,0 0 1 0 0,0 0 0 0 0,0 0-1 0 0,0 0 1 0 0,0 0 0 0 0,0 0-1 0 0,0 0 1 0 0,0 0 0 0 0,0 0 0 0 0,0 0-1 0 0,0 0 1 0 0,0 0 0 0 0,0 0-1 0 0,0 0 1 0 0,0 0 0 0 0,0 0-1 0 0,0 0 1 0 0,0 0 0 0 0,0 0-1 0 0,0 0 1 0 0,0 0 0 0 0,0 0 0 0 0,0 0-1 0 0,0 0 1 0 0,0 0 0 0 0,0 0-1 0 0,0 0 1 0 0,0 0 0 0 0,0 0-1 0 0,0 0 1 0 0,0 0 0 0 0,0 0-1 0 0,0 0 1 0 0,0 0 0 0 0,-1 0-1 0 0,1 0 1 0 0,0 0 0 0 0,0 0 0 0 0,0 0-1 0 0,0 0 1 0 0,0 0 0 0 0,0 0-1 0 0,0 0 1 0 0,0 0 15 0 0,0-9-1118 0 0,0 8 1304 0 0,1 0-187 0 0,-1 0 0 0 0,1-1 0 0 0,-1 1 0 0 0,1 0 0 0 0,-1 0 0 0 0,1 0 0 0 0,-1 0 0 0 0,1 0 0 0 0,0 0 0 0 0,0 0 0 0 0,0 0 0 0 0,0 0 0 0 0,0 0 0 0 0,0 0 0 0 0,0 0 1 0 0,6-6-1 0 0,10-13 1 0 0,-12 15 0 0 0,-1 0 0 0 0,0 0 0 0 0,0-1 0 0 0,0 0 0 0 0,0 1 0 0 0,-1-2 0 0 0,-2 5 0 0 0,0 0 0 0 0,0 0 0 0 0,1 0 0 0 0,-1 1 0 0 0,0-1 0 0 0,1 1 0 0 0,-1-1 0 0 0,1 0 0 0 0,8-10 0 0 0,-7 8 0 0 0,0 2 64 0 0,-2 2 274 0 0,-1 0 136 0 0,2 6 428 0 0,-2-6-889 0 0,0 1-1 0 0,0-1 1 0 0,0 1-1 0 0,1-1 0 0 0,-1 1 1 0 0,0-1-1 0 0,0 1 0 0 0,0-1 1 0 0,0 1-1 0 0,0-1 0 0 0,0 1 1 0 0,0-1-1 0 0,0 1 1 0 0,0-1-1 0 0,0 1 0 0 0,0-1-12 0 0,0 1 2 0 0,0 0-1 0 0,0 0 0 0 0,0 0 0 0 0,0-1 0 0 0,0 1 1 0 0,0 0-1 0 0,0 0 0 0 0,0-1 0 0 0,1 1 1 0 0,-1 0-1 0 0,0 0 0 0 0,0-1 0 0 0,1 1 0 0 0,-1 0-1 0 0,3 9-1 0 0,-3-1 1 0 0,0-6 0 0 0,-1 0 0 0 0,1 0 0 0 0,1 0 0 0 0,-1 0 0 0 0,0 0 0 0 0,1 0 0 0 0,-1 0 0 0 0,2 2 0 0 0,1 14 0 0 0,-3-17 0 0 0,1 0 0 0 0,-1 1 0 0 0,0-1 0 0 0,1 0 0 0 0,-1 1 0 0 0,1-1 0 0 0,0 0 0 0 0,0 1 0 0 0,0 0 0 0 0,4 7-366 0 0,6 11 976 0 0,-2-14-2712 0 0,1-4-3574 0 0,-9-3-1205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8.094"/>
    </inkml:context>
    <inkml:brush xml:id="br0">
      <inkml:brushProperty name="width" value="0.05" units="cm"/>
      <inkml:brushProperty name="height" value="0.05" units="cm"/>
      <inkml:brushProperty name="color" value="#E71224"/>
    </inkml:brush>
  </inkml:definitions>
  <inkml:trace contextRef="#ctx0" brushRef="#br0">7 1 11976 0 0,'11'0'546'0'0,"-9"0"-10"0"0,-2 0-146 0 0,0 0 654 0 0,-4 10 3087 0 0,1 7-2485 0 0,2-15-1485 0 0,1 1 0 0 0,-1-1-1 0 0,1 0 1 0 0,0 0 0 0 0,-1 1 0 0 0,1-1-1 0 0,0 0 1 0 0,0 0 0 0 0,1 1 0 0 0,-1 0-161 0 0,0-1 130 0 0,1 1 1 0 0,-1-1 0 0 0,0 1 0 0 0,-1-1 0 0 0,1 1 0 0 0,0-1-1 0 0,0 0 1 0 0,-1 1 0 0 0,0-1 0 0 0,1 0 0 0 0,-1 0-1 0 0,0 1-130 0 0,0 0 168 0 0,0 0-1 0 0,0-1 0 0 0,0 1 0 0 0,1 0 0 0 0,-1-1 1 0 0,1 1-1 0 0,0 0 0 0 0,-1 0 0 0 0,2 2-167 0 0,-2 7 514 0 0,1-11-508 0 0,0 0 0 0 0,-1 0-1 0 0,1 0 1 0 0,0 1 0 0 0,0-1-1 0 0,0 0 1 0 0,0 0 0 0 0,0 0-1 0 0,1 0 1 0 0,-1 0 0 0 0,0 0-1 0 0,0 0 1 0 0,1 0 0 0 0,-1 0-1 0 0,0 0 1 0 0,1 0 0 0 0,-1 0-1 0 0,1 0-5 0 0,0 0 0 0 0,-1 0 0 0 0,1-1 0 0 0,-1 1 0 0 0,0 0 0 0 0,0-1 0 0 0,1 1 0 0 0,-1 0 0 0 0,0 0 0 0 0,0-1 0 0 0,0 1 0 0 0,1 0 0 0 0,-1 0 0 0 0,0-1 0 0 0,0 1 0 0 0,0 0 0 0 0,2 8 0 0 0,-1-8 0 0 0,0 0 0 0 0,0 0 0 0 0,0 0 0 0 0,0 0 0 0 0,0 0 0 0 0,0 0 0 0 0,1-1 0 0 0,-1 1 0 0 0,0 0 0 0 0,0-1 0 0 0,1 1 0 0 0,1 0 0 0 0,-2 0 0 0 0,0-1 0 0 0,1 0 0 0 0,-1 1 0 0 0,0-1 0 0 0,1 0 0 0 0,-1 0 0 0 0,0 0 0 0 0,1 1 0 0 0,-1-2 0 0 0,1 1 0 0 0,-1 0 0 0 0,1 0 0 0 0,-1 0 0 0 0,0 0 0 0 0,0 0 0 0 0,1-1 0 0 0,-1 1 0 0 0,0 0 0 0 0,0-1 0 0 0,0 1 0 0 0,0-1 0 0 0,0 1 0 0 0,0-1 0 0 0,0 0 0 0 0,0 1 0 0 0,0-1 0 0 0,0 0 0 0 0,0 0 0 0 0,0 1 0 0 0,-1-1 0 0 0,1 0 0 0 0,0 0 0 0 0,0 0 0 0 0,-1 0 0 0 0,1-1 0 0 0,7-7 0 0 0,-5 6-11 0 0,0 0 0 0 0,0-1 0 0 0,-1 1-1 0 0,1-1 1 0 0,0-2 11 0 0,-1 3-136 0 0,0 0-1 0 0,1-1 0 0 0,-1 1 1 0 0,1 0-1 0 0,-1 0 0 0 0,1 0 137 0 0,2-1-211 0 0,0-1-1 0 0,-1 0 0 0 0,1-1 1 0 0,2-3 211 0 0,7-10-270 0 0,-7 8 270 0 0,-6 9 0 0 0,0 0 0 0 0,1 0 0 0 0,-1 1 0 0 0,0-1 0 0 0,0 0 0 0 0,1 1 0 0 0,-1-1 0 0 0,1 1 0 0 0,-1-1 0 0 0,1 1 0 0 0,1-1 0 0 0,-3 2 0 0 0,0 0 0 0 0,0 0 0 0 0,1 0 0 0 0,-1 0 0 0 0,0-1 0 0 0,0 1 0 0 0,0 0 0 0 0,1 0 0 0 0,-1 0 0 0 0,0 0 0 0 0,0 0 0 0 0,0 0 0 0 0,1 0 0 0 0,-1 0 0 0 0,0 0 0 0 0,0 0 0 0 0,1 0 0 0 0,-1 0 0 0 0,0 0 0 0 0,0 0 0 0 0,0 0 0 0 0,1 0 0 0 0,-1 1 0 0 0,0-1 0 0 0,0 0 0 0 0,0 0 0 0 0,1 1-1 0 0,0 0 0 0 0,-1 0 0 0 0,0 0-1 0 0,1 1 1 0 0,-1-1 0 0 0,0 0 0 0 0,1 0 0 0 0,-1 0-1 0 0,0 1 1 0 0,0-1 0 0 0,0 0 0 0 0,0 0 0 0 0,0 1 1 0 0,-2 19 48 0 0,2-18-17 0 0,1 43 1881 0 0,0-42-1910 0 0,0 0-1 0 0,0 1 1 0 0,0-1-1 0 0,1 0 0 0 0,-1 0 1 0 0,1 0-1 0 0,0 0 1 0 0,0 0-1 0 0,1 0 1 0 0,-1 0-1 0 0,3 2-1 0 0,-3-4-76 0 0,-1-1 1 0 0,1 1-1 0 0,-1-1 0 0 0,1 0 0 0 0,0 0 0 0 0,-1 0 1 0 0,1 0-1 0 0,0 0 0 0 0,0 0 0 0 0,0 0 0 0 0,0 0 1 0 0,1 0 75 0 0,10 1-8265 0 0,-3-2 1184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8.632"/>
    </inkml:context>
    <inkml:brush xml:id="br0">
      <inkml:brushProperty name="width" value="0.05" units="cm"/>
      <inkml:brushProperty name="height" value="0.05" units="cm"/>
      <inkml:brushProperty name="color" value="#E71224"/>
    </inkml:brush>
  </inkml:definitions>
  <inkml:trace contextRef="#ctx0" brushRef="#br0">1 83 15664 0 0,'0'0'356'0'0,"0"0"49"0"0,0 0 21 0 0,0 0-42 0 0,0 0-180 0 0,0 0 176 0 0,0 0 107 0 0,2 4 524 0 0,-1-3-925 0 0,-1 0 0 0 0,1 0 0 0 0,0 0 0 0 0,0 0 0 0 0,0 0 0 0 0,0 0 0 0 0,0 0 0 0 0,0 0 0 0 0,0-1 0 0 0,1 1 0 0 0,-1 0 1 0 0,0-1-1 0 0,0 1 0 0 0,0-1 0 0 0,1 0 0 0 0,-1 1 0 0 0,0-1 0 0 0,1 0 0 0 0,-1 0 0 0 0,0 1 0 0 0,0-1 0 0 0,1 0 0 0 0,-1 0 0 0 0,1-1-86 0 0,4 1 46 0 0,0-1-1 0 0,0-1 0 0 0,0 1 0 0 0,5-3-45 0 0,7-1 660 0 0,-12 3-560 0 0,0 1-1 0 0,0-1 1 0 0,-1-1-1 0 0,6-2-99 0 0,-8 4 10 0 0,4-2 32 0 0,-3 1-89 0 0,0 0 0 0 0,0 0 1 0 0,1 0-1 0 0,2-3 47 0 0,-6 5-30 0 0,-1-1 1 0 0,1 1-1 0 0,0-1 0 0 0,-1 1 1 0 0,1-1-1 0 0,-1 1 1 0 0,1-1-1 0 0,-1 0 0 0 0,1 1 1 0 0,-1-1-1 0 0,1 1 0 0 0,-1-1 1 0 0,0 0-1 0 0,1 0 0 0 0,-1 1 1 0 0,0-1-1 0 0,0 0 1 0 0,0 1-1 0 0,1-1 0 0 0,-1 0 1 0 0,0 0-1 0 0,0 1 0 0 0,0-1 1 0 0,0 0-1 0 0,0 0 1 0 0,0 0-1 0 0,0 1 0 0 0,-1-1 1 0 0,1 0-1 0 0,0 0 0 0 0,0 0 30 0 0,-2-5 1 0 0,-3-4-12 0 0,2 5-30 0 0,2 5 40 0 0,1-1 1 0 0,-1 0-1 0 0,0 0 0 0 0,1 0 1 0 0,-1 1-1 0 0,0-1 1 0 0,1 0-1 0 0,-1 1 1 0 0,0-1-1 0 0,0 0 0 0 0,0 1 1 0 0,1-1-1 0 0,-1 1 1 0 0,0-1-1 0 0,0 1 0 0 0,0 0 1 0 0,0-1-1 0 0,0 1 1 0 0,0 0-1 0 0,0 0 0 0 0,-1-1 1 0 0,-1 1 28 0 0,0-1-1 0 0,0 1 0 0 0,0 0 1 0 0,0-1-1 0 0,0 1 1 0 0,-1 0-1 0 0,1 1 0 0 0,0-1 1 0 0,0 1-1 0 0,0-1 0 0 0,0 1 1 0 0,0 0-1 0 0,0 0 1 0 0,0 0-1 0 0,0 1 0 0 0,1-1 1 0 0,-1 1-1 0 0,0-1 0 0 0,0 2-27 0 0,-7 3 366 0 0,9-5-308 0 0,-1 0 0 0 0,0 0-1 0 0,1 0 1 0 0,0 1 0 0 0,-1-1 0 0 0,1 0-1 0 0,0 0 1 0 0,-1 1 0 0 0,1-1 0 0 0,0 1-1 0 0,0-1 1 0 0,0 1 0 0 0,0 0 0 0 0,0-1-1 0 0,0 1-57 0 0,-2 6 165 0 0,1-5-153 0 0,1 0 0 0 0,0 0 0 0 0,0 0 0 0 0,0-1 0 0 0,0 1 0 0 0,1 0 0 0 0,-1 0 1 0 0,1 0-13 0 0,-1 9 81 0 0,0-8 146 0 0,1 0 0 0 0,-1 0 0 0 0,1 0 0 0 0,0 0-1 0 0,1 0 1 0 0,-1 2-227 0 0,1-1 47 0 0,-1-1 0 0 0,1 1 0 0 0,0-1-1 0 0,1 1 1 0 0,-1-1 0 0 0,1 0 0 0 0,-1 0-1 0 0,1 0 1 0 0,1 0 0 0 0,-1 0 0 0 0,0 0-1 0 0,1 0 1 0 0,2 2-47 0 0,1 0 0 0 0,-4-4 0 0 0,0 1 0 0 0,1-1 0 0 0,-1 0 0 0 0,1 0 0 0 0,0 1 0 0 0,-1-2 0 0 0,1 1 0 0 0,0 0 0 0 0,0-1 0 0 0,2 1 0 0 0,6 2 0 0 0,-1 0 0 0 0,1-1 0 0 0,0 0 0 0 0,0-1 0 0 0,1 0 0 0 0,2-1-959 0 0,-1 0-1 0 0,1-1 0 0 0,-1-1 1 0 0,7 0 959 0 0,-6-1-5491 0 0,3 0-1523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49.096"/>
    </inkml:context>
    <inkml:brush xml:id="br0">
      <inkml:brushProperty name="width" value="0.05" units="cm"/>
      <inkml:brushProperty name="height" value="0.05" units="cm"/>
      <inkml:brushProperty name="color" value="#E71224"/>
    </inkml:brush>
  </inkml:definitions>
  <inkml:trace contextRef="#ctx0" brushRef="#br0">19 16 11976 0 0,'0'0'266'0'0,"0"0"44"0"0,0 0 15 0 0,-1 1-26 0 0,0 0 104 0 0,-1 1 1 0 0,1-1 0 0 0,0 1 0 0 0,-1-1-1 0 0,1 1 1 0 0,0-1 0 0 0,0 1 0 0 0,0 0-1 0 0,0-1 1 0 0,0 1 0 0 0,1 0 0 0 0,-1 0 0 0 0,0 0-1 0 0,1 0 1 0 0,-1-1 0 0 0,1 1 0 0 0,0 0-1 0 0,-1 1-403 0 0,1 1-113 0 0,-1 3 452 0 0,1 0 0 0 0,1 0 0 0 0,-1 0 0 0 0,1 0 0 0 0,1-1 0 0 0,-1 1 0 0 0,1 0 0 0 0,0 0 0 0 0,1 0-339 0 0,0 10 85 0 0,1 4-24 0 0,1-4-61 0 0,-1-13 0 0 0,0-2 71 0 0,-4-2 294 0 0,14-7 1074 0 0,19-23-1274 0 0,-31 28-165 0 0,0 1 0 0 0,-1-1 0 0 0,1 0 0 0 0,0 0 0 0 0,-1 0 0 0 0,1 0 0 0 0,-1 0 0 0 0,0 0 0 0 0,0 0 0 0 0,0 0 0 0 0,0 0 0 0 0,0-2 0 0 0,8-12 0 0 0,13-17-876 0 0,14-13 876 0 0,-32 42-119 0 0,0 0 0 0 0,0 1 0 0 0,0-1 0 0 0,0 1 0 0 0,1 0 0 0 0,1-1 119 0 0,-5 4 37 0 0,-1 0 1 0 0,0 0-1 0 0,0 0 1 0 0,0 0-1 0 0,1 0 1 0 0,-1 0-1 0 0,0 0 1 0 0,0 0-1 0 0,0 0 1 0 0,1 0-1 0 0,-1 0 1 0 0,0 0-1 0 0,0 0 1 0 0,0 0-1 0 0,1 0 1 0 0,-1 0-1 0 0,0 1 1 0 0,0-1 0 0 0,0 0-1 0 0,0 0 1 0 0,1 0-1 0 0,-1 0 1 0 0,0 0-1 0 0,0 0 1 0 0,0 0-1 0 0,0 1 1 0 0,1-1-1 0 0,-1 0 1 0 0,0 0-1 0 0,0 0 1 0 0,0 0-1 0 0,0 1 1 0 0,0-1-1 0 0,0 0 1 0 0,0 0-1 0 0,0 0 1 0 0,0 1-38 0 0,4 8 240 0 0,-2-5-278 0 0,8 23 40 0 0,-5-10 439 0 0,1 1-156 0 0,-2-6-21 0 0,0-1 0 0 0,1 1 0 0 0,0-1 0 0 0,1 0 0 0 0,2 4-264 0 0,-4-11-480 0 0,-1 1-1 0 0,1-1 0 0 0,0 0 1 0 0,0-1-1 0 0,1 2 481 0 0,24 15-6263 0 0,-22-16-1894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0.036"/>
    </inkml:context>
    <inkml:brush xml:id="br0">
      <inkml:brushProperty name="width" value="0.05" units="cm"/>
      <inkml:brushProperty name="height" value="0.05" units="cm"/>
      <inkml:brushProperty name="color" value="#E71224"/>
    </inkml:brush>
  </inkml:definitions>
  <inkml:trace contextRef="#ctx0" brushRef="#br0">5 91 3224 0 0,'0'0'560'0'0,"0"0"1141"0"0,0 0 1061 0 0,2 4-1875 0 0,-2-1 5205 0 0,0-3-5812 0 0,0 1 0 0 0,0 0 0 0 0,0 0 0 0 0,0-1 0 0 0,0 1 1 0 0,0 0-1 0 0,1-1 0 0 0,-1 1 0 0 0,0 0 0 0 0,0 0 0 0 0,0-1 0 0 0,1 1 0 0 0,-1 0 0 0 0,0-1 0 0 0,1 1 0 0 0,-1 0 0 0 0,1-1 0 0 0,-1 1 0 0 0,1-1 0 0 0,-1 1 0 0 0,1-1 0 0 0,-1 1 1 0 0,1-1-1 0 0,0 1 0 0 0,-1-1 0 0 0,1 0 0 0 0,0 1-280 0 0,9 2-55 0 0,-2 0 176 0 0,-7-3-89 0 0,0 0 0 0 0,0 1 0 0 0,0-1 0 0 0,0 0 0 0 0,0 1 0 0 0,0-1 0 0 0,0 0 1 0 0,0 0-1 0 0,0 0 0 0 0,0 0 0 0 0,0 0 0 0 0,1 0 0 0 0,-1 0 0 0 0,0-1 0 0 0,0 1-32 0 0,24-4-28 0 0,-20 4 3 0 0,-1 0 1 0 0,0-1 0 0 0,0 0-1 0 0,0 0 1 0 0,0 0 0 0 0,0 0 0 0 0,0 0-1 0 0,0-1 1 0 0,-1 0 0 0 0,1 0-1 0 0,0 0 25 0 0,2-2 49 0 0,-1 0 0 0 0,0 0 0 0 0,1 0-1 0 0,-2-1 1 0 0,4-3-49 0 0,-7 7 13 0 0,0-1 0 0 0,1 0 0 0 0,-1 0 0 0 0,0 1-1 0 0,0-1 1 0 0,-1 0 0 0 0,1 0 0 0 0,0 0 0 0 0,0 0 0 0 0,-1 0 0 0 0,0 0-1 0 0,1 0 1 0 0,-1 0 0 0 0,0 0 0 0 0,0 0 0 0 0,0 0 0 0 0,0-1-1 0 0,0 1 1 0 0,-1-1-13 0 0,1 1-50 0 0,-1 0 0 0 0,0 1 0 0 0,1-1 0 0 0,-1 1 0 0 0,0-1 0 0 0,0 1 0 0 0,0-1 0 0 0,0 1 0 0 0,0 0 0 0 0,0-1 0 0 0,0 1 0 0 0,0 0 0 0 0,-1 0 0 0 0,1 0 0 0 0,0 0 0 0 0,-1 0 0 0 0,1 0 0 0 0,-1 0 0 0 0,1 1 0 0 0,-2-1 50 0 0,-1-1-125 0 0,1 1 0 0 0,-1 0 0 0 0,0 0 0 0 0,0 0 0 0 0,1 0 0 0 0,-1 0 0 0 0,0 1 0 0 0,-2 0 125 0 0,0 0-3 0 0,0 0 0 0 0,-1 0-1 0 0,1 1 1 0 0,-6 1 3 0 0,9-1 12 0 0,1 0 0 0 0,0 0-1 0 0,-1-1 1 0 0,1 2 0 0 0,0-1 0 0 0,0 0 0 0 0,0 0-1 0 0,0 1 1 0 0,0-1 0 0 0,0 1 0 0 0,0 0 0 0 0,0-1 0 0 0,1 1-1 0 0,-1 1-11 0 0,-6 6 353 0 0,5-6-315 0 0,0 1-1 0 0,0-1 1 0 0,1 0-1 0 0,0 1 1 0 0,0 0 0 0 0,0-1-1 0 0,0 1 1 0 0,0 1-38 0 0,-1 2 95 0 0,1 1 1 0 0,0 0-1 0 0,1 0 1 0 0,-1 0-1 0 0,1 0 1 0 0,1 0-1 0 0,0 0 1 0 0,0 1-1 0 0,1-1 1 0 0,1 7-96 0 0,-2-11 1 0 0,1 0 1 0 0,1 0-1 0 0,-1 0 1 0 0,1 0 0 0 0,-1 0-1 0 0,1-1 1 0 0,0 1 0 0 0,0-1-1 0 0,1 1 1 0 0,-1-1-1 0 0,1 0 1 0 0,-1 0 0 0 0,1 0-1 0 0,0 0 1 0 0,0-1 0 0 0,0 1-1 0 0,1-1 1 0 0,-1 0-1 0 0,1 0 1 0 0,-1 0 0 0 0,1 0-1 0 0,2 1-1 0 0,4 0 16 0 0,0 0-1 0 0,1 0 1 0 0,-1-1-1 0 0,0-1 0 0 0,1 1 1 0 0,-1-2-1 0 0,1 1 1 0 0,0-1-1 0 0,1-1-15 0 0,-4-1-562 0 0,0 1-1 0 0,0-1 1 0 0,0-1-1 0 0,0 1 1 0 0,0-1-1 0 0,3-2 563 0 0,-2-1-1664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22.622"/>
    </inkml:context>
    <inkml:brush xml:id="br0">
      <inkml:brushProperty name="width" value="0.05" units="cm"/>
      <inkml:brushProperty name="height" value="0.05" units="cm"/>
      <inkml:brushProperty name="color" value="#E71224"/>
    </inkml:brush>
  </inkml:definitions>
  <inkml:trace contextRef="#ctx0" brushRef="#br0">81 0 15632 0 0,'0'0'356'0'0,"0"0"49"0"0,0 0 21 0 0,0 0-42 0 0,-4 18 2622 0 0,0 10-2556 0 0,2 1 0 0 0,0-1 0 0 0,2 1 0 0 0,2-1 0 0 0,0 1 0 0 0,2-1 0 0 0,4 17-450 0 0,-4-32-182 0 0,1 9-1152 0 0,-3-9-3488 0 0,-2-13-1423 0 0</inkml:trace>
  <inkml:trace contextRef="#ctx0" brushRef="#br0" timeOffset="1">8 169 10680 0 0,'-8'-9'2388'0'0,"12"5"2280"0"0,7-2-3142 0 0,-5 4-1399 0 0,0 1 1 0 0,0-1-1 0 0,0 1 0 0 0,1 0 1 0 0,-1 1-1 0 0,0-1 0 0 0,1 1 0 0 0,4 1-127 0 0,3-1-1097 0 0,-3 0-623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0.551"/>
    </inkml:context>
    <inkml:brush xml:id="br0">
      <inkml:brushProperty name="width" value="0.05" units="cm"/>
      <inkml:brushProperty name="height" value="0.05" units="cm"/>
      <inkml:brushProperty name="color" value="#E71224"/>
    </inkml:brush>
  </inkml:definitions>
  <inkml:trace contextRef="#ctx0" brushRef="#br0">24 1 16559 0 0,'-2'2'1800'0'0,"1"-1"-1669"0"0,0-1 0 0 0,0 1 0 0 0,0-1 0 0 0,0 1 0 0 0,0-1 0 0 0,0 1 0 0 0,1 0 0 0 0,-1-1 0 0 0,0 1 0 0 0,0 0-1 0 0,1 0 1 0 0,-1 0 0 0 0,0 0 0 0 0,1-1 0 0 0,-1 1 0 0 0,1 0 0 0 0,-1 0 0 0 0,1 0 0 0 0,0 0 0 0 0,-1 0 0 0 0,1 0 0 0 0,0 0-1 0 0,-1 0 1 0 0,1 0 0 0 0,0 1 0 0 0,0-1-131 0 0,-1 6 627 0 0,-1-2-489 0 0,1 0 0 0 0,0 1-1 0 0,1-1 1 0 0,-1 0 0 0 0,1 1 0 0 0,0-1 0 0 0,1 1-1 0 0,-1 1-137 0 0,1 12 163 0 0,-1-14-148 0 0,1 0 0 0 0,0 0 0 0 0,-1 0 0 0 0,2 0 0 0 0,-1 0-1 0 0,0 0 1 0 0,1 0 0 0 0,0 0 0 0 0,0 0 0 0 0,1-1 0 0 0,-1 1 0 0 0,1-1-1 0 0,0 0 1 0 0,3 4-15 0 0,-4-6-4 0 0,0-1-1 0 0,1 1 1 0 0,-1-1-1 0 0,0 1 1 0 0,1-1-1 0 0,-1 0 1 0 0,1 0-1 0 0,0 0 1 0 0,-1 0-1 0 0,1 0 1 0 0,0-1 0 0 0,-1 1-1 0 0,1-1 1 0 0,0 0-1 0 0,0 1 1 0 0,-1-1-1 0 0,1-1 1 0 0,0 1-1 0 0,0 0 1 0 0,-1-1-1 0 0,1 1 1 0 0,0-1-1 0 0,0 0 1 0 0,-1 0-1 0 0,2 0 5 0 0,-1-2-127 0 0,1 1 0 0 0,-1-1 0 0 0,0 1-1 0 0,0-1 1 0 0,0 0 0 0 0,0 0 0 0 0,-1 0-1 0 0,1-1 1 0 0,-1 1 0 0 0,0 0 0 0 0,0-1-1 0 0,0 0 1 0 0,0 1 0 0 0,-1-1 127 0 0,3-6-89 0 0,-1 0 1 0 0,0 0-1 0 0,-1 0 1 0 0,0 0-1 0 0,-1 0 89 0 0,-2 0 0 0 0,1 10 0 0 0,0 0 0 0 0,0 0 0 0 0,0 0 0 0 0,0 0 0 0 0,0-1 0 0 0,0 1 0 0 0,0 0 0 0 0,0 0 0 0 0,-1 0 0 0 0,1 0 0 0 0,0 0 0 0 0,0-1 0 0 0,0 1 0 0 0,0 0 0 0 0,0 0 0 0 0,0 0 0 0 0,-1 0 0 0 0,1 0 0 0 0,0 0 0 0 0,0 0 0 0 0,0 0 0 0 0,0-1 0 0 0,0 1 0 0 0,-1 0 0 0 0,1 0 0 0 0,0 0 0 0 0,0 0 0 0 0,0 0 0 0 0,0 0 0 0 0,-1 0 0 0 0,1 0 0 0 0,0 0 0 0 0,0 0 0 0 0,0 0 0 0 0,0 0 0 0 0,-1 0 0 0 0,1 0 0 0 0,0 0 0 0 0,0 0 0 0 0,0 0 0 0 0,0 0 0 0 0,0 1 0 0 0,-1-1 0 0 0,1 0 0 0 0,0 0 0 0 0,0 0 0 0 0,0 0 0 0 0,0 0 0 0 0,0 0 0 0 0,-1 0 0 0 0,1 0 0 0 0,0 1 0 0 0,-1 1 154 0 0,0 1 0 0 0,0-1 0 0 0,0 1-1 0 0,0 0 1 0 0,1 0 0 0 0,-1 0 0 0 0,1-1 0 0 0,-1 1-1 0 0,1 1-153 0 0,1 31 608 0 0,-1-31-608 0 0,1 0 0 0 0,0 0 0 0 0,0 0 0 0 0,1 0 0 0 0,-1 0 0 0 0,1 0 0 0 0,-1 0 0 0 0,1 0 0 0 0,0-1 0 0 0,1 1 0 0 0,1 2 0 0 0,-2-3-7 0 0,1 0-1 0 0,0-1 0 0 0,0 1 1 0 0,0 0-1 0 0,0-1 0 0 0,0 0 1 0 0,0 0-1 0 0,1 0 1 0 0,-1 0-1 0 0,1 0 8 0 0,-2-1-251 0 0,1 0 0 0 0,-1 0 0 0 0,0-1 0 0 0,1 1 0 0 0,-1-1-1 0 0,0 0 1 0 0,2 0 251 0 0,-1 0-667 0 0,-1 0 0 0 0,0 0 0 0 0,0 0 0 0 0,0-1 0 0 0,1 1 0 0 0,-1-1 0 0 0,0 0 0 0 0,1 0 667 0 0,4-1-6141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0.953"/>
    </inkml:context>
    <inkml:brush xml:id="br0">
      <inkml:brushProperty name="width" value="0.05" units="cm"/>
      <inkml:brushProperty name="height" value="0.05" units="cm"/>
      <inkml:brushProperty name="color" value="#E71224"/>
    </inkml:brush>
  </inkml:definitions>
  <inkml:trace contextRef="#ctx0" brushRef="#br0">34 39 10136 0 0,'0'0'464'0'0,"0"0"-10"0"0,-9 6 1560 0 0,6-2-1242 0 0,1 0 1 0 0,0 1-1 0 0,0-1 1 0 0,1 0 0 0 0,-1 1-1 0 0,1-1 1 0 0,0 1-1 0 0,0 0 1 0 0,1-1 0 0 0,-1 5-773 0 0,-1 4 573 0 0,1-5-393 0 0,1 1-1 0 0,-1-1 0 0 0,1 0 1 0 0,0 0-1 0 0,1 0 0 0 0,0 1 1 0 0,0-1-1 0 0,1 0 0 0 0,0 0 1 0 0,0 0-1 0 0,1-1 0 0 0,0 1-179 0 0,2 0 0 0 0,-3-7 0 0 0,-2-1 0 0 0,0 0 0 0 0,0 0 0 0 0,0 0 0 0 0,0 0 0 0 0,0 0 0 0 0,0 0 0 0 0,0 1 0 0 0,0-1 0 0 0,0 0 0 0 0,0 0 0 0 0,0 0 0 0 0,0 0 0 0 0,0 0 0 0 0,0 0 0 0 0,1 0 0 0 0,-1 0 0 0 0,0 0 0 0 0,0 0 0 0 0,0 0 0 0 0,0 0 0 0 0,0 0 0 0 0,0 0 0 0 0,0 0 0 0 0,0 0 0 0 0,0 0 0 0 0,1 0 0 0 0,-1 0 0 0 0,0 0 0 0 0,0 0 0 0 0,0 0 0 0 0,0 0 0 0 0,0 0 0 0 0,0 0 0 0 0,0 0 0 0 0,0 0 0 0 0,1 0 0 0 0,-1 0 0 0 0,0 0 0 0 0,0 0 0 0 0,0 0 0 0 0,0 0 0 0 0,0 0 0 0 0,2-5 0 0 0,1-5 0 0 0,-3 10 0 0 0,0-7 7 0 0,0 0-1 0 0,0 0 0 0 0,-1 0 0 0 0,0 0 0 0 0,-1-6-6 0 0,-2-16-432 0 0,1 11-379 0 0,0 0 0 0 0,-4-16 811 0 0,0 5 31 0 0,3 3-31 0 0,2 25 64 0 0,1 0 274 0 0,1 1 136 0 0,0 0 34 0 0,0 0-65 0 0,1 0-433 0 0,0-1 0 0 0,0 1 0 0 0,0 0 1 0 0,0-1-1 0 0,0 1 0 0 0,0 0 0 0 0,0 0 0 0 0,0-1 0 0 0,0 1 0 0 0,0 0 1 0 0,0 0-1 0 0,0 0 0 0 0,0 0 0 0 0,0 0 0 0 0,0 1-10 0 0,1-1 13 0 0,26-3-826 0 0,0 2-3634 0 0,-15 1-2372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1.504"/>
    </inkml:context>
    <inkml:brush xml:id="br0">
      <inkml:brushProperty name="width" value="0.05" units="cm"/>
      <inkml:brushProperty name="height" value="0.05" units="cm"/>
      <inkml:brushProperty name="color" value="#E71224"/>
    </inkml:brush>
  </inkml:definitions>
  <inkml:trace contextRef="#ctx0" brushRef="#br0">0 65 11976 0 0,'0'0'266'0'0,"0"0"44"0"0,0 0 15 0 0,0 0-26 0 0,0 0-127 0 0,0 0 204 0 0,0 0 110 0 0,0 0 24 0 0,0 0 2 0 0,0 0 0 0 0,0 0 0 0 0,10 11 1999 0 0,-6-10-2437 0 0,0 0-1 0 0,0 0 1 0 0,0 0-1 0 0,0-1 1 0 0,0 1-1 0 0,0-1 1 0 0,0 0-1 0 0,0 0 1 0 0,2-1-74 0 0,17 2 10 0 0,-19-1 107 0 0,1-1 0 0 0,-1 1-1 0 0,1-1 1 0 0,0 0 0 0 0,-1 0-1 0 0,0 0 1 0 0,1-1 0 0 0,-1 0-1 0 0,0 0 1 0 0,2-1-117 0 0,12-4 76 0 0,-16 5-48 0 0,0 1 0 0 0,0 0 0 0 0,0 0 0 0 0,-1-1 0 0 0,1 1 0 0 0,-1-1 1 0 0,1 1-1 0 0,-1-1 0 0 0,1 0 0 0 0,-1 0 0 0 0,0 0 0 0 0,0 1 0 0 0,0-1 0 0 0,0 0 0 0 0,0 0 0 0 0,0 0 0 0 0,0-2-28 0 0,-1 3 6 0 0,0 0-1 0 0,1 0 1 0 0,-1 0-1 0 0,0 0 1 0 0,0 1-1 0 0,0-1 0 0 0,0 0 1 0 0,0 0-1 0 0,0 0 1 0 0,0 0-1 0 0,0 0 1 0 0,0 1-1 0 0,0-1 1 0 0,-1 0-1 0 0,1 0 0 0 0,0 0 1 0 0,-1 0-1 0 0,1 1 1 0 0,0-1-1 0 0,-1 0 1 0 0,1 0-1 0 0,-1 1 0 0 0,1-1 1 0 0,-1 0-1 0 0,1 1 1 0 0,-1-1-1 0 0,0 1 1 0 0,1-1-1 0 0,-1 0 1 0 0,0 1-1 0 0,1-1 0 0 0,-1 1 1 0 0,0 0-1 0 0,0-1 1 0 0,0 1-1 0 0,1 0 1 0 0,-1-1-1 0 0,0 1 0 0 0,0 0 1 0 0,0 0-1 0 0,0 0 1 0 0,1 0-1 0 0,-1 0 1 0 0,0 0-1 0 0,0 0 1 0 0,0 0-1 0 0,0 0 0 0 0,0 0 1 0 0,1 0-1 0 0,-2 1-5 0 0,-5 0-31 0 0,1 1 1 0 0,-1 0-1 0 0,1 0 0 0 0,-4 2 31 0 0,-12 5 51 0 0,19-7-49 0 0,0-1 0 0 0,0 1 0 0 0,1 0 0 0 0,-1 0-1 0 0,0 0 1 0 0,1 0 0 0 0,0 0 0 0 0,-1 1 0 0 0,1-1-1 0 0,0 1 1 0 0,0 1-2 0 0,-3 1-52 0 0,3-2 53 0 0,0 0 0 0 0,0 1-1 0 0,0 0 1 0 0,0-1-1 0 0,-1 5 0 0 0,-2 5 85 0 0,3-10 68 0 0,1 1 0 0 0,-1 0 0 0 0,1 0 0 0 0,0 1 0 0 0,1-1 0 0 0,-1 0 0 0 0,1 0 0 0 0,-1 0 0 0 0,1 0 0 0 0,0 1-1 0 0,1-1-152 0 0,-1 4 85 0 0,1-1-1 0 0,1 1 1 0 0,-1-1-1 0 0,1 0 0 0 0,2 5-84 0 0,-3-10 0 0 0,0 0 0 0 0,1 0 0 0 0,-1 1 0 0 0,0-2 0 0 0,1 1 0 0 0,-1 0 0 0 0,1 0 0 0 0,-1 0 0 0 0,1-1 0 0 0,0 1 0 0 0,0-1 0 0 0,0 1 0 0 0,0-1 0 0 0,0 0 0 0 0,1 1 0 0 0,5 2 0 0 0,1-1 0 0 0,-1 1 0 0 0,4-1 0 0 0,-7-1 0 0 0,7 1-22 0 0,0-1 0 0 0,0 0 0 0 0,0-1-1 0 0,1 0 1 0 0,-1-1 0 0 0,11-2 22 0 0,-10 1-887 0 0,0 0 1 0 0,0-1-1 0 0,0-1 887 0 0,4-1-1023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2.337"/>
    </inkml:context>
    <inkml:brush xml:id="br0">
      <inkml:brushProperty name="width" value="0.05" units="cm"/>
      <inkml:brushProperty name="height" value="0.05" units="cm"/>
      <inkml:brushProperty name="color" value="#E71224"/>
    </inkml:brush>
  </inkml:definitions>
  <inkml:trace contextRef="#ctx0" brushRef="#br0">16 8 11976 0 0,'1'-3'1200'0'0,"-3"0"-1565"0"0,0 1 2561 0 0,-1 7 972 0 0,1 10 1270 0 0,2 1-3415 0 0,0 10-1140 0 0,-4 8 135 0 0,1 1-1 0 0,3 19-17 0 0,0-45 215 0 0,0 1 1 0 0,1 0-1 0 0,1-1 0 0 0,1 8-215 0 0,-2-15-3 0 0,0 0-1 0 0,-1 0 1 0 0,1 0 0 0 0,0-1-1 0 0,0 1 1 0 0,0 0-1 0 0,0-1 1 0 0,0 1-1 0 0,1 0 1 0 0,-1-1 0 0 0,0 0-1 0 0,1 1 1 0 0,-1-1-1 0 0,1 0 1 0 0,-1 0 0 0 0,1 0 3 0 0,2 1-23 0 0,-1 0 0 0 0,1 0 1 0 0,-1-1-1 0 0,1 1 0 0 0,0-1 1 0 0,-1 0-1 0 0,4 0 23 0 0,10 1-118 0 0,0 0 0 0 0,0-1 1 0 0,1-1-1 0 0,-1-1 0 0 0,11-1 118 0 0,20-6-2811 0 0,-37 6 1312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2.880"/>
    </inkml:context>
    <inkml:brush xml:id="br0">
      <inkml:brushProperty name="width" value="0.05" units="cm"/>
      <inkml:brushProperty name="height" value="0.05" units="cm"/>
      <inkml:brushProperty name="color" value="#E71224"/>
    </inkml:brush>
  </inkml:definitions>
  <inkml:trace contextRef="#ctx0" brushRef="#br0">12 70 3680 0 0,'0'0'167'0'0,"0"0"307"0"0,0 0 1187 0 0,0 0 513 0 0,0 0 104 0 0,0 0-216 0 0,0 0-1005 0 0,12 4 1126 0 0,-6-6-1844 0 0,0 1 1 0 0,0 0-1 0 0,0 0 1 0 0,0 0-1 0 0,2 1-339 0 0,-2-1-11 0 0,0 1 0 0 0,0-1 0 0 0,0 0 0 0 0,0 0 0 0 0,-1-1 0 0 0,6-2 11 0 0,7-2-17 0 0,-14 5 180 0 0,0 0 0 0 0,-1 0 0 0 0,1 0 0 0 0,-1-1-1 0 0,0 1 1 0 0,1-1 0 0 0,-1 0 0 0 0,0 0-1 0 0,0 0-162 0 0,-2 1 36 0 0,-1 1 0 0 0,1-1 0 0 0,-1 1-1 0 0,1-1 1 0 0,-1 1 0 0 0,1-1 0 0 0,-1 0 0 0 0,0 1-1 0 0,1-1 1 0 0,-1 1 0 0 0,0-1 0 0 0,0 0-1 0 0,1 1 1 0 0,-1-1 0 0 0,0 0 0 0 0,0 1-1 0 0,0-1 1 0 0,0 0-36 0 0,0 1-1 0 0,0-1 0 0 0,0 1-1 0 0,0-1 1 0 0,0 1 0 0 0,0 0 0 0 0,0-1 0 0 0,0 1-1 0 0,0 0 1 0 0,-1-1 0 0 0,1 1 0 0 0,0 0-1 0 0,0-1 1 0 0,0 1 0 0 0,-1 0 0 0 0,1 0-1 0 0,0-1 1 0 0,0 1 0 0 0,-1 0 0 0 0,1 0 0 0 0,0-1-1 0 0,-1 1 1 0 0,1 0 0 0 0,0 0 0 0 0,0 0-1 0 0,-1-1 1 0 0,1 1 0 0 0,0 0 0 0 0,-1 0-1 0 0,1 0 2 0 0,-1 0 0 0 0,1 0 0 0 0,0 0 0 0 0,0 0 0 0 0,-1 0 0 0 0,1 0 0 0 0,0 0 0 0 0,0 0 0 0 0,-1 0 0 0 0,1 0 0 0 0,0 0 0 0 0,0 0 0 0 0,0 0 0 0 0,-1-1 0 0 0,1 1 0 0 0,0 0 0 0 0,0 0 0 0 0,0 0 0 0 0,-1 0 0 0 0,1 0 0 0 0,0 0 0 0 0,0-1 0 0 0,0 1 0 0 0,0 0 0 0 0,-1 0 0 0 0,1 0 0 0 0,0-1 0 0 0,0 1 0 0 0,0 0 0 0 0,0 0 0 0 0,0 0 0 0 0,0-1 0 0 0,0 1 0 0 0,-1 0 0 0 0,1 0 0 0 0,0-1 0 0 0,0 0 0 0 0,-1 0 29 0 0,-1 0-1 0 0,1 0 0 0 0,0 0 0 0 0,-1 0 0 0 0,1 0 0 0 0,-1 0 0 0 0,1 0 1 0 0,-1 1-1 0 0,1-1 0 0 0,-1 1 0 0 0,0-1 0 0 0,1 1 0 0 0,-1 0 0 0 0,0-1 1 0 0,1 1-1 0 0,-1 0 0 0 0,0 0 0 0 0,1 0 0 0 0,-1 0-28 0 0,-4 1 361 0 0,0 0 1 0 0,0 0-1 0 0,1 1 0 0 0,-5 1-361 0 0,-1 0 68 0 0,7-2-68 0 0,-1 1 0 0 0,1 0 0 0 0,0 0 0 0 0,0 0 0 0 0,0 0 0 0 0,0 1 0 0 0,0 0 0 0 0,0 0 0 0 0,1 0 0 0 0,0 0 0 0 0,-1 0 0 0 0,1 1 0 0 0,0-1 0 0 0,1 1 0 0 0,-1 0 0 0 0,0 0 0 0 0,0 2 0 0 0,1-1 107 0 0,0 0 1 0 0,0 1-1 0 0,0-1 0 0 0,0 1 0 0 0,1-1 0 0 0,0 1 0 0 0,0 0 0 0 0,1-1 1 0 0,0 5-108 0 0,0-8 30 0 0,0 1 0 0 0,0-1 0 0 0,1 1 0 0 0,-1-1 0 0 0,1 1 0 0 0,0-1 0 0 0,-1 0 0 0 0,1 1 0 0 0,0-1 0 0 0,0 0 0 0 0,1 0 0 0 0,-1 1 1 0 0,0-1-1 0 0,1 0 0 0 0,0 0 0 0 0,-1-1 0 0 0,1 1 0 0 0,0 0 0 0 0,0 0 0 0 0,0-1 0 0 0,0 1 0 0 0,0-1 0 0 0,0 0-30 0 0,5 3 64 0 0,1 0 0 0 0,-1 0 0 0 0,1-1 0 0 0,0-1 1 0 0,-1 1-1 0 0,1-1 0 0 0,1-1 0 0 0,-1 1 0 0 0,1-1-64 0 0,3-1-349 0 0,-1 1-1 0 0,0-2 1 0 0,1 0 0 0 0,-1 0 0 0 0,0-1 0 0 0,5-1 349 0 0,12-5-6849 0 0,-19 2 473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3.412"/>
    </inkml:context>
    <inkml:brush xml:id="br0">
      <inkml:brushProperty name="width" value="0.05" units="cm"/>
      <inkml:brushProperty name="height" value="0.05" units="cm"/>
      <inkml:brushProperty name="color" value="#E71224"/>
    </inkml:brush>
  </inkml:definitions>
  <inkml:trace contextRef="#ctx0" brushRef="#br0">7 0 11976 0 0,'-6'1'6481'0'0,"5"3"-3815"0"0,7 5-2852 0 0,-1-3 1128 0 0,6 23 681 0 0,-10-26-1621 0 0,0-1 0 0 0,0 1 0 0 0,0-1 0 0 0,-1 1 0 0 0,1 0 0 0 0,-1-1 0 0 0,0 1 0 0 0,1 0 0 0 0,-1 2-2 0 0,2 14-1 0 0,6 30 1 0 0,-3-20 0 0 0,-4-14 0 0 0,2 7 0 0 0,-2-9 0 0 0,-1-11 0 0 0,0-1 0 0 0,0 1 0 0 0,1 0 0 0 0,-1 0 0 0 0,0-1 0 0 0,0 1 0 0 0,1 0 0 0 0,-1-1 0 0 0,1 1 0 0 0,0 0 0 0 0,-1-1 0 0 0,1 1 0 0 0,0-1 0 0 0,0 1 0 0 0,0 0 0 0 0,0-2 0 0 0,-1 1 0 0 0,0-1 0 0 0,1 1 0 0 0,-1-1 0 0 0,0 1 0 0 0,1-1 0 0 0,-1 0 0 0 0,1 1 0 0 0,-1-1 0 0 0,1 1 0 0 0,-1-1 0 0 0,1 0 0 0 0,-1 0 0 0 0,1 1 0 0 0,-1-1 0 0 0,1 0 0 0 0,-1 0 0 0 0,1 0 0 0 0,-1 1 0 0 0,1-1 0 0 0,0 0 0 0 0,-1 0 0 0 0,1 0 0 0 0,-1 0 0 0 0,1 0 0 0 0,-1 0 0 0 0,1 0 0 0 0,0 0 0 0 0,-1-1 0 0 0,1 1 0 0 0,-1 0 0 0 0,1 0 0 0 0,-1 0 0 0 0,1 0 0 0 0,-1-1 0 0 0,1 1 0 0 0,-1 0 0 0 0,1-1 0 0 0,-1 1 0 0 0,1 0 0 0 0,-1-1 0 0 0,1 1 0 0 0,-1-1 0 0 0,0 1 0 0 0,1 0 0 0 0,-1-1 0 0 0,0 1 0 0 0,1-1 0 0 0,-1 1 0 0 0,0-1 0 0 0,0 0 0 0 0,1 1 0 0 0,-1-1 0 0 0,0 1 0 0 0,0-1 0 0 0,1-2 1 0 0,0 0 0 0 0,0 0 0 0 0,0 0 0 0 0,1 0 0 0 0,-1 1 0 0 0,2-3-1 0 0,5-9-70 0 0,-7 10-50 0 0,2-1-180 0 0,-1 0 0 0 0,1-1 0 0 0,-1 1 0 0 0,1 1 300 0 0,7-15-552 0 0,-8 16 541 0 0,0-1 0 0 0,-1 0 0 0 0,2 1 0 0 0,-1-1-1 0 0,2-1 12 0 0,4-7 0 0 0,-6 10 0 0 0,0-1 0 0 0,0 1 0 0 0,-1-1 0 0 0,1 1 0 0 0,1-1 0 0 0,-1 1 0 0 0,0 0 0 0 0,1 0 0 0 0,-1 0 0 0 0,1 1 0 0 0,-1-1 0 0 0,1 0 0 0 0,-3 2 4 0 0,1 0 0 0 0,-1 0 0 0 0,0 0 0 0 0,1 0-1 0 0,-1 0 1 0 0,0 0 0 0 0,1 0 0 0 0,-1 0-1 0 0,0 0 1 0 0,1 1 0 0 0,-1-1 0 0 0,0 0 0 0 0,1 0-1 0 0,-1 0 1 0 0,0 0 0 0 0,1 0 0 0 0,-1 1 0 0 0,0-1-1 0 0,0 0 1 0 0,1 0 0 0 0,-1 0 0 0 0,0 1 0 0 0,0-1-1 0 0,0 0 1 0 0,1 0 0 0 0,-1 1 0 0 0,0-1 0 0 0,0 0-1 0 0,0 1 1 0 0,0-1 0 0 0,1 0 0 0 0,-1 1 0 0 0,0-1-1 0 0,0 0 1 0 0,0 0 0 0 0,0 1 0 0 0,0-1-1 0 0,0 0 1 0 0,0 1 0 0 0,0-1 0 0 0,0 0 0 0 0,0 1-1 0 0,0-1-3 0 0,0 1 72 0 0,3 8 306 0 0,0-1-1 0 0,-1 0 1 0 0,0 1-1 0 0,-1 3-377 0 0,1-3 75 0 0,0 1-1 0 0,0 0 0 0 0,1 0-74 0 0,1 1-96 0 0,1-1-1 0 0,0 1 0 0 0,0-1 1 0 0,7 9 96 0 0,-11-18-156 0 0,-1 0 1 0 0,1-1-1 0 0,-1 0 1 0 0,1 1-1 0 0,-1-1 1 0 0,1 1-1 0 0,-1-1 1 0 0,1 0-1 0 0,0 1 1 0 0,-1-1-1 0 0,1 0 1 0 0,-1 1-1 0 0,1-1 1 0 0,0 0-1 0 0,-1 0 1 0 0,1 0-1 0 0,0 0 1 0 0,-1 0-1 0 0,2 0 156 0 0,5 1-4292 0 0,0-1 2246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3.803"/>
    </inkml:context>
    <inkml:brush xml:id="br0">
      <inkml:brushProperty name="width" value="0.05" units="cm"/>
      <inkml:brushProperty name="height" value="0.05" units="cm"/>
      <inkml:brushProperty name="color" value="#E71224"/>
    </inkml:brush>
  </inkml:definitions>
  <inkml:trace contextRef="#ctx0" brushRef="#br0">20 63 10536 0 0,'0'0'481'0'0,"0"0"-6"0"0,-7 12 1967 0 0,4-3-361 0 0,2-7-1841 0 0,1-1 0 0 0,-1 1 0 0 0,1-1 0 0 0,-1 0 0 0 0,1 1 0 0 0,0-1 0 0 0,-1 1 0 0 0,1-1 0 0 0,0 1 0 0 0,0-1 0 0 0,0 1 0 0 0,0 0-240 0 0,1 11 1232 0 0,-2-12-1160 0 0,1 1 0 0 0,0-1-1 0 0,0 0 1 0 0,0 0 0 0 0,0 0 0 0 0,0 1 0 0 0,1-1 0 0 0,-1 0 0 0 0,0 0 0 0 0,0 0 0 0 0,1 0 0 0 0,0 2-72 0 0,7 12 2615 0 0,9 13-2615 0 0,2 4-86 0 0,-16-26 86 0 0,-2-7-237 0 0,-1-4-54 0 0,-2-6-403 0 0,2 10 602 0 0,-6-17-691 0 0,5 15 633 0 0,-1-1 1 0 0,1 1-1 0 0,0 0 1 0 0,0-1-1 0 0,0 1 1 0 0,1-1 149 0 0,-5-13-537 0 0,0-4-101 0 0,4 15 506 0 0,0 1-1 0 0,0 0 1 0 0,0 0-1 0 0,-1 0 1 0 0,0 0-1 0 0,0 0 1 0 0,0 0 132 0 0,-8-20-140 0 0,6 15 146 0 0,3 9 36 0 0,0 0 1 0 0,1 0-1 0 0,-1 0 1 0 0,1 0-1 0 0,-1 0 1 0 0,1 0 0 0 0,-1 0-1 0 0,1 0 1 0 0,0 0-1 0 0,0 0 1 0 0,-1 0-1 0 0,1-2-42 0 0,0 3 37 0 0,0-1 0 0 0,0 0 0 0 0,0 1 0 0 0,0-1-1 0 0,0 0 1 0 0,0 1 0 0 0,0-1 0 0 0,1 0-1 0 0,-1 1 1 0 0,0-1 0 0 0,0 0 0 0 0,0 1 0 0 0,1-1-1 0 0,-1 1 1 0 0,0-1 0 0 0,1 0 0 0 0,-1 1-1 0 0,1-1 1 0 0,-1 1 0 0 0,1-1 0 0 0,-1 1 0 0 0,1-1-1 0 0,-1 1 1 0 0,1-1 0 0 0,-1 1 0 0 0,1 0-1 0 0,-1-1 1 0 0,1 1 0 0 0,0 0-37 0 0,1-2 137 0 0,0 1 1 0 0,1 0-1 0 0,-1 0 1 0 0,0 0-1 0 0,1 0 1 0 0,-1 0-1 0 0,1 1 0 0 0,-1-1 1 0 0,1 1-1 0 0,-1-1 1 0 0,1 1-1 0 0,-1 0 1 0 0,3 0-138 0 0,6 1-257 0 0,0 0 1 0 0,8 2 256 0 0,4 1-2357 0 0,-9-3 843 0 0,1 0-19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4.620"/>
    </inkml:context>
    <inkml:brush xml:id="br0">
      <inkml:brushProperty name="width" value="0.05" units="cm"/>
      <inkml:brushProperty name="height" value="0.05" units="cm"/>
      <inkml:brushProperty name="color" value="#E71224"/>
    </inkml:brush>
  </inkml:definitions>
  <inkml:trace contextRef="#ctx0" brushRef="#br0">1 123 9904 0 0,'0'0'454'0'0,"0"0"-11"0"0,0 0-111 0 0,0 0 589 0 0,0 0 287 0 0,0 0 59 0 0,7 8 1926 0 0,0-7-2976 0 0,0 1 0 0 0,0-1-1 0 0,0-1 1 0 0,-1 1 0 0 0,1-1 0 0 0,0 0-1 0 0,0-1 1 0 0,0 1 0 0 0,3-2-217 0 0,17-6-131 0 0,-21 6 284 0 0,-1-4 99 0 0,4 0-172 0 0,-8 5-74 0 0,0 1 1 0 0,0-1-1 0 0,0 1 1 0 0,0-1-1 0 0,0 1 1 0 0,-1-1-1 0 0,1 0 1 0 0,0 1-1 0 0,0-1 1 0 0,-1 0-1 0 0,1 1 1 0 0,0-1-1 0 0,-1 0-6 0 0,1 0 5 0 0,-1 1-1 0 0,1-1 1 0 0,-1 1 0 0 0,0-1-1 0 0,1 0 1 0 0,-1 1-1 0 0,0-1 1 0 0,0 1-1 0 0,1-1 1 0 0,-1 0-1 0 0,0 1 1 0 0,0-1-1 0 0,0 0 1 0 0,0 0 0 0 0,0 1-1 0 0,0-1 1 0 0,0 0-1 0 0,0 1 1 0 0,0-1-1 0 0,0 0 1 0 0,0 1-1 0 0,-1-1 1 0 0,1 0-1 0 0,0 1 1 0 0,0-1-1 0 0,-1 0 1 0 0,1 1 0 0 0,0-1-1 0 0,-1 1 1 0 0,1-1-1 0 0,-1 0-4 0 0,-3-9-501 0 0,3 9 518 0 0,1 0 0 0 0,0 1 0 0 0,-1-1 0 0 0,1 0 0 0 0,-1 1 0 0 0,1-1 0 0 0,-1 0 0 0 0,0 1 0 0 0,1-1 0 0 0,-1 1 0 0 0,0-1 0 0 0,1 1 0 0 0,-1-1 0 0 0,0 1 0 0 0,0-1 0 0 0,1 1 0 0 0,-1 0 0 0 0,0 0 0 0 0,0-1 0 0 0,0 1 0 0 0,1 0 0 0 0,-2 0-17 0 0,-20-3 794 0 0,19 3-780 0 0,0 0-1 0 0,0 1 1 0 0,0-1 0 0 0,0 1-1 0 0,0 0 1 0 0,0 0-1 0 0,1 0 1 0 0,-1 0-1 0 0,0 1 1 0 0,0-1-1 0 0,1 1 1 0 0,-1-1-1 0 0,1 1 1 0 0,-1 0 0 0 0,1 0-1 0 0,-1 1-13 0 0,-4 4 29 0 0,1 0 0 0 0,0 1 1 0 0,0 0-1 0 0,-2 4-29 0 0,6-8 10 0 0,0 0 0 0 0,0-1 0 0 0,1 1 0 0 0,-1 1 0 0 0,1-1 0 0 0,0 0 0 0 0,-1 4-10 0 0,2-4 6 0 0,0-1-1 0 0,0 1 1 0 0,0-1-1 0 0,0 1 0 0 0,1 0 1 0 0,-1-1-1 0 0,1 0 1 0 0,0 1-1 0 0,0-1 0 0 0,0 1 1 0 0,1-1-1 0 0,-1 0 1 0 0,1 0-1 0 0,0 0 0 0 0,0 0 1 0 0,0 0-1 0 0,0 0 1 0 0,0 0-1 0 0,1 0 0 0 0,0 0-5 0 0,2 0 0 0 0,0 0 0 0 0,0-1 0 0 0,0 0 0 0 0,0 0 0 0 0,0 0 0 0 0,0-1 0 0 0,1 1 0 0 0,2-1 0 0 0,4 2 0 0 0,-4-1-140 0 0,0-1 0 0 0,0 0 0 0 0,0 0 0 0 0,0-1 0 0 0,0 0-1 0 0,0 0 1 0 0,1-1 0 0 0,-1 0 140 0 0,3 1-503 0 0,-7 0 451 0 0,-1 0 1 0 0,0 0-1 0 0,0-1 0 0 0,0 1 0 0 0,0-1 1 0 0,2 0 51 0 0,13 4 126 0 0,-16-4-105 0 0,0 2 9 0 0,10 6 127 0 0,-2-3-303 0 0,-2 1 727 0 0,0 0 16 0 0,-8-5-546 0 0,0 1 0 0 0,0-1 0 0 0,0 0 0 0 0,1 0 0 0 0,-1 0 0 0 0,0 1 0 0 0,0-1 0 0 0,1 0 0 0 0,-1 0-1 0 0,0 0 1 0 0,1 0 0 0 0,-1 1 0 0 0,0-1 0 0 0,0 0 0 0 0,1 0 0 0 0,-1 0 0 0 0,0 0 0 0 0,1 0 0 0 0,-1 0 0 0 0,0 0 0 0 0,1 0-1 0 0,-1 0 1 0 0,0 0 0 0 0,1 0 0 0 0,-1 0 0 0 0,0 0 0 0 0,1 0 0 0 0,-1 0 0 0 0,0 0 0 0 0,1 0 0 0 0,-1-1 0 0 0,0 1-1 0 0,0 0 1 0 0,1 0 0 0 0,-1 0 0 0 0,0 0 0 0 0,1-1 0 0 0,-1 1 0 0 0,0 0 0 0 0,0 0 0 0 0,0 0 0 0 0,1-1 0 0 0,-1 1-51 0 0,0-1 60 0 0,1 0 1 0 0,-1-1-1 0 0,0 1 1 0 0,0 0 0 0 0,0 0-1 0 0,0 0 1 0 0,0 0 0 0 0,0 0-1 0 0,-1-1 1 0 0,1 1-1 0 0,0 0 1 0 0,-1 0 0 0 0,1 0-1 0 0,0 0 1 0 0,-1-1-61 0 0,-10-36 1589 0 0,-9-15-1591 0 0,9 21 247 0 0,5 17 153 0 0,1 4-255 0 0,0 0 0 0 0,2-1-1 0 0,-1-4-142 0 0,3 14-45 0 0,0-1 0 0 0,1 1 0 0 0,0-1 0 0 0,-1 0 0 0 0,1 0 0 0 0,0 1 0 0 0,0-1 0 0 0,1 0 0 0 0,-1 1 0 0 0,1-1 0 0 0,-1 0 0 0 0,1 1 0 0 0,0-1 0 0 0,0 1 0 0 0,0-1 0 0 0,0 1 0 0 0,0-1 45 0 0,1 2-22 0 0,-1-1 0 0 0,0 1 1 0 0,0 0-1 0 0,0 0 0 0 0,1 0 0 0 0,-1 0 0 0 0,1 0 0 0 0,-1 0 0 0 0,1 0 1 0 0,-1 1-1 0 0,1-1 0 0 0,-1 0 0 0 0,1 1 0 0 0,0-1 0 0 0,1 1 22 0 0,0-1-619 0 0,-1 1 0 0 0,1-1 0 0 0,0 1 0 0 0,0 0 1 0 0,0 0-1 0 0,-1 0 0 0 0,1 0 0 0 0,0 1 0 0 0,1 0 619 0 0,4 0-2046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5.694"/>
    </inkml:context>
    <inkml:brush xml:id="br0">
      <inkml:brushProperty name="width" value="0.05" units="cm"/>
      <inkml:brushProperty name="height" value="0.05" units="cm"/>
      <inkml:brushProperty name="color" value="#E71224"/>
    </inkml:brush>
  </inkml:definitions>
  <inkml:trace contextRef="#ctx0" brushRef="#br0">0 0 8288 0 0,'0'0'381'0'0,"0"0"-6"0"0,6 6 3975 0 0,2 16-496 0 0,-7-18-3509 0 0,1 0 0 0 0,-1 0 1 0 0,1 0-1 0 0,-1 1 0 0 0,-1-1 0 0 0,1 1-345 0 0,1 30 1673 0 0,-1-14-1437 0 0,0 0-1 0 0,2 3-235 0 0,-2-16-192 0 0,0 3-937 0 0,2-5-4513 0 0,-3-5-602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6.030"/>
    </inkml:context>
    <inkml:brush xml:id="br0">
      <inkml:brushProperty name="width" value="0.05" units="cm"/>
      <inkml:brushProperty name="height" value="0.05" units="cm"/>
      <inkml:brushProperty name="color" value="#E71224"/>
    </inkml:brush>
  </inkml:definitions>
  <inkml:trace contextRef="#ctx0" brushRef="#br0">4 12 5984 0 0,'0'0'464'0'0,"0"0"-306"0"0,-4-11 10150 0 0,4 11-16446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4.681"/>
    </inkml:context>
    <inkml:brush xml:id="br0">
      <inkml:brushProperty name="width" value="0.05" units="cm"/>
      <inkml:brushProperty name="height" value="0.05" units="cm"/>
      <inkml:brushProperty name="color" value="#E71224"/>
    </inkml:brush>
  </inkml:definitions>
  <inkml:trace contextRef="#ctx0" brushRef="#br0">0 1 10680 0 0,'0'0'241'0'0,"0"0"38"0"0,0 0 11 0 0,0 0-28 0 0,0 0-66 0 0,0 0 348 0 0,0 0 174 0 0,14 7 2336 0 0,0-5-1082 0 0,-11-1-1746 0 0,-1 0 1 0 0,1-1 0 0 0,0 0-1 0 0,-1 1 1 0 0,1-1-1 0 0,0 0 1 0 0,1-1-227 0 0,7 1-81 0 0,0 0 0 0 0,0 0 0 0 0,4 1 81 0 0,17 1-1277 0 0,0 0-1427 0 0,-17-1 1306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27.726"/>
    </inkml:context>
    <inkml:brush xml:id="br0">
      <inkml:brushProperty name="width" value="0.05" units="cm"/>
      <inkml:brushProperty name="height" value="0.05" units="cm"/>
      <inkml:brushProperty name="color" value="#E71224"/>
    </inkml:brush>
  </inkml:definitions>
  <inkml:trace contextRef="#ctx0" brushRef="#br0">4 63 2304 0 0,'0'0'532'0'0,"-3"3"11580"0"0,2-1-9326 0 0,4 0-2803 0 0,0 0 1 0 0,0 0-1 0 0,0 0 0 0 0,1-1 1 0 0,-1 1-1 0 0,1-1 0 0 0,-1 0 0 0 0,1 0 1 0 0,-1 0-1 0 0,1 0 0 0 0,-1 0 1 0 0,1-1-1 0 0,0 0 0 0 0,-1 0 0 0 0,4 0 17 0 0,2-1 211 0 0,1 0-1 0 0,0-1 0 0 0,6-2-210 0 0,-13 3 38 0 0,-1 0-1 0 0,1 0 1 0 0,0 0-1 0 0,-1 0 1 0 0,1 0-1 0 0,-1-1 1 0 0,1 1-1 0 0,-1-1 1 0 0,0 0-1 0 0,0 1 1 0 0,0-1-1 0 0,0 0 1 0 0,0-1-1 0 0,1 0-37 0 0,-2 2 2 0 0,-1 1-1 0 0,1-1 0 0 0,0 0 1 0 0,-1 0-1 0 0,1 0 0 0 0,-1 0 0 0 0,1 0 1 0 0,-1 0-1 0 0,1 0 0 0 0,-1 0 1 0 0,0 0-1 0 0,1 0 0 0 0,-1 0 0 0 0,0 0 1 0 0,0-1-1 0 0,0 1 0 0 0,0 0 1 0 0,0 0-1 0 0,0 0 0 0 0,0 0 0 0 0,0 0 1 0 0,-1 0-1 0 0,1 0 0 0 0,0 0 0 0 0,-1 0 1 0 0,1 0-1 0 0,-1 0 0 0 0,1 0 1 0 0,-1 0-1 0 0,1 0 0 0 0,-1 0 0 0 0,0 0 1 0 0,1 0-1 0 0,-1 0 0 0 0,0 1 1 0 0,0-2-2 0 0,-1 1 1 0 0,1 0 0 0 0,-1 1 1 0 0,0-1-1 0 0,0 0 0 0 0,1 0 1 0 0,-1 1-1 0 0,0-1 0 0 0,0 1 1 0 0,0-1-1 0 0,0 1 0 0 0,0 0 1 0 0,1 0-1 0 0,-1 0 1 0 0,0 0-1 0 0,0 0 0 0 0,0 0 1 0 0,0 1-1 0 0,0-1 0 0 0,0 1 1 0 0,0-1-1 0 0,0 1-1 0 0,-4 1 51 0 0,1 1 0 0 0,-1 0 0 0 0,1 0 0 0 0,0 0 0 0 0,0 0 0 0 0,0 1 0 0 0,0 0 0 0 0,1 0 0 0 0,-1 0 0 0 0,1 0 0 0 0,0 1 1 0 0,0 0-1 0 0,-1 2-51 0 0,4-5 48 0 0,-1 1 0 0 0,0 0 0 0 0,1-1 0 0 0,0 1 1 0 0,0 0-1 0 0,0 0 0 0 0,0 0 0 0 0,0 0 1 0 0,0 0-1 0 0,1 0 0 0 0,0 0 0 0 0,-1 1 0 0 0,1-1 1 0 0,0 0-1 0 0,1 0 0 0 0,-1 0 0 0 0,0 0 1 0 0,1 0-1 0 0,0 0 0 0 0,0 0 0 0 0,0 0 0 0 0,0 0 1 0 0,0 0-1 0 0,0 0 0 0 0,1 0 0 0 0,1 2-48 0 0,-1-2 40 0 0,1 0-1 0 0,0 1 0 0 0,-1-1 1 0 0,1-1-1 0 0,0 1 0 0 0,1 0 1 0 0,-1-1-1 0 0,0 1 0 0 0,1-1 1 0 0,-1 0-1 0 0,1 0 0 0 0,0 0 1 0 0,0-1-1 0 0,1 1-39 0 0,5 1-57 0 0,0-1-1 0 0,0 0 1 0 0,1 0 0 0 0,-1-1-1 0 0,2 0 58 0 0,-7-1-116 0 0,-1 0-1 0 0,1 0 0 0 0,-1 0 1 0 0,1-1-1 0 0,0 1 1 0 0,-1-1-1 0 0,0 0 0 0 0,1-1 1 0 0,-1 1-1 0 0,1-1 0 0 0,-1 1 1 0 0,0-1-1 0 0,0-1 0 0 0,0 1 1 0 0,0-1-1 0 0,0 1 0 0 0,-1-1 1 0 0,1 0-1 0 0,-1 0 1 0 0,0-1-1 0 0,0 1 0 0 0,0-1 1 0 0,0 1-1 0 0,-1-1 0 0 0,1 0 1 0 0,-1 0-1 0 0,0 0 0 0 0,0 0 1 0 0,1-4 116 0 0,-2 2-431 0 0,-4 9 220 0 0,-3 14 669 0 0,5-13-365 0 0,1 0 1 0 0,0 0-1 0 0,1 0 1 0 0,-1 0-1 0 0,1 0 1 0 0,0 0-1 0 0,0 0 1 0 0,0 0-1 0 0,0 0 0 0 0,2 2-93 0 0,-3-5 228 0 0,3 2 146 0 0,-3-6 396 0 0,0 1-990 0 0,0-19 263 0 0,0-8-134 0 0,2-16 91 0 0,-1 36 78 0 0,0 1-1 0 0,1-1 1 0 0,0 0 0 0 0,0 1 0 0 0,1 0 0 0 0,0-1-1 0 0,2-1-77 0 0,-5 9-13 0 0,1 0-1 0 0,-1 0 0 0 0,1-1 1 0 0,0 1-1 0 0,0 0 0 0 0,-1 0 1 0 0,1 0-1 0 0,0 0 0 0 0,0 1 1 0 0,0-1-1 0 0,0 0 0 0 0,0 0 0 0 0,0 1 1 0 0,1-1-1 0 0,-1 0 0 0 0,0 1 1 0 0,0-1-1 0 0,0 1 0 0 0,1-1 1 0 0,-1 1-1 0 0,1 0 14 0 0,1 0 50 0 0,-1-1 0 0 0,0 1 0 0 0,1 1 0 0 0,-1-1 0 0 0,1 0 0 0 0,-1 0 0 0 0,0 1-1 0 0,1 0 1 0 0,-1-1 0 0 0,0 1 0 0 0,2 1-50 0 0,0-1 81 0 0,-1 1-1 0 0,0 0 0 0 0,0 0 1 0 0,0 0-1 0 0,0 0 1 0 0,0 0-1 0 0,-1 0 0 0 0,1 1 1 0 0,0-1-1 0 0,-1 1 0 0 0,0 0 1 0 0,0 0-1 0 0,0 0 1 0 0,0 0-1 0 0,0 0 0 0 0,0 2-80 0 0,0 4 157 0 0,0 0 0 0 0,-1 0 0 0 0,0 0 0 0 0,0 1 0 0 0,-1 1-157 0 0,0-2 300 0 0,0 1 0 0 0,1 0 1 0 0,1 0-1 0 0,0 2-300 0 0,-1-7-72 0 0,1-1 0 0 0,-1 1 0 0 0,1-1 1 0 0,0 0-1 0 0,1 1 0 0 0,1 2 72 0 0,6 5-7029 0 0,-7-9 148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6.496"/>
    </inkml:context>
    <inkml:brush xml:id="br0">
      <inkml:brushProperty name="width" value="0.05" units="cm"/>
      <inkml:brushProperty name="height" value="0.05" units="cm"/>
      <inkml:brushProperty name="color" value="#E71224"/>
    </inkml:brush>
  </inkml:definitions>
  <inkml:trace contextRef="#ctx0" brushRef="#br0">3 23 12928 0 0,'0'0'297'0'0,"0"0"39"0"0,0 0 16 0 0,0 0-41 0 0,0 0-70 0 0,0 0 460 0 0,0 0 218 0 0,0 0 45 0 0,-2 9 1418 0 0,2 1-1698 0 0,0-9-639 0 0,0-1 0 0 0,0 1 0 0 0,0 0 0 0 0,-1-1 0 0 0,1 1 0 0 0,0 0 0 0 0,0-1 0 0 0,0 1 0 0 0,0-1 0 0 0,1 1 0 0 0,-1 0 0 0 0,0-1 0 0 0,0 1 0 0 0,0 0 0 0 0,0-1 0 0 0,1 1 0 0 0,-1-1 0 0 0,0 1 0 0 0,1-1 0 0 0,-1 1-45 0 0,1 1 31 0 0,-1-1-1 0 0,0 0 1 0 0,1 0-1 0 0,-1 1 1 0 0,0-1 0 0 0,0 0-1 0 0,0 1 1 0 0,0-1-1 0 0,0 0 1 0 0,0 1-1 0 0,0-1-30 0 0,1 12-184 0 0,12 47 142 0 0,-8-52 133 0 0,-5-8-83 0 0,0 0-1 0 0,1 1 1 0 0,-1-1 0 0 0,0 0-1 0 0,0 0 1 0 0,1 1 0 0 0,-1-1-1 0 0,0 0 1 0 0,0 1 0 0 0,0-1-1 0 0,0 1 1 0 0,1-1-1 0 0,-1 0 1 0 0,0 1 0 0 0,0-1-1 0 0,0 0 1 0 0,0 1 0 0 0,0-1-1 0 0,0 1 1 0 0,0-1 0 0 0,0 0-1 0 0,0 1 1 0 0,0-1 0 0 0,0 1-1 0 0,0-1-7 0 0,0 2 60 0 0,3 2-48 0 0,-3-4-39 0 0,1 1 0 0 0,-1-1 0 0 0,0 0 0 0 0,0 0 0 0 0,0 0 0 0 0,0 0 0 0 0,0 0 1 0 0,0 0-1 0 0,1 0 0 0 0,-1 0 0 0 0,0 1 0 0 0,0-1 0 0 0,0 0 0 0 0,0 0 0 0 0,0 0 0 0 0,0 0 0 0 0,0 0 0 0 0,0 1 0 0 0,0-1 0 0 0,0 0 0 0 0,0 0 0 0 0,0 0 0 0 0,0 0 0 0 0,0 0 0 0 0,0 1 0 0 0,0-1 0 0 0,0 0 0 0 0,0 0 0 0 0,0 0 0 0 0,0 0 0 0 0,0 1 0 0 0,0-1 0 0 0,0 0 0 0 0,0 0 0 0 0,0 0 0 0 0,0 0 0 0 0,0 0 0 0 0,0 1 0 0 0,0-1 0 0 0,-1 0 0 0 0,1 0 0 0 0,0 0 0 0 0,0 0 0 0 0,0 0 0 0 0,0 0 0 0 0,0 0 0 0 0,0 0 0 0 0,0 1 0 0 0,-1-1 0 0 0,1 0 0 0 0,0 0 0 0 0,0 0 0 0 0,0 0 0 0 0,0 0 0 0 0,0 0 0 0 0,-1 0 1 0 0,1 0-1 0 0,0 0 0 0 0,0 0 0 0 0,0 0 0 0 0,0 0 0 0 0,-1 0 0 0 0,1 0 0 0 0,0 0 0 0 0,0 0 0 0 0,0 0 0 0 0,0 0 0 0 0,-1 0 27 0 0,1-1-6 0 0,0 1 1 0 0,0 0 0 0 0,-1-1 0 0 0,1 1 0 0 0,0 0-1 0 0,0-1 1 0 0,0 1 0 0 0,0-1 0 0 0,0 1-1 0 0,-1 0 1 0 0,1-1 0 0 0,0 1 0 0 0,0-1-1 0 0,0 1 1 0 0,0 0 0 0 0,0-1 0 0 0,0 1-1 0 0,0-1 1 0 0,0 1 0 0 0,0-1 0 0 0,1 1-1 0 0,-1 0 1 0 0,0-1 0 0 0,0 1 0 0 0,0-1-1 0 0,0 1 1 0 0,1 0 0 0 0,-1-1 0 0 0,0 1 5 0 0,1-2-14 0 0,4-33 28 0 0,-3 24 64 0 0,-2 9-65 0 0,1-1 0 0 0,-1 1 0 0 0,1-1 0 0 0,0 1 0 0 0,0-1-1 0 0,0 1 1 0 0,0-1 0 0 0,0 1 0 0 0,1-1-13 0 0,-2 1 0 0 0,1 1 0 0 0,0-1 0 0 0,-1 1 0 0 0,1-1 0 0 0,0 1 0 0 0,-1-1 0 0 0,0 0 0 0 0,1 1 0 0 0,-1-2 0 0 0,4-12-53 0 0,-1 9 44 0 0,-2 3 9 0 0,1 0 0 0 0,-1 0-1 0 0,1 0 1 0 0,-1-1 0 0 0,0 1-1 0 0,0-2 1 0 0,-1 4-2 0 0,1 0-1 0 0,-1-1 0 0 0,1 1 1 0 0,-1 0-1 0 0,1 0 0 0 0,0-1 0 0 0,-1 1 1 0 0,1 0-1 0 0,0 0 0 0 0,0 0 1 0 0,0 0-1 0 0,0 0 0 0 0,0 0 0 0 0,0 0 1 0 0,1 0-1 0 0,-1 0 0 0 0,0 0 1 0 0,0 1-1 0 0,1-1 0 0 0,-1 0 3 0 0,1 1 81 0 0,-1-1 0 0 0,1 0 0 0 0,0 1 0 0 0,-1-1 0 0 0,1 1 0 0 0,0-1-1 0 0,-1 1 1 0 0,1 0 0 0 0,0-1 0 0 0,-1 1 0 0 0,1 0 0 0 0,0 0 0 0 0,0 0 0 0 0,-1 1-1 0 0,1-1 1 0 0,0 0-81 0 0,1 1 191 0 0,-1 0-171 0 0,-1-1 0 0 0,0 1 0 0 0,0-1 0 0 0,1 1-1 0 0,-1-1 1 0 0,0 1 0 0 0,0 0 0 0 0,0-1 0 0 0,0 1 0 0 0,0 0 0 0 0,0 0 0 0 0,0 0-1 0 0,0 0 1 0 0,0 0 0 0 0,0 0 0 0 0,0 0 0 0 0,-1 0 0 0 0,1 0 0 0 0,0 0-1 0 0,-1 1 1 0 0,1-1-20 0 0,3 7 0 0 0,-1 1 0 0 0,-1-1 0 0 0,1 1 0 0 0,-1 0 0 0 0,0 0 0 0 0,-1-1 0 0 0,0 2 0 0 0,5 25 0 0 0,-3-15 554 0 0,3 8 924 0 0,7-5-4291 0 0,-12-22 1822 0 0,-1-1-1121 0 0,0 0-4371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7.015"/>
    </inkml:context>
    <inkml:brush xml:id="br0">
      <inkml:brushProperty name="width" value="0.05" units="cm"/>
      <inkml:brushProperty name="height" value="0.05" units="cm"/>
      <inkml:brushProperty name="color" value="#E71224"/>
    </inkml:brush>
  </inkml:definitions>
  <inkml:trace contextRef="#ctx0" brushRef="#br0">4 36 6448 0 0,'0'0'498'0'0,"0"0"-51"0"0,0 0 1002 0 0,0 0 471 0 0,0 1 1560 0 0,-2 6-1866 0 0,1-4-1308 0 0,1 0 1 0 0,0 0 0 0 0,-1 0-1 0 0,1 1 1 0 0,0-1 0 0 0,1 0 0 0 0,-1 0-1 0 0,0 0 1 0 0,1 0 0 0 0,0 0 0 0 0,0 1-307 0 0,2 14 627 0 0,2 17 909 0 0,-3-23-1497 0 0,0 1 0 0 0,-1 10-39 0 0,-1-21 0 0 0,5 6 0 0 0,-5-8 0 0 0,2 2 0 0 0,-2 7 0 0 0,0-34 0 0 0,-1 12-142 0 0,1 1 0 0 0,-1 0-1 0 0,2-1 1 0 0,0-6 142 0 0,13-47-1499 0 0,-13 64 1492 0 0,-1 0 0 0 0,1 0 0 0 0,-1 0-1 0 0,1 0 1 0 0,0 1 0 0 0,-1-1 0 0 0,1 0-1 0 0,0 0 1 0 0,0 1 0 0 0,0-1-1 0 0,0 1 1 0 0,1-1 0 0 0,-1 1 0 0 0,0-1-1 0 0,1 1 1 0 0,-1 0 0 0 0,1-1 0 0 0,-1 1-1 0 0,2-1 8 0 0,0 1 47 0 0,0-1 1 0 0,-1 1-1 0 0,1 0 0 0 0,0 0 0 0 0,0 0 0 0 0,0 0 0 0 0,0 0 0 0 0,0 0 0 0 0,0 1 0 0 0,0-1 0 0 0,2 1-47 0 0,-3 1 111 0 0,0 0 0 0 0,0 0 0 0 0,0 0 0 0 0,-1 0 0 0 0,1 0 0 0 0,0 0 0 0 0,-1 0 0 0 0,1 1-111 0 0,-1-1 45 0 0,-1 0-1 0 0,1 0 1 0 0,-1 0-1 0 0,1 0 1 0 0,-1 0-1 0 0,1 0 0 0 0,-1 0 1 0 0,0 1-1 0 0,0-1 1 0 0,0 0-1 0 0,1 0 0 0 0,-1 0 1 0 0,0 0-1 0 0,0 0 1 0 0,-1 0-1 0 0,1 1-44 0 0,1 9 313 0 0,0-1-57 0 0,-1-8-204 0 0,0 0 1 0 0,1 0-1 0 0,-1 0 1 0 0,1 0-1 0 0,-1 0 1 0 0,1 0-1 0 0,0 0 1 0 0,0 0-1 0 0,0 0-52 0 0,0 1 74 0 0,0-1 0 0 0,0 1 0 0 0,0 0 0 0 0,-1 0-1 0 0,1 0 1 0 0,0 0 0 0 0,-1 0 0 0 0,0 0 0 0 0,0-1-74 0 0,3 17 370 0 0,-1-5-332 0 0,-2-12-38 0 0,1 1 0 0 0,-1-1 0 0 0,0 0 0 0 0,1 1 0 0 0,0-1 0 0 0,-1 0 0 0 0,1 1-1 0 0,0-1 1 0 0,0 0 0 0 0,1 0 0 0 0,-1 0 0 0 0,1 1 0 0 0,4 7 0 0 0,-5-9 0 0 0,0 0 0 0 0,0 1 0 0 0,-1-1 0 0 0,1 0 0 0 0,0 0 0 0 0,0 1 0 0 0,0-1 0 0 0,1 0 0 0 0,-1 0 0 0 0,1 0 0 0 0,4 4-84 0 0,-6-5-158 0 0,1 1 0 0 0,0-1 0 0 0,-1 1 0 0 0,1-1 0 0 0,0 1 0 0 0,-1-1-1 0 0,1 1 1 0 0,0-1 0 0 0,0 0 0 0 0,-1 1 0 0 0,1-1 0 0 0,0 0 0 0 0,0 0 0 0 0,0 0 0 0 0,-1 0 0 0 0,1 1-1 0 0,0-1 243 0 0,5 0-1536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59.820"/>
    </inkml:context>
    <inkml:brush xml:id="br0">
      <inkml:brushProperty name="width" value="0.05" units="cm"/>
      <inkml:brushProperty name="height" value="0.05" units="cm"/>
      <inkml:brushProperty name="color" value="#E71224"/>
    </inkml:brush>
  </inkml:definitions>
  <inkml:trace contextRef="#ctx0" brushRef="#br0">25 91 5064 0 0,'0'0'389'0'0,"0"0"76"0"0,0 0 1247 0 0,0 0 575 0 0,0 0 118 0 0,0 0-202 0 0,0 0-950 0 0,0 0-416 0 0,0 0-79 0 0,0 0-89 0 0,0 0-293 0 0,10 9 400 0 0,-4-8-753 0 0,0 0 0 0 0,0 0 0 0 0,0-1 0 0 0,0 0 0 0 0,0 0 0 0 0,0 0 0 0 0,0-1 0 0 0,0 0 0 0 0,3 0-23 0 0,2-2 37 0 0,0 0 0 0 0,-1-1 0 0 0,1 0 0 0 0,6-4-37 0 0,-16 7 1 0 0,1 0 0 0 0,-1 0 1 0 0,0 0-1 0 0,0 0 0 0 0,0 0 0 0 0,0 0 1 0 0,0 0-1 0 0,0 0 0 0 0,0 0 1 0 0,0-1-2 0 0,10-10-17 0 0,-11 12 7 0 0,1-1 1 0 0,-1 1-1 0 0,1-1 1 0 0,-1 0-1 0 0,0 1 1 0 0,1-1-1 0 0,-1 0 1 0 0,0 1-1 0 0,1-1 1 0 0,-1 0-1 0 0,0 0 1 0 0,0 1-1 0 0,0-1 1 0 0,0 0-1 0 0,0 0 1 0 0,0 1 0 0 0,0-1-1 0 0,0 0 1 0 0,0 0-1 0 0,0 1 1 0 0,0-1-1 0 0,0 0 1 0 0,-1 0-1 0 0,1 1 1 0 0,0-1-1 0 0,0 0 1 0 0,-1 1-1 0 0,1-1 1 0 0,0 0-1 0 0,-1 1 1 0 0,1-1-1 0 0,-1 0 1 0 0,1 1-1 0 0,-1-1 1 0 0,1 1-1 0 0,-1-1 1 0 0,0 1-1 0 0,1-1 1 0 0,-1 1-1 0 0,0-1 1 0 0,1 1-1 0 0,-1 0 1 0 0,0-1-1 0 0,1 1 10 0 0,-5-1 20 0 0,1 0-1 0 0,0-1 0 0 0,-1 2 0 0 0,1-1 0 0 0,-1 1 0 0 0,1-1 0 0 0,-1 1 0 0 0,1 0 0 0 0,-1 1-19 0 0,-10 0 218 0 0,1 2 1 0 0,-2 0-219 0 0,13-2 23 0 0,-2 0-4 0 0,1 1-1 0 0,0 0 0 0 0,-1 0 0 0 0,1 0 1 0 0,0 0-1 0 0,0 1 0 0 0,-1 0-18 0 0,-2 3-136 0 0,4-5 198 0 0,0 2 0 0 0,0-1 0 0 0,0 0-1 0 0,1 0 1 0 0,-1 1 0 0 0,1 0-1 0 0,-1-1 1 0 0,1 1 0 0 0,0 0 0 0 0,0 0-1 0 0,1 0 1 0 0,-1 0 0 0 0,1 0-1 0 0,-1 1 1 0 0,1-1 0 0 0,0 0 0 0 0,0 1-1 0 0,0-1 1 0 0,1 1 0 0 0,-1-1-1 0 0,1 1 1 0 0,0-1 0 0 0,0 1 0 0 0,0-1-1 0 0,1 1 1 0 0,-1-1 0 0 0,1 1-1 0 0,0 0-61 0 0,0-1 8 0 0,0 1 0 0 0,0-1-1 0 0,0 1 1 0 0,1-1-1 0 0,0 0 1 0 0,0 1-1 0 0,0-1 1 0 0,0 0 0 0 0,0 0-1 0 0,1 0 1 0 0,-1-1-1 0 0,2 2-7 0 0,0 0-8 0 0,1 0-1 0 0,1 0 1 0 0,-1 0-1 0 0,0-1 1 0 0,1 0-1 0 0,4 2 9 0 0,-5-3 0 0 0,0-1 0 0 0,0 0 0 0 0,0 0 0 0 0,0-1 0 0 0,1 1 0 0 0,-1-1 0 0 0,0 0 0 0 0,1 0 0 0 0,4-2 0 0 0,-4 2 0 0 0,7-1 1 0 0,0-1-1 0 0,-1 0 1 0 0,12-4-1 0 0,-17 4-3 0 0,0-1 1 0 0,-1 1-1 0 0,1-1 1 0 0,-1 0-1 0 0,0-1 1 0 0,0 1-1 0 0,5-5 3 0 0,-7 4-24 0 0,1 1 0 0 0,-1-1 0 0 0,0-1 0 0 0,0 1 0 0 0,2-3 24 0 0,-6 6 59 0 0,0 1-144 0 0,0 0-15 0 0,-3 0 61 0 0,3 0 44 0 0,0 0 0 0 0,0 0 0 0 0,-1 0 1 0 0,1 0-1 0 0,0 0 0 0 0,0 0 0 0 0,0 0 1 0 0,-1 0-1 0 0,1 0 0 0 0,0 0 0 0 0,0 0 1 0 0,-1 0-1 0 0,1 0 0 0 0,0 0 0 0 0,0 0 0 0 0,0 1 1 0 0,-1-1-1 0 0,1 0 0 0 0,0 0 0 0 0,0 0 1 0 0,0 0-1 0 0,0 0 0 0 0,-1 0 0 0 0,1 1 1 0 0,0-1-1 0 0,0 0 0 0 0,0 0 0 0 0,0 0 0 0 0,0 0 1 0 0,0 1-1 0 0,-1-1 0 0 0,1 0 0 0 0,0 0 1 0 0,0 0-1 0 0,0 1 0 0 0,0-1 0 0 0,0 0 1 0 0,0 0-1 0 0,0 0 0 0 0,0 1 0 0 0,0-1 0 0 0,0 0 1 0 0,0 0-1 0 0,0 0 0 0 0,0 1 0 0 0,0-1 1 0 0,0 0-1 0 0,0 0 0 0 0,0 1 0 0 0,0-1-5 0 0,0 1 0 0 0,0 1 0 0 0,0 0 0 0 0,0 0 0 0 0,0-1 0 0 0,0 1 0 0 0,0 0 0 0 0,0-1 0 0 0,1 1 0 0 0,-1 0 0 0 0,1-1 0 0 0,-1 1 0 0 0,1 0 0 0 0,-1-1 0 0 0,1 1 0 0 0,0-1 0 0 0,0 1 0 0 0,0-1 0 0 0,0 1 0 0 0,1 2 0 0 0,-1-3 0 0 0,-1 0 0 0 0,0 0 0 0 0,1-1 0 0 0,-1 1 0 0 0,1 0 0 0 0,-1 0 0 0 0,1-1 0 0 0,-1 1 0 0 0,1 0 0 0 0,0-1 0 0 0,-1 1 0 0 0,1-1 0 0 0,0 1 0 0 0,-1 0 0 0 0,1-1 0 0 0,0 0 0 0 0,0 1 0 0 0,0-1 0 0 0,-1 1 0 0 0,1-1 0 0 0,0 0 0 0 0,0 0 0 0 0,0 1 0 0 0,8 4 0 0 0,-8-5 0 0 0,-1 0 0 0 0,0 0 0 0 0,0 0 0 0 0,1 0 0 0 0,-1 1 0 0 0,0-1 0 0 0,0 0 0 0 0,1 0 0 0 0,-1 0 0 0 0,0 0 0 0 0,0 0 0 0 0,1 0 0 0 0,-1 0 0 0 0,0 0 0 0 0,0 0 0 0 0,1 0 0 0 0,-1 0 0 0 0,0 0 0 0 0,1 0 0 0 0,-1 0 0 0 0,0 0 0 0 0,0 0 0 0 0,1 0 0 0 0,-1-1 0 0 0,0 1 0 0 0,0 0 0 0 0,1 0 0 0 0,-1 0 0 0 0,0 0 0 0 0,0 0 0 0 0,0-1 0 0 0,1 1 0 0 0,-1 0 0 0 0,0 0 0 0 0,0-1 0 0 0,1 1 0 0 0,-1 0 0 0 0,1 0 0 0 0,-1 0 0 0 0,1-1 0 0 0,-1 1 0 0 0,0 0 0 0 0,1-1 0 0 0,-1 1 0 0 0,0 0 0 0 0,1-1 0 0 0,-1 1 0 0 0,0 0 0 0 0,1-1 0 0 0,-1 1 0 0 0,0-1 0 0 0,0 1 0 0 0,1 0 0 0 0,-1-1 0 0 0,0 1 0 0 0,0-1 0 0 0,0 1 0 0 0,0-1 0 0 0,1 1 0 0 0,-1-1 0 0 0,0 1 0 0 0,0-1 0 0 0,0 1 0 0 0,0-1 0 0 0,0 1 0 0 0,0-1 0 0 0,0 1 0 0 0,-1-1 0 0 0,1 1 0 0 0,0-2 0 0 0,-1-11 5 0 0,0 0-1 0 0,-1-4-4 0 0,1 10-62 0 0,0 0 0 0 0,0-1 1 0 0,0 1-1 0 0,1-1 0 0 0,0 0 0 0 0,1 1 1 0 0,0-1-1 0 0,1-2 62 0 0,0 2-157 0 0,0 0 0 0 0,0 1 0 0 0,1-1-1 0 0,0 1 1 0 0,5-7 157 0 0,-7 13-1 0 0,0-1 0 0 0,0 0 0 0 0,0 0 0 0 0,1 1 0 0 0,-1-1 0 0 0,1 0 0 0 0,0 1 1 0 0,-1 0-1 0 0,1-1 0 0 0,0 1 0 0 0,0 0 0 0 0,-1 0 0 0 0,1 0 0 0 0,0 0 0 0 0,0 0 0 0 0,0 0 0 0 0,1 1 0 0 0,-1-1 0 0 0,0 1 0 0 0,0-1 0 0 0,0 1 0 0 0,0 0 0 0 0,1 0 1 0 0,1 0 70 0 0,-1 1 0 0 0,1-1 0 0 0,0 1 0 0 0,-1 0 0 0 0,1 0 0 0 0,-1 1 0 0 0,1-1 0 0 0,1 2-70 0 0,3 0 157 0 0,-5-1-78 0 0,1 0 0 0 0,0 0 0 0 0,-1 1 0 0 0,1-1 0 0 0,-1 1 0 0 0,0 0 0 0 0,1 0 0 0 0,-1 0 0 0 0,-1 0 0 0 0,1 0 0 0 0,0 1 0 0 0,-1 0 0 0 0,0-1 0 0 0,0 1 0 0 0,0 0 0 0 0,0 0 0 0 0,-1 0 0 0 0,1 1-79 0 0,1 5 354 0 0,0 0 0 0 0,0 1 0 0 0,-2-1 0 0 0,1 1 0 0 0,-1 0 0 0 0,-1 8-354 0 0,-3 32 1024 0 0,3-50-1334 0 0,0 1 0 0 0,0-1 1 0 0,1 0-1 0 0,-1 0 0 0 0,0 1 1 0 0,1-1-1 0 0,-1 0 0 0 0,1 0 0 0 0,-1 0 1 0 0,1 0-1 0 0,-1 0 0 0 0,1 1 1 0 0,0-1-1 0 0,-1 0 0 0 0,1 0 1 0 0,0-1-1 0 0,0 1 0 0 0,0 0 1 0 0,0 1 309 0 0,5 1-1982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00.540"/>
    </inkml:context>
    <inkml:brush xml:id="br0">
      <inkml:brushProperty name="width" value="0.05" units="cm"/>
      <inkml:brushProperty name="height" value="0.05" units="cm"/>
      <inkml:brushProperty name="color" value="#E71224"/>
    </inkml:brush>
  </inkml:definitions>
  <inkml:trace contextRef="#ctx0" brushRef="#br0">11 8 8288 0 0,'-3'-1'-1222'0'0,"-3"-3"6551"0"0,4 2 645 0 0,9 3-3488 0 0,-1 3-2320 0 0,0-1-1 0 0,0 1 1 0 0,0 0-1 0 0,-1 0 1 0 0,1 1-1 0 0,-1 0 1 0 0,0 0-1 0 0,0 0 1 0 0,1 3-166 0 0,1 0 193 0 0,-1-1 0 0 0,1 0 1 0 0,0-1-1 0 0,8 6-193 0 0,-12-10-388 0 0,6 3-893 0 0,-2-2-2581 0 0,-6-2-2621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01"/>
    </inkml:context>
    <inkml:brush xml:id="br0">
      <inkml:brushProperty name="width" value="0.05" units="cm"/>
      <inkml:brushProperty name="height" value="0.05" units="cm"/>
      <inkml:brushProperty name="color" value="#E71224"/>
    </inkml:brush>
  </inkml:definitions>
  <inkml:trace contextRef="#ctx0" brushRef="#br0">87 1 4144 0 0,'0'0'319'0'0,"0"0"-13"0"0,0 0 730 0 0,0 0 343 0 0,0 0 70 0 0,0 0-60 0 0,0 0-307 0 0,0 0-140 0 0,-4 16 3150 0 0,-5 2-3387 0 0,-1 0-1 0 0,0-1 1 0 0,-2 0-1 0 0,-1 2-704 0 0,-6 7-142 0 0,11-16-2262 0 0,6-8 1218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01.339"/>
    </inkml:context>
    <inkml:brush xml:id="br0">
      <inkml:brushProperty name="width" value="0.05" units="cm"/>
      <inkml:brushProperty name="height" value="0.05" units="cm"/>
      <inkml:brushProperty name="color" value="#E71224"/>
    </inkml:brush>
  </inkml:definitions>
  <inkml:trace contextRef="#ctx0" brushRef="#br0">1 0 10136 0 0,'0'0'230'0'0,"0"13"596"0"0,-1-8-710 0 0,1 0 0 0 0,0-1 0 0 0,0 1 0 0 0,1 0 0 0 0,-1-1 0 0 0,1 1 0 0 0,0-1 0 0 0,0 1 0 0 0,2 2-116 0 0,0 3 348 0 0,1 0 0 0 0,1 0 0 0 0,3 5-348 0 0,-6-10 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01.691"/>
    </inkml:context>
    <inkml:brush xml:id="br0">
      <inkml:brushProperty name="width" value="0.05" units="cm"/>
      <inkml:brushProperty name="height" value="0.05" units="cm"/>
      <inkml:brushProperty name="color" value="#E71224"/>
    </inkml:brush>
  </inkml:definitions>
  <inkml:trace contextRef="#ctx0" brushRef="#br0">0 21 11976 0 0,'0'0'266'0'0,"8"-1"769"0"0,44-4 670 0 0,-16 1 80 0 0,58-7-2334 0 0,-82 11-5237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0.362"/>
    </inkml:context>
    <inkml:brush xml:id="br0">
      <inkml:brushProperty name="width" value="0.05" units="cm"/>
      <inkml:brushProperty name="height" value="0.05" units="cm"/>
      <inkml:brushProperty name="color" value="#FFC114"/>
    </inkml:brush>
  </inkml:definitions>
  <inkml:trace contextRef="#ctx0" brushRef="#br0">6 1 7832 0 0,'0'0'602'0'0,"0"0"-46"0"0,0 0 1279 0 0,0 5 5297 0 0,-2 8-4683 0 0,-1 107 672 0 0,3-103-3140 0 0,0-7-28 0 0,0-1-1 0 0,0 0 1 0 0,2 8 47 0 0,-2-13-92 0 0,0 1 26 0 0,3-8 288 0 0,2-15-981 0 0,-4 16 724 0 0,-1-1 1 0 0,1 0 0 0 0,0 1 0 0 0,0-1 0 0 0,0 1-1 0 0,0-1 1 0 0,1-1 34 0 0,4-6-131 0 0,1 0-1 0 0,0 0 0 0 0,1 1 0 0 0,1 0 132 0 0,-8 7 22 0 0,1 0 0 0 0,0 0 0 0 0,-1 1-1 0 0,1-1 1 0 0,0 1 0 0 0,0-1 0 0 0,0 1-1 0 0,0 0 1 0 0,1 0 0 0 0,-1 0 0 0 0,0 0-1 0 0,0 0 1 0 0,1 0 0 0 0,-1 0 0 0 0,1 1-1 0 0,-1-1 1 0 0,0 1 0 0 0,1 0 0 0 0,-1 0-1 0 0,1 0 1 0 0,-1 0 0 0 0,1 0 0 0 0,-1 0-22 0 0,0 1 58 0 0,-1 0 0 0 0,0-1 0 0 0,1 1 0 0 0,-1 0 0 0 0,0-1 0 0 0,0 1 0 0 0,1 0 0 0 0,-1 0 0 0 0,0 0 0 0 0,0 0 0 0 0,0 0 0 0 0,0 1 0 0 0,0-1 0 0 0,-1 0 0 0 0,1 0 0 0 0,0 1 0 0 0,0-1 0 0 0,-1 0 0 0 0,1 1 0 0 0,-1-1 0 0 0,1 1-58 0 0,1 6-65 0 0,0 0 0 0 0,0 0 0 0 0,0 6 65 0 0,0 0 91 0 0,-1-8-443 0 0,1 2 539 0 0,-1 0 1 0 0,2 0 0 0 0,-1 0 0 0 0,1 0-188 0 0,-2-6-216 0 0,0 1 1 0 0,1-1-1 0 0,-1 0 1 0 0,0 0 0 0 0,1 0-1 0 0,-1-1 1 0 0,2 2 215 0 0,-2-2-404 0 0,-1 0 0 0 0,1 0 0 0 0,0-1-1 0 0,0 1 1 0 0,0 0 0 0 0,0-1 0 0 0,1 1 0 0 0,-1-1-1 0 0,0 1 1 0 0,0-1 0 0 0,0 0 0 0 0,0 1 0 0 0,0-1-1 0 0,2 0 405 0 0,3 0-6343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0.752"/>
    </inkml:context>
    <inkml:brush xml:id="br0">
      <inkml:brushProperty name="width" value="0.05" units="cm"/>
      <inkml:brushProperty name="height" value="0.05" units="cm"/>
      <inkml:brushProperty name="color" value="#FFC114"/>
    </inkml:brush>
  </inkml:definitions>
  <inkml:trace contextRef="#ctx0" brushRef="#br0">152 61 5984 0 0,'-2'-15'648'0'0,"0"11"400"0"0,-1-1 0 0 0,0 1 0 0 0,0 0 0 0 0,0 0 0 0 0,-1 0 1 0 0,1 0-1 0 0,-1 0 0 0 0,-2-1-1048 0 0,4 4 380 0 0,1 0 1 0 0,-1 0-1 0 0,0 0 1 0 0,0 1-1 0 0,0-1 0 0 0,0 0 1 0 0,0 1-1 0 0,0-1 1 0 0,0 1-1 0 0,0-1 0 0 0,0 1 1 0 0,-1 0-1 0 0,1 0 1 0 0,0 0-1 0 0,0 0 0 0 0,0 1 1 0 0,0-1-1 0 0,0 0 1 0 0,0 1-1 0 0,0 0 1 0 0,0-1-1 0 0,-1 2-380 0 0,-3 0 60 0 0,1 1 0 0 0,-1 0 0 0 0,1 0 0 0 0,0 0 0 0 0,0 1 1 0 0,0 0-1 0 0,0 0 0 0 0,-2 3-60 0 0,5-5-5 0 0,0 0 0 0 0,0 0 0 0 0,0 0 0 0 0,0 1 1 0 0,1-1-1 0 0,-1 0 0 0 0,1 1 0 0 0,-1-1 0 0 0,1 1 1 0 0,0 0-1 0 0,0-1 0 0 0,0 1 0 0 0,1 0 0 0 0,-1 0 1 0 0,0 0-1 0 0,1-1 0 0 0,0 1 0 0 0,0 0 0 0 0,0 1 5 0 0,0-2 28 0 0,1 0-1 0 0,0 0 1 0 0,0 0-1 0 0,-1 0 1 0 0,1 0-1 0 0,1 0 1 0 0,-1 0-1 0 0,0 0 1 0 0,0 0-1 0 0,1-1 1 0 0,-1 1-1 0 0,1-1 0 0 0,-1 1 1 0 0,1-1-1 0 0,0 1 1 0 0,-1-1-1 0 0,1 0 1 0 0,0 0-1 0 0,0 0 1 0 0,0 0-1 0 0,0 0 1 0 0,0 0-1 0 0,0 0 1 0 0,0-1-1 0 0,0 1 1 0 0,1-1-1 0 0,0 0-27 0 0,3 2 131 0 0,1-1 1 0 0,0 0-1 0 0,0-1 0 0 0,0 0 0 0 0,0 0 1 0 0,0-1-1 0 0,0 0 0 0 0,1 0-131 0 0,-4 0-6 0 0,-1 0 0 0 0,1 0 1 0 0,-1 0-1 0 0,1-1 0 0 0,-1 0 0 0 0,1 1 0 0 0,-1-1 0 0 0,0-1 0 0 0,0 1 1 0 0,0 0-1 0 0,0-1 0 0 0,0 1 0 0 0,0-1 0 0 0,-1 0 0 0 0,1 0 0 0 0,-1 0 0 0 0,1-1 6 0 0,-2 2-12 0 0,0-1-1 0 0,0 1 0 0 0,0 0 0 0 0,0 0 0 0 0,0 0 0 0 0,0-1 0 0 0,-1 1 0 0 0,1 0 0 0 0,-1-1 1 0 0,1 1-1 0 0,-1 0 0 0 0,0-1 0 0 0,0 1 0 0 0,0-1 0 0 0,0 1 0 0 0,-1-1 0 0 0,1 1 0 0 0,0 0 0 0 0,-1-1 1 0 0,0 1-1 0 0,0 0 0 0 0,0 0 0 0 0,0-1 0 0 0,0 1 0 0 0,0 0 0 0 0,0 0 0 0 0,-2-1 13 0 0,2 1-219 0 0,1 1 0 0 0,-1 0 0 0 0,0 0 0 0 0,0 1 0 0 0,-1-1 0 0 0,1 0 0 0 0,0 0 0 0 0,0 0 0 0 0,0 1 0 0 0,-1-1 219 0 0,-8-2-7743 0 0,5 2 1173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1.602"/>
    </inkml:context>
    <inkml:brush xml:id="br0">
      <inkml:brushProperty name="width" value="0.05" units="cm"/>
      <inkml:brushProperty name="height" value="0.05" units="cm"/>
      <inkml:brushProperty name="color" value="#FFC114"/>
    </inkml:brush>
  </inkml:definitions>
  <inkml:trace contextRef="#ctx0" brushRef="#br0">143 133 2760 0 0,'0'-3'798'0'0,"-1"-10"7496"0"0,0 11-8023 0 0,0-1 1 0 0,0 1-1 0 0,0-1 1 0 0,-1 1-1 0 0,1 0 1 0 0,-1-1-1 0 0,1 1 1 0 0,-1 0-1 0 0,0 0 1 0 0,0 0-1 0 0,0 0 1 0 0,0 0-1 0 0,0 1 1 0 0,0-1 0 0 0,0 0-1 0 0,-1 1 1 0 0,1 0-1 0 0,0-1 1 0 0,-1 1-1 0 0,0 0 1 0 0,1 0-1 0 0,-1 1 1 0 0,1-1-1 0 0,-1 0 1 0 0,0 1-1 0 0,1 0 1 0 0,-1 0-1 0 0,0-1 1 0 0,0 2-1 0 0,1-1 1 0 0,-1 0-1 0 0,0 0 1 0 0,1 1 0 0 0,-1 0-1 0 0,0-1 1 0 0,1 1-1 0 0,-1 0 1 0 0,1 0-1 0 0,-1 1 1 0 0,1-1-1 0 0,-1 0 1 0 0,1 1-1 0 0,-2 1-271 0 0,0 0-22 0 0,0 0 0 0 0,1 0 0 0 0,-1 0 0 0 0,1 1 0 0 0,0-1 0 0 0,0 1 0 0 0,0 0-1 0 0,0 0 1 0 0,0 0 0 0 0,1 1 22 0 0,1-3-12 0 0,0 0 0 0 0,0 0 0 0 0,0 1 0 0 0,0-1 1 0 0,1 1-1 0 0,-1-1 0 0 0,1 0 0 0 0,-1 1 0 0 0,1-1 0 0 0,0 1 0 0 0,0-1 0 0 0,0 1 0 0 0,0-1 0 0 0,1 1 0 0 0,-1-1 0 0 0,1 1 0 0 0,0-1 0 0 0,-1 1 0 0 0,1-1 0 0 0,1 2 12 0 0,0 0-37 0 0,1 0-1 0 0,-1 0 1 0 0,1-1 0 0 0,0 1-1 0 0,0-1 1 0 0,0 0-1 0 0,1 0 1 0 0,-1 0-1 0 0,1 0 1 0 0,0 0-1 0 0,-1-1 1 0 0,1 0 0 0 0,0 0-1 0 0,1 0 1 0 0,-1 0-1 0 0,0 0 1 0 0,0-1-1 0 0,1 0 1 0 0,-1 0-1 0 0,1 0 1 0 0,0 0 37 0 0,2 0-103 0 0,1-1-1 0 0,-1 1 1 0 0,1-1-1 0 0,-1-1 1 0 0,1 1-1 0 0,-1-1 1 0 0,1-1-1 0 0,-1 1 1 0 0,0-1-1 0 0,0-1 1 0 0,0 1-1 0 0,5-3 104 0 0,-9 3 0 0 0,0 0 1 0 0,0 0-1 0 0,0 0 0 0 0,0-1 0 0 0,0 1 0 0 0,-1-1 0 0 0,1 0 0 0 0,-1 1 0 0 0,1-1 0 0 0,-1 0 0 0 0,0 0 0 0 0,-1-1 0 0 0,1 1 1 0 0,0 0-1 0 0,-1-1 0 0 0,0 1 0 0 0,1-1 0 0 0,-1 0 0 0 0,2-11 96 0 0,0 1 1 0 0,-1-1-1 0 0,0-14-96 0 0,-1 13 107 0 0,-1-14-96 0 0,0 23-11 0 0,0-1 0 0 0,0 1 0 0 0,1 0-1 0 0,0-5 1 0 0,0 8 35 0 0,-2 5 147 0 0,-1 7 65 0 0,2 9-56 0 0,0 0 0 0 0,1 0 0 0 0,0-1 0 0 0,2 1 0 0 0,0-1 0 0 0,3 9-191 0 0,4 28 249 0 0,-7-30-145 0 0,-3-22-51 0 0,0-1-15 0 0,8-19-108 0 0,-5 14 67 0 0,6-13-221 0 0,1-1 1 0 0,8-10 223 0 0,-14 24-37 0 0,-1 1 0 0 0,1-1 0 0 0,0 1 0 0 0,0 0 0 0 0,1-1 1 0 0,-1 2-1 0 0,1-1 0 0 0,0 1 0 0 0,0-1 0 0 0,0 1 0 0 0,4-1 37 0 0,-8 3 6 0 0,1 0 1 0 0,0 1-1 0 0,0-1 0 0 0,-1 1 0 0 0,1-1 0 0 0,0 1 0 0 0,0-1 0 0 0,0 1 1 0 0,-1 0-1 0 0,1 0 0 0 0,0 0 0 0 0,0 0 0 0 0,0 1 0 0 0,-1-1 0 0 0,1 0 1 0 0,1 1-7 0 0,-2-1 19 0 0,0 1 1 0 0,1 0 0 0 0,-1 0 0 0 0,0-1-1 0 0,0 1 1 0 0,0 0 0 0 0,1 0 0 0 0,-1 0-1 0 0,0 0 1 0 0,0 0 0 0 0,0 1 0 0 0,-1-1-1 0 0,1 0 1 0 0,0 0 0 0 0,0 1 0 0 0,0-1-20 0 0,1 6 179 0 0,1 1 0 0 0,-1-1 0 0 0,0 1 0 0 0,-1-1 0 0 0,1 1 0 0 0,-1 6-179 0 0,1 3 423 0 0,-1 15 359 0 0,1-19-663 0 0,-2-12-233 0 0,1 0 0 0 0,-1 1 0 0 0,0-1 1 0 0,0 1-1 0 0,1-1 0 0 0,-1 1 0 0 0,1-1 0 0 0,-1 0 0 0 0,1 1 0 0 0,-1-1 1 0 0,1 0-1 0 0,0 1 114 0 0,0-1-454 0 0,1 1 1 0 0,-1-1 0 0 0,0 0 0 0 0,1 0-1 0 0,-1 0 1 0 0,0-1 0 0 0,1 1-1 0 0,-1 0 1 0 0,1 0 453 0 0,5 1-2032 0 0,-1 0-14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28.088"/>
    </inkml:context>
    <inkml:brush xml:id="br0">
      <inkml:brushProperty name="width" value="0.05" units="cm"/>
      <inkml:brushProperty name="height" value="0.05" units="cm"/>
      <inkml:brushProperty name="color" value="#E71224"/>
    </inkml:brush>
  </inkml:definitions>
  <inkml:trace contextRef="#ctx0" brushRef="#br0">16 1 18455 0 0,'0'0'422'0'0,"0"0"56"0"0,0 0 30 0 0,-3 17 228 0 0,-1-4 846 0 0,1 1 0 0 0,1-1 0 0 0,-1 5-1582 0 0,3-13-255 0 0,-1 0 0 0 0,1 0 0 0 0,1 0 0 0 0,-1 0 0 0 0,1-1 0 0 0,1 5 255 0 0,-1-3-1008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1.937"/>
    </inkml:context>
    <inkml:brush xml:id="br0">
      <inkml:brushProperty name="width" value="0.05" units="cm"/>
      <inkml:brushProperty name="height" value="0.05" units="cm"/>
      <inkml:brushProperty name="color" value="#FFC114"/>
    </inkml:brush>
  </inkml:definitions>
  <inkml:trace contextRef="#ctx0" brushRef="#br0">0 2 10592 0 0,'16'-2'1152'0'0,"45"6"2890"0"0,1-1-3304 0 0,-53-3-7838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2.942"/>
    </inkml:context>
    <inkml:brush xml:id="br0">
      <inkml:brushProperty name="width" value="0.05" units="cm"/>
      <inkml:brushProperty name="height" value="0.05" units="cm"/>
      <inkml:brushProperty name="color" value="#FFC114"/>
    </inkml:brush>
  </inkml:definitions>
  <inkml:trace contextRef="#ctx0" brushRef="#br0">29 59 5984 0 0,'0'0'464'0'0,"0"0"-82"0"0,0 0 798 0 0,0 0 384 0 0,0 0 72 0 0,0 0-98 0 0,0 0-484 0 0,0 0-206 0 0,0 0-44 0 0,19 6 2533 0 0,-15-5-3180 0 0,0 0 0 0 0,0 0 0 0 0,0-1-1 0 0,0 0 1 0 0,0 0 0 0 0,0 0 0 0 0,0 0-1 0 0,0-1 1 0 0,0 1 0 0 0,0-1 0 0 0,1 0-157 0 0,-3 0 47 0 0,0 1 0 0 0,1-1 0 0 0,-1 0 0 0 0,0 0 1 0 0,1 0-1 0 0,-1 0 0 0 0,0 0 0 0 0,0 0 1 0 0,0 0-1 0 0,0-1 0 0 0,0 1 0 0 0,0-1 0 0 0,-1 0 1 0 0,1 1-1 0 0,0-1 0 0 0,-1 0 0 0 0,1 0 0 0 0,-1 0 1 0 0,1-1-48 0 0,-2 2-11 0 0,0 1 0 0 0,0-1-1 0 0,0 0 1 0 0,0 0 0 0 0,0 0 0 0 0,0 0 0 0 0,0 0 0 0 0,0 0 0 0 0,0 0 0 0 0,0 0 0 0 0,0 0 0 0 0,0 0 0 0 0,-1 0 0 0 0,1 0-1 0 0,0 0 1 0 0,-1 0 0 0 0,1 1 0 0 0,-1-1 0 0 0,1 0 0 0 0,-1 0 0 0 0,1 0 0 0 0,-1 1 0 0 0,1-1 0 0 0,-1 0 0 0 0,0 1 0 0 0,0-1-1 0 0,1 0 1 0 0,-1 1 0 0 0,0-1 0 0 0,0 1 0 0 0,0-1 0 0 0,1 1 0 0 0,-1 0 0 0 0,0-1 0 0 0,0 1 0 0 0,0 0 11 0 0,-3-2-35 0 0,0 0 0 0 0,0 1 0 0 0,0 0 1 0 0,0 0-1 0 0,0 0 0 0 0,0 0 0 0 0,0 1 0 0 0,-1 0 35 0 0,1 0-27 0 0,1 0-1 0 0,-1 1 1 0 0,0-1-1 0 0,1 1 1 0 0,-1 0 0 0 0,0 1-1 0 0,1-1 1 0 0,-1 0-1 0 0,1 1 1 0 0,0 0-1 0 0,-1 0 1 0 0,1 0-1 0 0,0 0 1 0 0,0 1-1 0 0,0-1 1 0 0,1 1-1 0 0,-1-1 1 0 0,1 1-1 0 0,-1 0 1 0 0,1 0 0 0 0,0 0-1 0 0,0 1 1 0 0,0-1 27 0 0,1-1 2 0 0,-1 1 0 0 0,1-1 0 0 0,0 0 1 0 0,0 1-1 0 0,1-1 0 0 0,-1 1 1 0 0,0 0-1 0 0,1-1 0 0 0,-1 1 0 0 0,1-1 1 0 0,0 1-1 0 0,0 0 0 0 0,0-1 1 0 0,0 1-1 0 0,0 0 0 0 0,1-1 0 0 0,-1 1 1 0 0,1-1-1 0 0,0 1 0 0 0,0 0 1 0 0,0-1-1 0 0,0 0 0 0 0,0 1 0 0 0,0-1 1 0 0,1 0-1 0 0,-1 1 0 0 0,1-1 1 0 0,0 0-1 0 0,-1 0 0 0 0,1 0 0 0 0,0-1 1 0 0,1 2-3 0 0,1 0 125 0 0,1 1 1 0 0,0-1-1 0 0,0 0 1 0 0,0 0-1 0 0,0-1 1 0 0,0 1-1 0 0,1-1 0 0 0,-1 0 1 0 0,1-1-1 0 0,-1 1 1 0 0,1-1-1 0 0,0 0 1 0 0,2 0-126 0 0,0-1-687 0 0,-1 0-1 0 0,1 0 1 0 0,-1-1 0 0 0,0 0 0 0 0,1-1 0 0 0,3 0 687 0 0,0-1-6509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3.471"/>
    </inkml:context>
    <inkml:brush xml:id="br0">
      <inkml:brushProperty name="width" value="0.05" units="cm"/>
      <inkml:brushProperty name="height" value="0.05" units="cm"/>
      <inkml:brushProperty name="color" value="#FFC114"/>
    </inkml:brush>
  </inkml:definitions>
  <inkml:trace contextRef="#ctx0" brushRef="#br0">8 0 10136 0 0,'0'0'464'0'0,"0"0"-10"0"0,-4 15 4680 0 0,3-7-4452 0 0,0 1 0 0 0,0-1 0 0 0,1 1 0 0 0,0 0 0 0 0,0-1 0 0 0,1 1 0 0 0,2 7-682 0 0,-3-13-3 0 0,1-1 1 0 0,-1 1 0 0 0,1-1-1 0 0,0 1 1 0 0,0-1-1 0 0,0 1 1 0 0,0-1 0 0 0,0 0-1 0 0,1 0 1 0 0,-1 1 0 0 0,1-1-1 0 0,-1 0 1 0 0,1 0 0 0 0,0-1-1 0 0,0 1 1 0 0,0 0-1 0 0,0 0 1 0 0,0-1 0 0 0,0 0-1 0 0,1 1 1 0 0,-1-1 0 0 0,0 0-1 0 0,1 0 1 0 0,-1 0-1 0 0,0 0 1 0 0,1-1 0 0 0,0 1-1 0 0,0 0 3 0 0,1-1-22 0 0,0 0-1 0 0,-1 0 1 0 0,1-1-1 0 0,0 1 0 0 0,0-1 1 0 0,-1 0-1 0 0,1 0 0 0 0,-1 0 1 0 0,1 0-1 0 0,0 0 1 0 0,1-2 22 0 0,5-1-168 0 0,-7 2 46 0 0,-1 1 0 0 0,1-1-1 0 0,-1 0 1 0 0,0 1-1 0 0,1-1 1 0 0,-1 0 0 0 0,0-1-1 0 0,0 1 1 0 0,0 0-1 0 0,-1-1 1 0 0,1 1 0 0 0,-1-1-1 0 0,1 1 1 0 0,-1-1-1 0 0,0 1 1 0 0,0-1 0 0 0,0 0-1 0 0,0 0 1 0 0,0 0-1 0 0,-1-1 123 0 0,-1-12-539 0 0,1 14 537 0 0,-1 1-1 0 0,1 0 1 0 0,0-1 0 0 0,0 1 0 0 0,0 0 0 0 0,0-1 0 0 0,0 1 0 0 0,0-1 0 0 0,0 1 0 0 0,0-1 2 0 0,0 1 0 0 0,1 1 0 0 0,-1-1 0 0 0,0 1 0 0 0,0-1 0 0 0,0 1 0 0 0,0 0 0 0 0,0-1 0 0 0,0 1 0 0 0,-1-1 0 0 0,1 1 0 0 0,0-1 0 0 0,0 1 0 0 0,0 0 0 0 0,0-1 0 0 0,0 1 0 0 0,-1-1 0 0 0,1 1 0 0 0,0 0 0 0 0,0-1 0 0 0,-1 1 0 0 0,1 0 0 0 0,0-1 0 0 0,0 1 0 0 0,-1 0 0 0 0,1-1 0 0 0,0 1 0 0 0,-1 0 0 0 0,1-1 0 0 0,0 1 0 0 0,-1 0 0 0 0,1-1 0 0 0,0 1 0 0 0,0 0 0 0 0,0-1 0 0 0,-1 1 0 0 0,1 0 0 0 0,0-1 0 0 0,0 1 0 0 0,0-1 0 0 0,0 1 0 0 0,0 0 0 0 0,0-1 0 0 0,0 1 0 0 0,0-1 0 0 0,0 1 0 0 0,0 0 0 0 0,0-1 0 0 0,0 1 0 0 0,0-1 0 0 0,0 1 0 0 0,0-1 0 0 0,0 1 0 0 0,1-1 0 0 0,-3-5-29 0 0,2 6 43 0 0,0 0 0 0 0,0 0 0 0 0,0 0 0 0 0,0-1 0 0 0,-1 1 0 0 0,1 0 0 0 0,0 0-1 0 0,0 0 1 0 0,0-1 0 0 0,0 1 0 0 0,0 0 0 0 0,0 0 0 0 0,0 0 0 0 0,0-1 0 0 0,0 1-1 0 0,0 0 1 0 0,0 0 0 0 0,0-1 0 0 0,0 1 0 0 0,0 0 0 0 0,0 0 0 0 0,0-1 0 0 0,0 1-1 0 0,0 0 1 0 0,0 0 0 0 0,0 0 0 0 0,0-1 0 0 0,0 1 0 0 0,1 0-14 0 0,-1 0 464 0 0,0 0 42 0 0,0-1-479 0 0,0 1-1 0 0,0 0 0 0 0,1 0 0 0 0,-1 0 0 0 0,0 0 1 0 0,0 0-1 0 0,0 0 0 0 0,1 0 0 0 0,-1 0 0 0 0,0 0 1 0 0,0 1-1 0 0,0-1 0 0 0,1 0 0 0 0,-1 0 0 0 0,0 0 1 0 0,0 0-1 0 0,0 0 0 0 0,0 0 0 0 0,1 0 0 0 0,-1 0 1 0 0,0 0-1 0 0,0 1 0 0 0,0-1 0 0 0,0 0 0 0 0,1 0 0 0 0,-1 0 1 0 0,0 0-1 0 0,0 0 0 0 0,0 1 0 0 0,0-1 0 0 0,0 0 1 0 0,0 0-1 0 0,0 0 0 0 0,0 1 0 0 0,0-1 0 0 0,0 0 1 0 0,1 0-27 0 0,-2 9 469 0 0,0-2-184 0 0,1-5-241 0 0,0 0-1 0 0,1-1 1 0 0,-1 1-1 0 0,0 0 0 0 0,-1-1 1 0 0,1 1-1 0 0,0-1 0 0 0,0 1 1 0 0,-1 0-1 0 0,1-1 0 0 0,-1 2-43 0 0,-1 13 319 0 0,1-7-94 0 0,1-8-169 0 0,0 0 0 0 0,0 0 1 0 0,0-1-1 0 0,0 1 0 0 0,0 0 1 0 0,0-1-1 0 0,0 1 0 0 0,0 0 0 0 0,0 0 1 0 0,0-1-1 0 0,0 1 0 0 0,0 0 1 0 0,1-1-1 0 0,-1 1 0 0 0,0 0 1 0 0,1-1-1 0 0,-1 1 0 0 0,0 0 1 0 0,1-1-1 0 0,-1 1 0 0 0,1-1 1 0 0,-1 1-1 0 0,1 0 0 0 0,-1-1-56 0 0,8 9 580 0 0,-6-7-676 0 0,0 0 1 0 0,-1 0-1 0 0,1 0 1 0 0,0 0-1 0 0,0-1 1 0 0,0 1-1 0 0,0-1 1 0 0,0 1-1 0 0,2 0 96 0 0,8 2-2575 0 0,-3-2-2721 0 0,1-1-1080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3.832"/>
    </inkml:context>
    <inkml:brush xml:id="br0">
      <inkml:brushProperty name="width" value="0.05" units="cm"/>
      <inkml:brushProperty name="height" value="0.05" units="cm"/>
      <inkml:brushProperty name="color" value="#FFC114"/>
    </inkml:brush>
  </inkml:definitions>
  <inkml:trace contextRef="#ctx0" brushRef="#br0">142 27 13824 0 0,'-25'-21'4353'0'0,"24"20"-4263"0"0,0 0 1 0 0,-1 1-1 0 0,1-1 1 0 0,-1 0-1 0 0,1 1 1 0 0,-1-1-1 0 0,1 1 1 0 0,-1 0-1 0 0,1 0 0 0 0,-1-1 1 0 0,1 1-1 0 0,-1 0 1 0 0,0 0-1 0 0,1 0 1 0 0,-1 1-1 0 0,-1-1-90 0 0,-23 7 1682 0 0,21-5-1671 0 0,0 1 0 0 0,0 0 0 0 0,1 0 0 0 0,0 0 0 0 0,-1 1 0 0 0,1-1 0 0 0,1 1 0 0 0,-1 0 0 0 0,0 0 0 0 0,1 1 0 0 0,0-1 0 0 0,0 1 0 0 0,0-1 0 0 0,1 1 0 0 0,-2 4-11 0 0,3-6 20 0 0,1-1 0 0 0,-1 1 0 0 0,1-1 0 0 0,0 1-1 0 0,-1-1 1 0 0,1 1 0 0 0,1-1 0 0 0,-1 1-1 0 0,0-1 1 0 0,1 1 0 0 0,-1-1 0 0 0,1 0 0 0 0,-1 1-1 0 0,1-1 1 0 0,0 1 0 0 0,0-1 0 0 0,0 0 0 0 0,1 0-1 0 0,-1 0 1 0 0,1 1-20 0 0,0 0 27 0 0,1 0 0 0 0,-1 0 1 0 0,1-1-1 0 0,-1 1 0 0 0,1-1 0 0 0,0 0 0 0 0,0 0 0 0 0,0 0 1 0 0,0 0-1 0 0,0-1 0 0 0,0 1 0 0 0,0-1 0 0 0,1 1 0 0 0,2-1-27 0 0,-1 1-123 0 0,0-1-1 0 0,1-1 0 0 0,-1 1 1 0 0,5-1 123 0 0,11-2-6489 0 0,-16-1-87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4.302"/>
    </inkml:context>
    <inkml:brush xml:id="br0">
      <inkml:brushProperty name="width" value="0.05" units="cm"/>
      <inkml:brushProperty name="height" value="0.05" units="cm"/>
      <inkml:brushProperty name="color" value="#FFC114"/>
    </inkml:brush>
  </inkml:definitions>
  <inkml:trace contextRef="#ctx0" brushRef="#br0">21 1 13824 0 0,'0'0'24'0'0,"0"0"0"0"0,1 0 0 0 0,-1 0 1 0 0,0-1-1 0 0,0 1 0 0 0,0 0 1 0 0,1 0-1 0 0,-1 1 0 0 0,0-1 0 0 0,0 0 1 0 0,0 0-1 0 0,0 0 0 0 0,1 0 0 0 0,-1 0 1 0 0,0 0-1 0 0,0 0 0 0 0,0 0 1 0 0,1 0-1 0 0,-1 0 0 0 0,0 0 0 0 0,0 0 1 0 0,0 1-1 0 0,0-1 0 0 0,0 0 0 0 0,1 0 1 0 0,-1 0-1 0 0,0 0 0 0 0,0 0 1 0 0,0 1-1 0 0,0-1 0 0 0,0 0 0 0 0,0 0 1 0 0,0 0-1 0 0,0 1 0 0 0,1-1 1 0 0,-1 0-25 0 0,-2 8 2118 0 0,-1 2-757 0 0,3-4-725 0 0,-2 5-104 0 0,1 1-1 0 0,0-1 1 0 0,1 1 0 0 0,1-1-1 0 0,1 11-531 0 0,0-9 0 0 0,0 0 0 0 0,0 1 0 0 0,-1-1 0 0 0,-1 1 0 0 0,-1 6 0 0 0,1-19-3 0 0,0 1-1 0 0,-1 0 0 0 0,1 0 0 0 0,-1 0 1 0 0,1-1-1 0 0,-1 1 0 0 0,0 0 0 0 0,0-1 0 0 0,0 1 1 0 0,0-1-1 0 0,0 1 0 0 0,0-1 0 0 0,0 1 1 0 0,0-1-1 0 0,0 1 0 0 0,-1-1 0 0 0,1 0 1 0 0,-1 0-1 0 0,1 0 0 0 0,-1 0 0 0 0,1 0 0 0 0,-1 0 1 0 0,-1 0 3 0 0,3 0-91 0 0,0-2 40 0 0,0 0 0 0 0,0 0 0 0 0,0 0 0 0 0,0 0 0 0 0,0 0 0 0 0,0 0 0 0 0,1 0 0 0 0,-1 0 0 0 0,0 0 0 0 0,1 0 0 0 0,-1 0 0 0 0,1 1 0 0 0,-1-1 51 0 0,15-19-774 0 0,-10 14 482 0 0,6-9 345 0 0,-8 11 61 0 0,0-1-1 0 0,0 1 0 0 0,0 0 0 0 0,0 0 0 0 0,1 0 0 0 0,0 1 1 0 0,0-1-1 0 0,0 1 0 0 0,0 0 0 0 0,0 0 0 0 0,4-1-113 0 0,-7 3 22 0 0,0 1 0 0 0,0 0 0 0 0,0 0 1 0 0,0 0-1 0 0,1 0 0 0 0,-1 0 0 0 0,0 0 0 0 0,0 0 0 0 0,0 0 0 0 0,0 0 0 0 0,0 1 0 0 0,0-1 0 0 0,1 0 0 0 0,-1 1 0 0 0,0-1 0 0 0,0 1 0 0 0,0-1 0 0 0,0 1 0 0 0,0-1 0 0 0,0 1 0 0 0,-1 0 0 0 0,1-1 0 0 0,0 1 0 0 0,0 0 0 0 0,0 0 1 0 0,-1 0-1 0 0,1 0 0 0 0,0 0 0 0 0,-1 0 0 0 0,1 0-22 0 0,1 2-8 0 0,0 1 0 0 0,0-1 1 0 0,0 1-1 0 0,0-1 1 0 0,-1 1-1 0 0,1 0 0 0 0,0 4 8 0 0,4 4 114 0 0,-5-11-78 0 0,-1 0-1 0 0,1 0 1 0 0,0 0-1 0 0,-1 1 1 0 0,1-1 0 0 0,-1 0-1 0 0,1 0 1 0 0,-1 0-1 0 0,0 1 1 0 0,1-1-1 0 0,-1 0 1 0 0,0 0-1 0 0,0 1-35 0 0,8 36 883 0 0,-5-30-835 0 0,-1-1-6119 0 0,-3-3-1180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5.612"/>
    </inkml:context>
    <inkml:brush xml:id="br0">
      <inkml:brushProperty name="width" value="0.05" units="cm"/>
      <inkml:brushProperty name="height" value="0.05" units="cm"/>
      <inkml:brushProperty name="color" value="#FFC114"/>
    </inkml:brush>
  </inkml:definitions>
  <inkml:trace contextRef="#ctx0" brushRef="#br0">101 27 13104 0 0,'7'-8'1420'0'0,"-5"6"-1311"0"0,-2 2 395 0 0,0 0 169 0 0,0 0 30 0 0,0 0-19 0 0,0 0-111 0 0,-1 16 1488 0 0,-8 5-1651 0 0,0-1 0 0 0,-2 0 0 0 0,0 0 0 0 0,-1 0-410 0 0,-42 74-3081 0 0,52-91 2839 0 0,1-4 28 0 0,4-9-124 0 0,7-17 52 0 0,42-83 359 0 0,-24 46-73 0 0,-27 61 205 0 0,0 1 0 0 0,1 0-1 0 0,-1-1 1 0 0,1 1-1 0 0,-1 0 1 0 0,1 0-1 0 0,0 0-204 0 0,-1 1 443 0 0,-1 1-294 0 0,3 0-133 0 0,-2 0-17 0 0,1 0 0 0 0,-1 0 0 0 0,0 1 1 0 0,0-1-1 0 0,0 0 0 0 0,1 1 0 0 0,-1-1 0 0 0,0 1 0 0 0,0-1 0 0 0,0 1 0 0 0,0 0 0 0 0,0-1 0 0 0,0 1 0 0 0,0 0 0 0 0,0 0 0 0 0,0-1 0 0 0,0 1 0 0 0,0 0 0 0 0,0 0 0 0 0,-1 0 0 0 0,1 0 0 0 0,0 2 1 0 0,2 1 133 0 0,-1 0 0 0 0,0 1 0 0 0,0 0 1 0 0,1 3-134 0 0,-2-3 419 0 0,8 21 406 0 0,4 10-783 0 0,1 0 0 0 0,9 14-42 0 0,-18-41-198 0 0,1 1-1728 0 0,-4-3-3997 0 0,-1-7 211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5.944"/>
    </inkml:context>
    <inkml:brush xml:id="br0">
      <inkml:brushProperty name="width" value="0.05" units="cm"/>
      <inkml:brushProperty name="height" value="0.05" units="cm"/>
      <inkml:brushProperty name="color" value="#FFC114"/>
    </inkml:brush>
  </inkml:definitions>
  <inkml:trace contextRef="#ctx0" brushRef="#br0">0 5 10680 0 0,'0'0'489'0'0,"0"0"-8"0"0,16-1 5440 0 0,7 4-3672 0 0,0-1 0 0 0,10-1-2249 0 0,-7-3-1600 0 0,0-3-3304 0 0,-15 3-1781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6.369"/>
    </inkml:context>
    <inkml:brush xml:id="br0">
      <inkml:brushProperty name="width" value="0.05" units="cm"/>
      <inkml:brushProperty name="height" value="0.05" units="cm"/>
      <inkml:brushProperty name="color" value="#FFC114"/>
    </inkml:brush>
  </inkml:definitions>
  <inkml:trace contextRef="#ctx0" brushRef="#br0">1 0 17503 0 0,'0'0'399'0'0,"0"0"60"0"0,0 0 21 0 0,0 0-59 0 0,0 18 671 0 0,0 1 59 0 0,0-18-1152 0 0,-1 1-1 0 0,1-1 1 0 0,0 1-1 0 0,0-1 1 0 0,0 1-1 0 0,0-1 1 0 0,1 1 0 0 0,-1 0-1 0 0,0-1 1 0 0,0 1-1 0 0,1-1 1 0 0,-1 0-1 0 0,1 1 1 0 0,0-1-1 0 0,-1 1 1 0 0,1-1-1 0 0,0 0 1 0 0,0 1-1 0 0,0-1 1 0 0,0 0-1 0 0,0 0 1 0 0,0 0-1 0 0,1 1 2 0 0,2 2-140 0 0,0-1 1 0 0,0 0-1 0 0,0-1 0 0 0,0 1 0 0 0,1-1 0 0 0,0 0 0 0 0,-1 0 0 0 0,1 0 0 0 0,0-1 0 0 0,0 1 1 0 0,-1-1-1 0 0,1 0 0 0 0,1 0 140 0 0,-4-2-65 0 0,0 1-1 0 0,0 0 1 0 0,0 0 0 0 0,-1-1 0 0 0,1 1 0 0 0,0-1 0 0 0,0 1 0 0 0,-1-1-1 0 0,1 0 1 0 0,0 0 0 0 0,-1 0 0 0 0,1 0 0 0 0,0 0 0 0 0,-1 0-1 0 0,0 0 1 0 0,1 0 0 0 0,-1-1 0 0 0,0 1 0 0 0,1 0 0 0 0,-1-1-1 0 0,0 1 1 0 0,0-1 0 0 0,0 0 0 0 0,0 1 0 0 0,-1-1 0 0 0,1 0 65 0 0,1-3 104 0 0,0 0 1 0 0,0 0 0 0 0,-1 0 0 0 0,0 0-1 0 0,0 0 1 0 0,0 0 0 0 0,-1 0 0 0 0,1-4-105 0 0,-2 7 1527 0 0,1 4-643 0 0,-1 7-445 0 0,1 14-631 0 0,1-18 393 0 0,0-1 0 0 0,0 0-1 0 0,1 1 1 0 0,-1-1 0 0 0,1 0 0 0 0,0 1-1 0 0,0-1 1 0 0,0 0 0 0 0,1 0-201 0 0,-1-1-5 0 0,0-1 0 0 0,0 1 0 0 0,0-1-1 0 0,0 0 1 0 0,0 0 0 0 0,1 0 0 0 0,-1 0 0 0 0,1 0 5 0 0,-1-1-408 0 0,-1 0-1 0 0,1 0 1 0 0,0 0-1 0 0,0-1 0 0 0,-1 1 1 0 0,1 0-1 0 0,0-1 1 0 0,1 1 408 0 0,4 0-5044 0 0,0 0-1393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6.767"/>
    </inkml:context>
    <inkml:brush xml:id="br0">
      <inkml:brushProperty name="width" value="0.05" units="cm"/>
      <inkml:brushProperty name="height" value="0.05" units="cm"/>
      <inkml:brushProperty name="color" value="#FFC114"/>
    </inkml:brush>
  </inkml:definitions>
  <inkml:trace contextRef="#ctx0" brushRef="#br0">162 94 3224 0 0,'-12'-29'9306'0'0,"1"1"-762"0"0,-2 12-8164 0 0,10 14-385 0 0,1 0 0 0 0,-1 0-1 0 0,0 0 1 0 0,0 0 0 0 0,0 0 0 0 0,0 1-1 0 0,0-1 1 0 0,0 1 0 0 0,0 0 0 0 0,0 0-1 0 0,0 0 1 0 0,-3 0 5 0 0,4 1 60 0 0,0 0-1 0 0,-1 0 1 0 0,1 0-1 0 0,-1 0 1 0 0,1 0-1 0 0,-1 1 0 0 0,1-1 1 0 0,0 1-1 0 0,-1 0 1 0 0,1 0-1 0 0,0-1 1 0 0,0 2-1 0 0,0-1 1 0 0,-1 0-1 0 0,1 0 1 0 0,0 1-1 0 0,0 0-59 0 0,-2 1 71 0 0,0 1 1 0 0,0 0-1 0 0,1 0 1 0 0,-1 1-1 0 0,1-1 1 0 0,0 1-1 0 0,1-1 1 0 0,-1 1-1 0 0,1 0 1 0 0,0 0-1 0 0,0 0 1 0 0,0 0-1 0 0,1 1 1 0 0,0-1-1 0 0,0 0 1 0 0,0 1-1 0 0,0 2-71 0 0,0 9-19 0 0,1-1-1 0 0,1 1 0 0 0,0 0 1 0 0,1 0-1 0 0,1 1 20 0 0,12 55 0 0 0,-4-30 0 0 0,-9-16 77 0 0,-2-22-356 0 0,0 0-1 0 0,1 0 0 0 0,0 0 0 0 0,0 5 280 0 0,0-5-5426 0 0,-2-2-1889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7.196"/>
    </inkml:context>
    <inkml:brush xml:id="br0">
      <inkml:brushProperty name="width" value="0.05" units="cm"/>
      <inkml:brushProperty name="height" value="0.05" units="cm"/>
      <inkml:brushProperty name="color" value="#FFC114"/>
    </inkml:brush>
  </inkml:definitions>
  <inkml:trace contextRef="#ctx0" brushRef="#br0">0 1 15664 0 0,'0'0'718'0'0,"0"0"-19"0"0,1 0-449 0 0,4 2 447 0 0,0-1-1 0 0,1 1 0 0 0,-1-1 0 0 0,0 0 0 0 0,1 0 0 0 0,-1-1 0 0 0,1 0 0 0 0,1 0-696 0 0,26-2-2201 0 0,-15 0-2725 0 0,-7 2-1855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28.829"/>
    </inkml:context>
    <inkml:brush xml:id="br0">
      <inkml:brushProperty name="width" value="0.05" units="cm"/>
      <inkml:brushProperty name="height" value="0.05" units="cm"/>
      <inkml:brushProperty name="color" value="#E71224"/>
    </inkml:brush>
  </inkml:definitions>
  <inkml:trace contextRef="#ctx0" brushRef="#br0">1 0 10136 0 0,'0'0'375'0'0,"1"1"1"0"0,-1-1-1 0 0,0 0 0 0 0,1 0 1 0 0,-1 0-1 0 0,0 0 1 0 0,1 0-1 0 0,-1 1 0 0 0,0-1 1 0 0,1 0-1 0 0,-1 0 1 0 0,0 0-1 0 0,1 1 1 0 0,-1-1-1 0 0,0 0 0 0 0,0 1 1 0 0,1-1-1 0 0,-1 0 1 0 0,0 1-1 0 0,0-1 1 0 0,0 0-1 0 0,1 1 0 0 0,-1-1-375 0 0,4 14 2425 0 0,0 13-2149 0 0,-5 3-276 0 0,0-14 0 0 0,1 1 0 0 0,1-1 0 0 0,0 1 0 0 0,1-1 0 0 0,2 5 0 0 0,-3-18-257 0 0,0 3-5392 0 0,2-2-1036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7.635"/>
    </inkml:context>
    <inkml:brush xml:id="br0">
      <inkml:brushProperty name="width" value="0.05" units="cm"/>
      <inkml:brushProperty name="height" value="0.05" units="cm"/>
      <inkml:brushProperty name="color" value="#FFC114"/>
    </inkml:brush>
  </inkml:definitions>
  <inkml:trace contextRef="#ctx0" brushRef="#br0">188 47 6448 0 0,'0'0'498'0'0,"-8"-14"9118"0"0,6 11-9218 0 0,0 1-1 0 0,0-1 1 0 0,-1 0 0 0 0,0 1-1 0 0,1 0 1 0 0,-1-1 0 0 0,0 1-1 0 0,0 0 1 0 0,0 0-1 0 0,-1 1 1 0 0,1-1 0 0 0,0 1-1 0 0,-1 0 1 0 0,1-1 0 0 0,-1 2-398 0 0,2-1 237 0 0,-1 1 1 0 0,1 0 0 0 0,-1 0 0 0 0,0 0-1 0 0,1 0 1 0 0,-1 0 0 0 0,1 1 0 0 0,-1-1-1 0 0,1 1 1 0 0,-1 0 0 0 0,1-1 0 0 0,-1 1-1 0 0,1 0 1 0 0,0 1 0 0 0,-1-1-1 0 0,1 0 1 0 0,0 1 0 0 0,0-1 0 0 0,0 1-1 0 0,0 0 1 0 0,-1 0-238 0 0,1 0 1 0 0,0 0 1 0 0,0 0-1 0 0,0 1 0 0 0,0-1 1 0 0,0 0-1 0 0,1 1 0 0 0,-1-1 0 0 0,1 1 1 0 0,-1-1-1 0 0,1 1 0 0 0,0 0 0 0 0,0-1 1 0 0,0 1-1 0 0,0 0 0 0 0,1 0 1 0 0,-1 0-1 0 0,1 0 0 0 0,0 0 0 0 0,0 0 1 0 0,0 0-1 0 0,0-1 0 0 0,0 1 0 0 0,1 0 1 0 0,-1 0-1 0 0,1 0 0 0 0,0 0 1 0 0,-1 0-1 0 0,1-1 0 0 0,1 1 0 0 0,-1 0 1 0 0,0-1-1 0 0,1 1 0 0 0,-1-1 0 0 0,1 1 1 0 0,0-1-1 0 0,0 0 0 0 0,0 0 1 0 0,0 0-1 0 0,0 0 0 0 0,0 0 0 0 0,1 0 1 0 0,-1-1-1 0 0,1 1 0 0 0,0 0-1 0 0,1-1-11 0 0,-1 1 1 0 0,1-1-1 0 0,-1 0 0 0 0,1 0 1 0 0,-1-1-1 0 0,1 1 1 0 0,0-1-1 0 0,-1 1 0 0 0,1-1 1 0 0,0-1-1 0 0,0 1 0 0 0,-1 0 1 0 0,1-1-1 0 0,0 0 0 0 0,-1 0 1 0 0,1 0-1 0 0,-1 0 0 0 0,1 0 1 0 0,-1-1-1 0 0,0 1 0 0 0,1-1 1 0 0,-1 0-1 0 0,0 0 0 0 0,0 0 1 0 0,0-1-1 0 0,-1 1 0 0 0,1-1 1 0 0,0 0-1 0 0,-1 1 0 0 0,0-1 1 0 0,0 0-1 0 0,0 0 0 0 0,0-1 1 0 0,0 1-1 0 0,1-3 11 0 0,-1-5-1136 0 0,-1 21 767 0 0,11 71 327 0 0,-10-69 42 0 0,0 0 0 0 0,-2-1 0 0 0,1 1 0 0 0,-1 0 0 0 0,-1 2 0 0 0,0 0 123 0 0,-1 0-1 0 0,0-1 1 0 0,-1 1-1 0 0,0 0 1 0 0,-2-1-1 0 0,1 0 1 0 0,-1 0-1 0 0,-4 6-122 0 0,6-14 45 0 0,0 0-1 0 0,0-1 1 0 0,0 1-1 0 0,0-1 1 0 0,-1 1-1 0 0,0-1 1 0 0,0 0 0 0 0,0-1-1 0 0,-1 1 1 0 0,1-1-1 0 0,-1 1 1 0 0,1-1-1 0 0,-1-1 1 0 0,0 1-1 0 0,-1-1 1 0 0,1 0-1 0 0,0 0 1 0 0,0 0 0 0 0,-1-1-1 0 0,1 0 1 0 0,-1 0-1 0 0,-2 0-44 0 0,5-1-123 0 0,0 1 0 0 0,0-1-1 0 0,0-1 1 0 0,-1 1 0 0 0,1 0-1 0 0,0-1 1 0 0,0 1 0 0 0,0-1 0 0 0,0 0-1 0 0,0 0 1 0 0,0 0 0 0 0,0-1 0 0 0,1 1-1 0 0,-1-1 1 0 0,0 1 0 0 0,1-1-1 0 0,-1 0 1 0 0,1 0 0 0 0,-1 0 0 0 0,1-1-1 0 0,0 1 1 0 0,0 0 0 0 0,0-1-1 0 0,0 1 1 0 0,1-1 0 0 0,-1 0 0 0 0,0 0 123 0 0,0-1-272 0 0,0-1 1 0 0,0 0 0 0 0,1 0-1 0 0,-1 0 1 0 0,1 0 0 0 0,0 0 0 0 0,0 0-1 0 0,1 0 1 0 0,-1 0 0 0 0,1 0-1 0 0,1 0 1 0 0,-1 0 0 0 0,0-1 0 0 0,1 1-1 0 0,0 0 1 0 0,2-3 271 0 0,5-17-2036 0 0,-1 2-10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8.174"/>
    </inkml:context>
    <inkml:brush xml:id="br0">
      <inkml:brushProperty name="width" value="0.05" units="cm"/>
      <inkml:brushProperty name="height" value="0.05" units="cm"/>
      <inkml:brushProperty name="color" value="#FFC114"/>
    </inkml:brush>
  </inkml:definitions>
  <inkml:trace contextRef="#ctx0" brushRef="#br0">125 42 13272 0 0,'0'0'605'0'0,"0"0"-9"0"0,6-17 1512 0 0,-7 16-1877 0 0,0-1 1 0 0,0 1-1 0 0,1-1 1 0 0,-1 1-1 0 0,0 0 1 0 0,0-1 0 0 0,-1 1-1 0 0,1 0 1 0 0,0 0-1 0 0,0 0 1 0 0,0 0-1 0 0,-1 0 1 0 0,1 0-1 0 0,-1 0 1 0 0,1 0-1 0 0,0 1 1 0 0,-1-1-1 0 0,1 0 1 0 0,-1 1-1 0 0,0 0 1 0 0,1-1-1 0 0,-1 1 1 0 0,1 0 0 0 0,-2-1-232 0 0,-1 1 153 0 0,0-1 1 0 0,0 1-1 0 0,0 0 1 0 0,0 0-1 0 0,0 0 1 0 0,0 0-1 0 0,0 1 1 0 0,0-1-1 0 0,-3 2-153 0 0,4 0 0 0 0,-1 0 0 0 0,0 0 0 0 0,1 0 0 0 0,-1 0 0 0 0,1 0 0 0 0,0 1 0 0 0,-1 0 0 0 0,1-1 0 0 0,0 1 0 0 0,-1 3 0 0 0,2-4 0 0 0,0 0 0 0 0,1 0 0 0 0,-1 1 0 0 0,1-1 0 0 0,-1 0 0 0 0,1 1 0 0 0,0-1 0 0 0,0 1 0 0 0,0-1 0 0 0,1 1 0 0 0,-1-1 0 0 0,1 1 0 0 0,-1 0 0 0 0,1-1 0 0 0,0 1 0 0 0,0 0 0 0 0,0 0 0 0 0,0-1-4 0 0,1 0 0 0 0,0-1 0 0 0,-1 1 0 0 0,1 0 0 0 0,0-1 0 0 0,0 1 0 0 0,0 0 0 0 0,0-1 0 0 0,0 1 0 0 0,0-1 0 0 0,1 1 0 0 0,-1-1 0 0 0,0 0 0 0 0,1 0 0 0 0,-1 1 0 0 0,1-1-1 0 0,0 0 1 0 0,-1 0 0 0 0,1-1 0 0 0,1 2 4 0 0,2 0-316 0 0,0 0 1 0 0,1 0-1 0 0,-1 0 0 0 0,1 0 0 0 0,-1-1 0 0 0,2 0 316 0 0,-2-1 117 0 0,-1 0-1 0 0,1 0 0 0 0,-1-1 0 0 0,0 0 1 0 0,1 0-1 0 0,-1 0 0 0 0,0 0 0 0 0,1 0 0 0 0,-1-1 1 0 0,0 0-1 0 0,0 0 0 0 0,0 0 0 0 0,-1 0 1 0 0,1-1-1 0 0,0 0 0 0 0,-1 1 0 0 0,3-4-116 0 0,5-12-401 0 0,-11 17-74 0 0,0 1-33 0 0,0 0 96 0 0,0 0 419 0 0,0 0 178 0 0,0 0 37 0 0,0 0-30 0 0,-1 0-204 0 0,1 0 1 0 0,0 0 0 0 0,0 0-1 0 0,-1 0 1 0 0,1 0 0 0 0,0 0 0 0 0,0 0-1 0 0,-1 0 1 0 0,1 0 0 0 0,0 0-1 0 0,0 0 1 0 0,-1 0 0 0 0,1 0-1 0 0,0 0 1 0 0,0 0 0 0 0,0 0 0 0 0,-1 0-1 0 0,1 1 1 0 0,0-1 0 0 0,0 0-1 0 0,0 0 1 0 0,-1 0 0 0 0,1 0-1 0 0,0 1 1 0 0,0-1 0 0 0,0 0 0 0 0,0 0-1 0 0,0 0 1 0 0,-1 1 0 0 0,1-1-1 0 0,0 0 1 0 0,0 0 0 0 0,0 0-1 0 0,0 1 1 0 0,0-1 0 0 0,0 0 0 0 0,0 0-1 0 0,0 1 1 0 0,0-1 0 0 0,0 0-1 0 0,0 0 1 0 0,0 1 0 0 0,0-1-1 0 0,0 0 1 0 0,0 0 0 0 0,0 0 0 0 0,0 1-1 0 0,0-1 1 0 0,0 0 0 0 0,0 0-1 0 0,1 1 1 0 0,-1-1 11 0 0,2 13 1170 0 0,-1-11-1110 0 0,0 0 0 0 0,0 0 0 0 0,0 0 0 0 0,0 0 1 0 0,1-1-1 0 0,-1 1 0 0 0,1 0 0 0 0,-1-1 0 0 0,1 1 0 0 0,0-1 0 0 0,0 1-60 0 0,21 14-53 0 0,2-3-135 0 0,-7-10-3512 0 0,-12-3-3499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8.726"/>
    </inkml:context>
    <inkml:brush xml:id="br0">
      <inkml:brushProperty name="width" value="0.05" units="cm"/>
      <inkml:brushProperty name="height" value="0.05" units="cm"/>
      <inkml:brushProperty name="color" value="#FFC114"/>
    </inkml:brush>
  </inkml:definitions>
  <inkml:trace contextRef="#ctx0" brushRef="#br0">4 0 11976 0 0,'0'0'546'0'0,"0"0"-10"0"0,0 0-144 0 0,0 0 664 0 0,-3 17 3917 0 0,2 3-4495 0 0,2-1 0 0 0,0 0-1 0 0,1 1 1 0 0,1-1-1 0 0,3 6-477 0 0,-3-6-241 0 0,-2 12 2079 0 0,-2-11-3469 0 0,2-25 1543 0 0,-1 1 1 0 0,1-1 0 0 0,0 0-1 0 0,0 1 1 0 0,0-1 0 0 0,1 1-1 0 0,-1-1 1 0 0,1 1 0 0 0,0 0-1 0 0,0 0 1 0 0,3-4 87 0 0,0 2-38 0 0,-1 0-1 0 0,1 0 1 0 0,0 0 0 0 0,0 0-1 0 0,1 1 1 0 0,0 0-1 0 0,1 0 39 0 0,-3 2 50 0 0,0 1 1 0 0,0 0-1 0 0,1-1 0 0 0,-1 2 0 0 0,1-1 0 0 0,0 0 0 0 0,-1 1 0 0 0,1 0 0 0 0,0 0 0 0 0,0 1 1 0 0,0-1-1 0 0,0 1 0 0 0,1 0-50 0 0,-3 0 31 0 0,0 0 0 0 0,0 0 1 0 0,0 1-1 0 0,0-1 0 0 0,-1 1 1 0 0,1-1-1 0 0,0 1 0 0 0,0 0 0 0 0,0 0 1 0 0,-1 0-1 0 0,1 0 0 0 0,0 1 1 0 0,-1-1-1 0 0,1 1 0 0 0,-1 0 1 0 0,0 0-1 0 0,1 0 0 0 0,-1 0 0 0 0,0 0 1 0 0,0 0-1 0 0,0 0 0 0 0,1 2-31 0 0,-2-2 44 0 0,0 1 0 0 0,0-1-1 0 0,0 1 1 0 0,0 0-1 0 0,0-1 1 0 0,0 1 0 0 0,0 0-1 0 0,-1 0 1 0 0,0-1 0 0 0,1 1-1 0 0,-1 0 1 0 0,0 0-1 0 0,0 0 1 0 0,-1-1 0 0 0,1 1-1 0 0,0 0 1 0 0,-1 0 0 0 0,0-1-1 0 0,0 1 1 0 0,1 0-1 0 0,-2-1 1 0 0,1 1 0 0 0,0-1-1 0 0,0 1 1 0 0,-1-1 0 0 0,0 0-1 0 0,1 1 1 0 0,-1-1-1 0 0,0 0 1 0 0,0 0 0 0 0,-2 1-44 0 0,-1 2 296 0 0,0-1 1 0 0,0-1 0 0 0,0 1 0 0 0,0-1-1 0 0,-1 0 1 0 0,1 0 0 0 0,-1-1-1 0 0,0 1 1 0 0,1-1 0 0 0,-1-1 0 0 0,-1 1-1 0 0,1-1 1 0 0,0 0 0 0 0,-1 0-297 0 0,-2-1 75 0 0,1 1 0 0 0,-1-2 0 0 0,1 1 0 0 0,-3-2-75 0 0,9 2-66 0 0,1 0 0 0 0,-1 0 0 0 0,0-1 0 0 0,0 1 0 0 0,1-1 0 0 0,-1 1 0 0 0,0-1 0 0 0,1 0 0 0 0,-1 1 0 0 0,0-1 0 0 0,1 0 0 0 0,-1 0 0 0 0,1 0 0 0 0,0 0 0 0 0,-1-1 0 0 0,1 1-1 0 0,0 0 1 0 0,0-1 0 0 0,0 1 0 0 0,0 0 0 0 0,0-1 0 0 0,0 1 0 0 0,-1-2 66 0 0,2 2-405 0 0,0-1 0 0 0,0 1-1 0 0,0 0 1 0 0,0-1 0 0 0,0 1 0 0 0,0-1-1 0 0,0 1 1 0 0,0-1 0 0 0,1 1 0 0 0,-1-1 0 0 0,1 1-1 0 0,-1-1 1 0 0,1 1 0 0 0,-1 0 0 0 0,1-1 405 0 0,0 1-195 0 0,2-7-1852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19.553"/>
    </inkml:context>
    <inkml:brush xml:id="br0">
      <inkml:brushProperty name="width" value="0.05" units="cm"/>
      <inkml:brushProperty name="height" value="0.05" units="cm"/>
      <inkml:brushProperty name="color" value="#FFC114"/>
    </inkml:brush>
  </inkml:definitions>
  <inkml:trace contextRef="#ctx0" brushRef="#br0">22 55 5528 0 0,'0'0'422'0'0,"-5"0"6123"0"0,4 0 1893 0 0,4 2-8398 0 0,0 0 0 0 0,0 0 0 0 0,0-1 0 0 0,0 1 0 0 0,0-1 1 0 0,1 0-1 0 0,-1 0 0 0 0,0 0 0 0 0,1 0 0 0 0,-1-1 0 0 0,1 1 0 0 0,-1-1 0 0 0,1 0 1 0 0,-1 0-1 0 0,1 0 0 0 0,1-1-40 0 0,0 1 107 0 0,-1-1 0 0 0,1 0 1 0 0,0 0-1 0 0,-1 0 0 0 0,1 0 0 0 0,-1-1 1 0 0,1 0-1 0 0,-1 0 0 0 0,0 0 0 0 0,1-1 1 0 0,-1 1-1 0 0,0-1-107 0 0,-4 2 1 0 0,1 1 0 0 0,0 0 1 0 0,-1-1-1 0 0,1 1 0 0 0,0-1 0 0 0,-1 0 0 0 0,1 1 1 0 0,-1-1-1 0 0,1 1 0 0 0,-1-1 0 0 0,1 0 1 0 0,-1 1-1 0 0,0-1 0 0 0,1 0 0 0 0,-1 1 0 0 0,0-1 1 0 0,1 0-1 0 0,-1 0 0 0 0,0 1 0 0 0,0-1 0 0 0,0 0 1 0 0,0 0-1 0 0,0 0 0 0 0,0 1 0 0 0,0-1 1 0 0,0 0-1 0 0,0 0 0 0 0,0 1 0 0 0,0-1 0 0 0,0 0 1 0 0,0 0-1 0 0,-1 0 0 0 0,1 1 0 0 0,0-1 0 0 0,-1 0 1 0 0,1 1-1 0 0,0-1 0 0 0,-1 0 0 0 0,1 1 1 0 0,-1-1-1 0 0,1 0 0 0 0,-1 1 0 0 0,1-1 0 0 0,-1 1 1 0 0,0-1-1 0 0,0 1-1 0 0,-1-2 49 0 0,-1 0 0 0 0,0 0 0 0 0,1 0 0 0 0,-1 1 0 0 0,0-1 0 0 0,0 1 0 0 0,-1 0 0 0 0,1 0 1 0 0,0 0-1 0 0,-2 0-49 0 0,0 1-29 0 0,0 0 0 0 0,-1 0 0 0 0,1 1 0 0 0,0 0 0 0 0,0 0 0 0 0,-1 0 0 0 0,1 1 1 0 0,0 0-1 0 0,0 0 0 0 0,1 0 0 0 0,-1 1 0 0 0,0-1 0 0 0,1 1 0 0 0,-1 0 0 0 0,0 1 29 0 0,3-2 14 0 0,0-1 1 0 0,1 1-1 0 0,-1 0 0 0 0,1-1 0 0 0,0 1 0 0 0,-1 0 0 0 0,1 0 1 0 0,0 0-1 0 0,0 0 0 0 0,0 0 0 0 0,0 0 0 0 0,1 0 0 0 0,-1 0 1 0 0,0 0-1 0 0,1 1 0 0 0,0-1 0 0 0,-1 0 0 0 0,1 0 0 0 0,0 1 1 0 0,0-1-1 0 0,0 0 0 0 0,0 0 0 0 0,1 1 0 0 0,-1-1 0 0 0,1 0 1 0 0,-1 0-1 0 0,1 0 0 0 0,1 2-14 0 0,-1 0 10 0 0,1 0 0 0 0,0 0 0 0 0,1-1 0 0 0,-1 1 0 0 0,1-1 0 0 0,0 1 0 0 0,0-1 0 0 0,0 0-1 0 0,0 0 1 0 0,0 0 0 0 0,0-1 0 0 0,1 1 0 0 0,0-1 0 0 0,2 2-10 0 0,0-1-132 0 0,1 0 0 0 0,-1 0-1 0 0,1 0 1 0 0,-1-1 0 0 0,1 0 0 0 0,0 0-1 0 0,0-1 1 0 0,0 0 0 0 0,0 0 0 0 0,0 0-1 0 0,0-1 1 0 0,0 0 0 0 0,0-1 0 0 0,0 1-1 0 0,4-2 133 0 0,-3 1 0 0 0,16-7 0 0 0,-22 7 64 0 0,-1 1 274 0 0,4 2 830 0 0,-4-2-1143 0 0,0 0 0 0 0,-1 0 0 0 0,1 0-1 0 0,-1 1 1 0 0,1-1 0 0 0,0 0 0 0 0,-1 0 0 0 0,1 1 0 0 0,0-1-1 0 0,-1 1 1 0 0,1-1 0 0 0,-1 0 0 0 0,1 1 0 0 0,-1-1 0 0 0,1 1-1 0 0,-1 0 1 0 0,1 0-25 0 0,5 6 543 0 0,-4-6 601 0 0,-4-6-783 0 0,-1 0-336 0 0,1-1 0 0 0,0 0-1 0 0,0 0 1 0 0,0-1 0 0 0,1 1-1 0 0,0 0 1 0 0,0 0 0 0 0,1-7-25 0 0,-1 10-8 0 0,1 0 1 0 0,0 0-1 0 0,1 0 1 0 0,-1 0-1 0 0,1 0 1 0 0,-1 0 0 0 0,1 0-1 0 0,0 0 1 0 0,0 0-1 0 0,0 1 1 0 0,0-1-1 0 0,1 0 1 0 0,-1 0-1 0 0,1 1 1 0 0,-1-1 0 0 0,1 1-1 0 0,0 0 1 0 0,0-1-1 0 0,2 0 8 0 0,1-2-137 0 0,1 1 1 0 0,0 0-1 0 0,0 0 0 0 0,0 0 0 0 0,1 1 1 0 0,0-1 136 0 0,-3 3-8 0 0,0 0-1 0 0,0 0 1 0 0,0 0 0 0 0,0 0 0 0 0,0 1 0 0 0,0-1-1 0 0,0 1 1 0 0,0 0 0 0 0,1 0 0 0 0,-1 1 0 0 0,3 0 8 0 0,-5-1 19 0 0,1 1-1 0 0,-1 0 1 0 0,1-1 0 0 0,0 1 0 0 0,-1 0 0 0 0,1 0 0 0 0,-1 1 0 0 0,0-1 0 0 0,1 0 0 0 0,-1 1 0 0 0,0-1 0 0 0,0 1 0 0 0,0 0 0 0 0,0 0-1 0 0,0 0 1 0 0,0 0 0 0 0,-1 0 0 0 0,1 0 0 0 0,0 0 0 0 0,-1 1 0 0 0,0-1 0 0 0,0 1 0 0 0,1 0-19 0 0,0 4 34 0 0,0 0 1 0 0,0 0-1 0 0,0 1 1 0 0,-1-1-1 0 0,0 0 0 0 0,-1 1 1 0 0,0-1-1 0 0,0 1-34 0 0,0-2 24 0 0,0 0 0 0 0,1 0 0 0 0,0 0 0 0 0,0 3-24 0 0,7 11-4110 0 0,-5-14-3739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2.721"/>
    </inkml:context>
    <inkml:brush xml:id="br0">
      <inkml:brushProperty name="width" value="0.05" units="cm"/>
      <inkml:brushProperty name="height" value="0.05" units="cm"/>
      <inkml:brushProperty name="color" value="#FFC114"/>
    </inkml:brush>
  </inkml:definitions>
  <inkml:trace contextRef="#ctx0" brushRef="#br0">1 4 8752 0 0,'0'0'324'0'0,"0"0"0"0"0,0 0 1 0 0,0-1-1 0 0,0 1 0 0 0,0 0 1 0 0,0 0-1 0 0,0 0 0 0 0,0 0 0 0 0,1-1 1 0 0,-1 1-1 0 0,0 0 0 0 0,0 0 1 0 0,0 0-1 0 0,0 0 0 0 0,0-1 1 0 0,1 1-1 0 0,-1 0 0 0 0,0 0 0 0 0,0 0 1 0 0,0 0-1 0 0,1 0 0 0 0,-1 0 1 0 0,0 0-1 0 0,0 0 0 0 0,1 0 1 0 0,-1 0-1 0 0,0 0 0 0 0,0 0 1 0 0,1 0-325 0 0,1 5 4032 0 0,-3 19-3448 0 0,1-16 145 0 0,0 12-726 0 0,0 27-157 0 0,4 32 154 0 0,0-52-8358 0 0,5 21 8358 0 0,-7-43-6465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3.290"/>
    </inkml:context>
    <inkml:brush xml:id="br0">
      <inkml:brushProperty name="width" value="0.05" units="cm"/>
      <inkml:brushProperty name="height" value="0.05" units="cm"/>
      <inkml:brushProperty name="color" value="#FFC114"/>
    </inkml:brush>
  </inkml:definitions>
  <inkml:trace contextRef="#ctx0" brushRef="#br0">131 60 13824 0 0,'0'0'314'0'0,"2"-16"2711"0"0,-3 13-2795 0 0,1 1-1 0 0,-1 0 0 0 0,0 0 0 0 0,0-1 0 0 0,0 1 0 0 0,0 0 0 0 0,0 0 0 0 0,-1 0 0 0 0,1 0 0 0 0,-1 0 0 0 0,1 0 1 0 0,-1 1-1 0 0,0-1 0 0 0,1 0 0 0 0,-1 1 0 0 0,0 0 0 0 0,0-1 0 0 0,0 1 0 0 0,0 0 0 0 0,0 0 0 0 0,-1 0 0 0 0,1 0 0 0 0,0 0 1 0 0,0 0-1 0 0,-1 1 0 0 0,1-1 0 0 0,-3 1-229 0 0,2-1 8 0 0,0 1 1 0 0,-1 0-1 0 0,1 0 0 0 0,0 1 1 0 0,-1-1-1 0 0,1 1 1 0 0,0-1-1 0 0,0 1 1 0 0,-1 0-1 0 0,1 0 0 0 0,0 1 1 0 0,0-1-1 0 0,0 1 1 0 0,0-1-1 0 0,1 1 0 0 0,-1 0 1 0 0,0 0-1 0 0,1 0 1 0 0,-3 3-9 0 0,3-3-25 0 0,0 0 0 0 0,0 1 0 0 0,0-1 0 0 0,1 0 0 0 0,-1 1 0 0 0,1 0 0 0 0,-1-1 0 0 0,1 1 1 0 0,0 0-1 0 0,0 0 0 0 0,0-1 0 0 0,0 1 0 0 0,1 0 0 0 0,-1 0 0 0 0,1 0 0 0 0,0 0 0 0 0,0 0 0 0 0,0 0 25 0 0,0-1 15 0 0,0 0-1 0 0,1 0 0 0 0,-1 0 0 0 0,1 0 0 0 0,-1-1 0 0 0,1 1 0 0 0,0 0 0 0 0,0-1 0 0 0,0 1 0 0 0,0 0 1 0 0,0-1-1 0 0,0 1 0 0 0,0-1 0 0 0,1 1 0 0 0,-1-1 0 0 0,0 0 0 0 0,1 1 0 0 0,-1-1 0 0 0,1 0 0 0 0,-1 0 1 0 0,1 0-1 0 0,0 0 0 0 0,-1-1 0 0 0,1 1 0 0 0,0 0 0 0 0,0-1 0 0 0,0 1 0 0 0,1 0-14 0 0,3 0 7 0 0,0 0 0 0 0,0 0 0 0 0,0 0-1 0 0,0-1 1 0 0,1 1 0 0 0,-1-2 0 0 0,0 1-1 0 0,2-1-6 0 0,-5 1 1 0 0,-1-1 0 0 0,1 1 0 0 0,0-1 0 0 0,0 0 0 0 0,-1 0 0 0 0,1 0 0 0 0,0 0 0 0 0,-1-1 0 0 0,1 1 0 0 0,-1-1 0 0 0,0 1 0 0 0,1-1 0 0 0,-1 0 0 0 0,0 0 0 0 0,0 0 0 0 0,0 0 0 0 0,0 0 0 0 0,1-2-1 0 0,-2 0 0 0 0,1 1 0 0 0,0-1 0 0 0,-1 0 0 0 0,0 1 0 0 0,1-3 0 0 0,4-12 0 0 0,-6 20 0 0 0,-1 0 0 0 0,0 0 0 0 0,1 0 0 0 0,-1 0 0 0 0,1 0 0 0 0,0 0 0 0 0,0 0 0 0 0,0 0 0 0 0,0 0 0 0 0,0 0 0 0 0,0 0 0 0 0,0 0 0 0 0,1 0 0 0 0,-1 0 0 0 0,1 0 0 0 0,-1 0 0 0 0,1 0 0 0 0,0 0 0 0 0,0 0 0 0 0,0 0 0 0 0,0-1 0 0 0,0 1 0 0 0,0 0 0 0 0,1-1 0 0 0,-1 1 0 0 0,0 0 0 0 0,1-1 0 0 0,-1 0 0 0 0,2 1 0 0 0,0 1-191 0 0,1-1-1 0 0,0 1 0 0 0,-1-1 1 0 0,1 0-1 0 0,0-1 1 0 0,0 1-1 0 0,0-1 0 0 0,0 1 1 0 0,0-1-1 0 0,0-1 1 0 0,0 1-1 0 0,3 0 192 0 0,6 0-1106 0 0,1-1-1 0 0,0 0 1 0 0,3-1 1106 0 0,-6 0-2045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3.876"/>
    </inkml:context>
    <inkml:brush xml:id="br0">
      <inkml:brushProperty name="width" value="0.05" units="cm"/>
      <inkml:brushProperty name="height" value="0.05" units="cm"/>
      <inkml:brushProperty name="color" value="#FFC114"/>
    </inkml:brush>
  </inkml:definitions>
  <inkml:trace contextRef="#ctx0" brushRef="#br0">124 213 11976 0 0,'2'0'235'0'0,"-1"0"-100"0"0,0 0 0 0 0,0 0 0 0 0,0 0 1 0 0,0 0-1 0 0,-1-1 0 0 0,1 1 0 0 0,0 0 0 0 0,0 0 0 0 0,0-1 0 0 0,0 1 0 0 0,-1-1 0 0 0,1 1 0 0 0,0 0 0 0 0,0-1 1 0 0,-1 0-1 0 0,1 1 0 0 0,0-1 0 0 0,-1 1 0 0 0,1-1 0 0 0,0 0 0 0 0,-1 1 0 0 0,1-1 0 0 0,-1 0 0 0 0,1 0 0 0 0,-1 1 1 0 0,0-1-1 0 0,1 0 0 0 0,-1 0 0 0 0,0 0-135 0 0,3-8 2243 0 0,-2 8-2078 0 0,-1 1 0 0 0,0-1 0 0 0,1 0 0 0 0,-1 1 0 0 0,0-1 0 0 0,0 0 0 0 0,0 0 0 0 0,1 1 0 0 0,-1-1 0 0 0,0 0 1 0 0,0 1-1 0 0,0-1 0 0 0,0 0 0 0 0,0 0 0 0 0,0 1 0 0 0,0-1 0 0 0,-1 0-165 0 0,0-3 211 0 0,0 0 0 0 0,0 1 0 0 0,0-1-1 0 0,-1 1 1 0 0,0-1 0 0 0,0 1 0 0 0,0 0 0 0 0,0 0 0 0 0,0 0 0 0 0,0 0-1 0 0,-1 0 1 0 0,0 0-211 0 0,2 2-9 0 0,-1-1 0 0 0,0 1 0 0 0,0 0 0 0 0,0 0 0 0 0,0-1 0 0 0,0 1 0 0 0,0 1 0 0 0,0-1 0 0 0,0 0 0 0 0,0 0 0 0 0,0 1 0 0 0,-1-1 0 0 0,1 1 0 0 0,0 0 0 0 0,0 0 0 0 0,-1 0 0 0 0,1 0 0 0 0,0 0 0 0 0,0 0 0 0 0,0 1 0 0 0,-2-1 9 0 0,0 2 0 0 0,-1-1 0 0 0,0 1 0 0 0,1 0 0 0 0,-1 0 0 0 0,1 0 0 0 0,0 0 0 0 0,-1 1 0 0 0,1 0 0 0 0,1 0 0 0 0,-1 0 0 0 0,0 0 0 0 0,1 1 0 0 0,-1-1 0 0 0,1 1 0 0 0,0 0 0 0 0,-1 2 0 0 0,-3 13 0 0 0,3-9 0 0 0,4-8 0 0 0,0-1 0 0 0,0 0 0 0 0,0 0 0 0 0,0 1 0 0 0,0-1 0 0 0,0 0 0 0 0,0 1 0 0 0,0-1 0 0 0,0 0 0 0 0,0 0 0 0 0,1 1 0 0 0,-1-1 0 0 0,1 0 0 0 0,-1 0 0 0 0,1 0 0 0 0,-1 0 0 0 0,1 1 0 0 0,0-1 0 0 0,0 0 0 0 0,0 2 0 0 0,1 0 0 0 0,0-1 0 0 0,1 1 0 0 0,-1-1 0 0 0,0 1 0 0 0,3 1 0 0 0,-1-1 0 0 0,0 0 0 0 0,0 0 0 0 0,1 0 0 0 0,-1-1 0 0 0,1 0 0 0 0,0 0 0 0 0,-1 0 0 0 0,1-1 0 0 0,0 1 0 0 0,0-1 0 0 0,0 0 0 0 0,0 0 0 0 0,0-1 0 0 0,0 0 0 0 0,0 0 0 0 0,0 0 0 0 0,0 0 0 0 0,0-1 0 0 0,1 0 0 0 0,3-1 0 0 0,0 0 0 0 0,0-1 0 0 0,-1 0 0 0 0,0-1 0 0 0,6-3 0 0 0,-12 6 0 0 0,-1 0 0 0 0,0 0 0 0 0,0 0 0 0 0,0 0 0 0 0,0 0 0 0 0,0 0 0 0 0,0 0 0 0 0,-1 0 0 0 0,1-1 0 0 0,0 1 0 0 0,0-1 0 0 0,5-8 0 0 0,-4 7 0 0 0,0 0 0 0 0,0-1 0 0 0,0 1 0 0 0,0-1 0 0 0,-1 0 0 0 0,0 0 0 0 0,0 0 0 0 0,0 0 0 0 0,0 1 0 0 0,0-2 0 0 0,1-3 0 0 0,5-38 0 0 0,-7 43 0 0 0,1 0 0 0 0,-1-1 0 0 0,1 1 0 0 0,-1 0 0 0 0,0 0 0 0 0,0-1 0 0 0,0 0 0 0 0,0-21 0 0 0,1 17-68 0 0,0 0 0 0 0,0-1 0 0 0,-1 1-1 0 0,-1-1 1 0 0,0 1 0 0 0,0-3 68 0 0,1 9-47 0 0,0 1 63 0 0,-1 0 0 0 0,1 0 0 0 0,-1 0 0 0 0,1 0 0 0 0,-1 0 0 0 0,1 0 0 0 0,-1 0 0 0 0,0 0 0 0 0,1 0 0 0 0,-1 0 0 0 0,-1 0-16 0 0,2 1 4 0 0,0 0 0 0 0,0 0 0 0 0,0 0 0 0 0,0 1 0 0 0,0-1 0 0 0,0 0-1 0 0,0 0 1 0 0,0 0 0 0 0,0 0 0 0 0,0 0 0 0 0,0 1 0 0 0,0-1 0 0 0,0 0 0 0 0,0 0 0 0 0,0 0-1 0 0,0 0 1 0 0,0 0 0 0 0,0 1 0 0 0,0-1 0 0 0,0 0 0 0 0,-1 0 0 0 0,1 0 0 0 0,0 0-1 0 0,0 0 1 0 0,0 0 0 0 0,0 0 0 0 0,0 0 0 0 0,0 1 0 0 0,-1-1 0 0 0,1 0 0 0 0,0 0 0 0 0,0 0-1 0 0,0 0 1 0 0,0 0 0 0 0,0 0 0 0 0,-1 0 0 0 0,1 0 0 0 0,0 0 0 0 0,0 0 0 0 0,0 0-1 0 0,0 0 1 0 0,-1 0 0 0 0,1 0 0 0 0,0 0 0 0 0,0 0 0 0 0,0 0 0 0 0,0 0 0 0 0,0 0 0 0 0,-1 0-1 0 0,1 0 1 0 0,0-1 0 0 0,0 1 0 0 0,0 0 0 0 0,0 0 0 0 0,0 0 0 0 0,0 0 0 0 0,-1 0-1 0 0,1 0 1 0 0,0 0 0 0 0,0 0 0 0 0,0-1 0 0 0,0 1 0 0 0,0 0 0 0 0,0 0 0 0 0,0 0 0 0 0,0 0-1 0 0,0 0 1 0 0,0-1-4 0 0,-1 10 0 0 0,1-7 0 0 0,0 0 0 0 0,0 1 0 0 0,0-1 0 0 0,0 0 0 0 0,1 1 0 0 0,-1-1 0 0 0,1 0 0 0 0,-1 1 0 0 0,2 1 0 0 0,3 21 0 0 0,-2-4 0 0 0,8 42 0 0 0,-6-44 0 0 0,-4-12 0 0 0,0-1 0 0 0,1 0 0 0 0,0 1 0 0 0,1 1 0 0 0,1 2 24 0 0,-2-6-61 0 0,-1-1 0 0 0,1 1 0 0 0,0 0 0 0 0,0-1 0 0 0,0 0 0 0 0,2 3 37 0 0,-3-5-253 0 0,1 1-346 0 0,-1 0 0 0 0,0-1 0 0 0,1 1 0 0 0,0-1 0 0 0,-1 1 0 0 0,1-1 0 0 0,0 1-1 0 0,0-1 600 0 0,4 3-6819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4.776"/>
    </inkml:context>
    <inkml:brush xml:id="br0">
      <inkml:brushProperty name="width" value="0.05" units="cm"/>
      <inkml:brushProperty name="height" value="0.05" units="cm"/>
      <inkml:brushProperty name="color" value="#FFC114"/>
    </inkml:brush>
  </inkml:definitions>
  <inkml:trace contextRef="#ctx0" brushRef="#br0">33 58 5984 0 0,'0'0'245'0'0,"-1"0"0"0"0,1 0 1 0 0,-1 0-1 0 0,0 0 0 0 0,1 0 1 0 0,-1 1-1 0 0,1-1 0 0 0,-1 0 1 0 0,1 0-1 0 0,-1 1 0 0 0,1-1 1 0 0,-1 0-1 0 0,1 1 0 0 0,-1-1 0 0 0,1 0 1 0 0,-1 1-1 0 0,1-1 0 0 0,-1 1 1 0 0,1-1-1 0 0,0 1 0 0 0,-1-1 1 0 0,1 1-1 0 0,0-1 0 0 0,-1 1 1 0 0,1-1-1 0 0,0 1 0 0 0,0-1 1 0 0,0 1-1 0 0,-1-1 0 0 0,1 1 0 0 0,0 0 1 0 0,0-1-1 0 0,0 1 0 0 0,0-1 1 0 0,0 1-1 0 0,0 0 0 0 0,0-1 1 0 0,0 1-1 0 0,0 0-245 0 0,6 11 5554 0 0,-1-7-6317 0 0,4 0 1595 0 0,-7-3-814 0 0,0-1-1 0 0,0 0 1 0 0,0 0-1 0 0,0 0 1 0 0,0 0-1 0 0,0 0 1 0 0,0 0-1 0 0,0 0 0 0 0,1-1 1 0 0,-1 1-1 0 0,0-1 1 0 0,0 0-1 0 0,1 1 1 0 0,-1-1-1 0 0,0 0 1 0 0,1 0-1 0 0,0-1-17 0 0,-1 1 82 0 0,0-1 0 0 0,0 1 0 0 0,0-1 0 0 0,0 0 0 0 0,0 0 0 0 0,0 0 0 0 0,0 0 0 0 0,0 0 0 0 0,-1 0 0 0 0,1 0-1 0 0,0 0 1 0 0,-1-1 0 0 0,1 1 0 0 0,-1-1 0 0 0,1 1 0 0 0,-1-1 0 0 0,0 0 0 0 0,0 1 0 0 0,0-1 0 0 0,0 0 0 0 0,0 0 0 0 0,0 0-1 0 0,0 0 1 0 0,0 0 0 0 0,0-1-82 0 0,1-4 0 0 0,-2 6 0 0 0,0 1 0 0 0,0-1 0 0 0,1 1 0 0 0,-1-1 0 0 0,0 1 0 0 0,0-1 0 0 0,0 1 0 0 0,0-1 0 0 0,0 1 0 0 0,0-1 0 0 0,0 1 0 0 0,0-1 0 0 0,0 1 0 0 0,0-1 0 0 0,0 1 0 0 0,0-1 0 0 0,0 1 0 0 0,0-1 0 0 0,0 1 0 0 0,-1-1 0 0 0,1 1 0 0 0,0-1 0 0 0,0 1 0 0 0,-1-1 0 0 0,-5-17 1440 0 0,5 17-1421 0 0,0-1 0 0 0,0 1-1 0 0,0-1 1 0 0,0 1 0 0 0,-1 0 0 0 0,1 0-1 0 0,-1-1 1 0 0,1 1 0 0 0,-1 0 0 0 0,1 1-1 0 0,-1-1 1 0 0,1 0 0 0 0,-1 0 0 0 0,0 1-1 0 0,1-1 1 0 0,-1 0 0 0 0,0 1-1 0 0,0 0 1 0 0,1-1 0 0 0,-1 1 0 0 0,0 0-1 0 0,0 0 1 0 0,0 0 0 0 0,1 0 0 0 0,-1 1-1 0 0,0-1 1 0 0,0 0 0 0 0,0 1 0 0 0,1-1-1 0 0,-1 1 1 0 0,0-1 0 0 0,1 1 0 0 0,-1 0-1 0 0,0 0 1 0 0,1 0 0 0 0,-1 0-19 0 0,-2 2-157 0 0,0 0-1 0 0,0-1 1 0 0,0 1 0 0 0,1 1 0 0 0,-1-1 0 0 0,1 1 0 0 0,0-1 0 0 0,0 1 0 0 0,0 0 0 0 0,1 0 0 0 0,-1 0-1 0 0,1 0 1 0 0,-1 3 157 0 0,1-2-2 0 0,0 0 0 0 0,1 0 0 0 0,-1 1-1 0 0,1-1 1 0 0,0 1 0 0 0,1-1 0 0 0,-1 1 0 0 0,1-1-1 0 0,0 3 3 0 0,1-5 0 0 0,-1 0 1 0 0,1 0-1 0 0,-1-1 0 0 0,1 1 0 0 0,0 0 1 0 0,0-1-1 0 0,0 1 0 0 0,0-1 0 0 0,1 1 0 0 0,-1-1 1 0 0,1 1-1 0 0,-1-1 0 0 0,1 0 0 0 0,0 0 0 0 0,0 0 1 0 0,0 0-1 0 0,0 0 0 0 0,0 0 0 0 0,2 0 0 0 0,-1 0 0 0 0,1 1 0 0 0,0-2 0 0 0,0 1 0 0 0,0 0 0 0 0,0-1 0 0 0,0 1 0 0 0,0-1 0 0 0,0 0 0 0 0,1-1 0 0 0,-1 1 0 0 0,0-1 0 0 0,0 0 0 0 0,1 0 0 0 0,1 0 0 0 0,3-1 0 0 0,1 0 0 0 0,-1-1 0 0 0,0 0 0 0 0,0-1 0 0 0,0 0 0 0 0,2-1 0 0 0,-6 2 0 0 0,0-1 0 0 0,0 0 0 0 0,0-1 0 0 0,0 1 0 0 0,-1-1 0 0 0,1 0 0 0 0,-1 0 0 0 0,4-4 0 0 0,-2 2 0 0 0,-3 4 0 0 0,0 0 0 0 0,0 1 0 0 0,0 2 0 0 0,1 1 0 0 0,8 8 71 0 0,-7-6 56 0 0,-5-4-123 0 0,0 0 0 0 0,0 0-1 0 0,0 0 1 0 0,0 0-1 0 0,0 0 1 0 0,0 0-1 0 0,0 0 1 0 0,0 0 0 0 0,0 0-1 0 0,1 0 1 0 0,-1 0-1 0 0,0 0 1 0 0,0 0-1 0 0,0 0 1 0 0,0 0-1 0 0,0 0 1 0 0,0 0 0 0 0,0 0-1 0 0,0 0 1 0 0,0 0-1 0 0,0 0 1 0 0,0 0-1 0 0,0 0 1 0 0,0 0 0 0 0,0 0-1 0 0,0 0 1 0 0,1-1-1 0 0,-1 1 1 0 0,0 0-1 0 0,0 0 1 0 0,0 0 0 0 0,0 0-1 0 0,0 0 1 0 0,0 0-1 0 0,0 0 1 0 0,0 0-1 0 0,0 0 1 0 0,0 0-1 0 0,0 0 1 0 0,0 0 0 0 0,0 0-1 0 0,0-1 1 0 0,0 1-1 0 0,0 0 1 0 0,0 0-1 0 0,0 0 1 0 0,0 0 0 0 0,0 0-1 0 0,0 0 1 0 0,0 0-1 0 0,0 0 1 0 0,0 0-1 0 0,0 0 1 0 0,0 0-1 0 0,0 0 1 0 0,0 0 0 0 0,0-1-4 0 0,0-2 285 0 0,2-49 1231 0 0,-2 47-1652 0 0,1 0 0 0 0,0 0 0 0 0,1 0 0 0 0,-1 0 1 0 0,1 0-1 0 0,0 1 0 0 0,0-1 0 0 0,3-4 136 0 0,-2 5-97 0 0,0-1-1 0 0,0 1 1 0 0,1 0-1 0 0,-1 0 0 0 0,1 0 1 0 0,0 1-1 0 0,3-3 98 0 0,-5 5-17 0 0,-1 0 0 0 0,1 0-1 0 0,-1 0 1 0 0,1 0 0 0 0,-1 0-1 0 0,1 1 1 0 0,0-1 0 0 0,-1 1-1 0 0,1-1 1 0 0,0 1 0 0 0,0-1-1 0 0,0 1 1 0 0,-1 0 0 0 0,1 0-1 0 0,0 0 1 0 0,0 0 0 0 0,-1 0 0 0 0,1 0-1 0 0,0 0 1 0 0,0 1 0 0 0,-1-1-1 0 0,1 1 1 0 0,0-1 0 0 0,0 1-1 0 0,-1 0 18 0 0,3 1 83 0 0,-1 0-1 0 0,0 1 1 0 0,1-1-1 0 0,-1 1 0 0 0,0-1 1 0 0,-1 1-1 0 0,1 0 1 0 0,-1 0-1 0 0,1 1 0 0 0,-1-1 1 0 0,0 0-1 0 0,0 1 1 0 0,0-1-1 0 0,0 1 1 0 0,-1 0-1 0 0,0 0 0 0 0,0-1 1 0 0,0 1-83 0 0,3 12 738 0 0,-1 0 0 0 0,-1 0 0 0 0,0 16-738 0 0,0-1 342 0 0,-1-26-281 0 0,-1-3-153 0 0,0 1 0 0 0,0-1 0 0 0,0 0 0 0 0,1 1 1 0 0,-1-1-1 0 0,1 0 0 0 0,0 1 0 0 0,-1-1 0 0 0,1 0 0 0 0,0 0 0 0 0,0 0 1 0 0,0 0-1 0 0,1 0 0 0 0,-1 1 92 0 0,0-3-6375 0 0,-1 0-2216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7.740"/>
    </inkml:context>
    <inkml:brush xml:id="br0">
      <inkml:brushProperty name="width" value="0.05" units="cm"/>
      <inkml:brushProperty name="height" value="0.05" units="cm"/>
      <inkml:brushProperty name="color" value="#FFC114"/>
    </inkml:brush>
  </inkml:definitions>
  <inkml:trace contextRef="#ctx0" brushRef="#br0">2 14 3224 0 0,'0'0'494'0'0,"1"-1"0"0"0,-1 1-1 0 0,1 0 1 0 0,-1-1 0 0 0,0 1 0 0 0,1 0 0 0 0,-1-1 0 0 0,1 1-1 0 0,-1-1 1 0 0,0 1 0 0 0,1 0 0 0 0,-1-1 0 0 0,0 1 0 0 0,0-1-1 0 0,1 1 1 0 0,-1-1 0 0 0,0 1 0 0 0,0-1 0 0 0,0 1 0 0 0,0-1-1 0 0,1 1 1 0 0,-1-1 0 0 0,0 0 0 0 0,0 1 0 0 0,0-1-494 0 0,-2-1 4877 0 0,0 8-3419 0 0,0 7-1135 0 0,1 0 0 0 0,0-1-1 0 0,1 1 1 0 0,0 0 0 0 0,1 0-323 0 0,0-9-8 0 0,0 1-1 0 0,1-1 0 0 0,0 0 1 0 0,-1-1-1 0 0,2 1 0 0 0,-1 0 1 0 0,0 0-1 0 0,1-1 0 0 0,-1 1 1 0 0,1-1-1 0 0,0 0 0 0 0,0 0 1 0 0,0 0-1 0 0,1 0 0 0 0,-1-1 1 0 0,1 1-1 0 0,-1-1 0 0 0,1 0 1 0 0,0 0-1 0 0,0 0 0 0 0,0 0 1 0 0,0-1-1 0 0,0 0 0 0 0,3 1 9 0 0,-4-2 14 0 0,0 0-1 0 0,0 0 0 0 0,0 0 1 0 0,1 0-1 0 0,-1-1 0 0 0,0 1 1 0 0,0-1-1 0 0,0 0 0 0 0,0 0 0 0 0,0 0 1 0 0,0 0-1 0 0,0-1 0 0 0,0 1 1 0 0,-1-1-1 0 0,1 0 0 0 0,-1 0 1 0 0,1 0-1 0 0,-1 0 0 0 0,1 0 1 0 0,-1 0-1 0 0,2-2-13 0 0,0-1-68 0 0,-1 0 0 0 0,1-1 0 0 0,-1 1 0 0 0,0-1-1 0 0,0 1 1 0 0,0-1 0 0 0,-1 0 0 0 0,0 0 0 0 0,0 0 0 0 0,0-3 68 0 0,1-2-571 0 0,-2 8 504 0 0,0 0 0 0 0,0 0 0 0 0,0 0 0 0 0,-1 0 0 0 0,1 0 0 0 0,-1 0 0 0 0,0 0 0 0 0,0 0 0 0 0,0 0 0 0 0,0 0 0 0 0,-1 0 0 0 0,0-2 67 0 0,0 7 0 0 0,1-1 0 0 0,-1 1 0 0 0,0 0 0 0 0,0-1 0 0 0,1 1 0 0 0,-1 0 0 0 0,1 0 0 0 0,-1 1 0 0 0,1 4 261 0 0,0 0-1 0 0,1 1 1 0 0,-1-1 0 0 0,1 0-1 0 0,2 5-260 0 0,-2-10 34 0 0,-1 0 1 0 0,1 1-1 0 0,0-1 0 0 0,0 0 1 0 0,1 0-1 0 0,-1 0 0 0 0,0 0 0 0 0,1 0 1 0 0,-1 0-1 0 0,1 0 0 0 0,0-1 1 0 0,0 1-1 0 0,0 0 0 0 0,-1-1 0 0 0,1 0 1 0 0,1 1-1 0 0,-1-1 0 0 0,1 1-34 0 0,-2-2-176 0 0,0 1 0 0 0,1-1 0 0 0,-1 1 0 0 0,0-1 0 0 0,0 1 0 0 0,1-1 0 0 0,-1 0 0 0 0,0 1 0 0 0,0-1 0 0 0,1 0-1 0 0,0 0 177 0 0,9-3-4447 0 0,-8 2 2848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8.159"/>
    </inkml:context>
    <inkml:brush xml:id="br0">
      <inkml:brushProperty name="width" value="0.05" units="cm"/>
      <inkml:brushProperty name="height" value="0.05" units="cm"/>
      <inkml:brushProperty name="color" value="#FFC114"/>
    </inkml:brush>
  </inkml:definitions>
  <inkml:trace contextRef="#ctx0" brushRef="#br0">0 46 11488 0 0,'0'0'528'0'0,"0"0"-16"0"0,0 1-326 0 0,0 5 1114 0 0,1 1-1 0 0,0-1 1 0 0,0 1 0 0 0,0-1-1 0 0,1 0 1 0 0,0 2-1300 0 0,5 18 2221 0 0,-7-25-2201 0 0,0 0 0 0 0,1 0-1 0 0,-1 0 1 0 0,0 1 0 0 0,1-1 0 0 0,-1 0 0 0 0,1 0 0 0 0,-1 0 0 0 0,1 0 0 0 0,-1 0 0 0 0,1 0 0 0 0,0 0 0 0 0,-1 0 0 0 0,1-1 0 0 0,0 1 0 0 0,0 0-1 0 0,0 0 1 0 0,0-1 0 0 0,0 1-20 0 0,0-2-17 0 0,0 0 0 0 0,-1 0 0 0 0,1-1 0 0 0,-1 1-1 0 0,1 0 1 0 0,-1-1 0 0 0,1 1 0 0 0,-1 0 0 0 0,0-1 0 0 0,1 1-1 0 0,-1-1 1 0 0,0 1 17 0 0,0 0-7 0 0,1-13-256 0 0,-1 12 228 0 0,0 0 0 0 0,0 0 0 0 0,0-1 0 0 0,1 1-1 0 0,-1 0 1 0 0,1 0 0 0 0,-1-1 0 0 0,1 1 0 0 0,0 0 35 0 0,3-7-22 0 0,0 0-93 0 0,-1 1 0 0 0,2 0-1 0 0,-1 0 1 0 0,1 1 0 0 0,5-7 115 0 0,-8 12 1 0 0,-1 0 0 0 0,1 1 0 0 0,0-1 0 0 0,0 0-1 0 0,0 1 1 0 0,0-1 0 0 0,0 1 0 0 0,0 0 0 0 0,0 0 0 0 0,0 0 0 0 0,0 0 0 0 0,1 0-1 0 0,-1 0 1 0 0,0 1 0 0 0,1-1 0 0 0,-1 1 0 0 0,0 0 0 0 0,1-1 0 0 0,-1 1 0 0 0,1 0-1 0 0,-1 0 1 0 0,0 1 0 0 0,1-1 0 0 0,1 1-1 0 0,-2-1 46 0 0,1 1-1 0 0,-1 0 1 0 0,0-1 0 0 0,0 1-1 0 0,0 0 1 0 0,0 0 0 0 0,0 0-1 0 0,0 1 1 0 0,0-1 0 0 0,0 0-1 0 0,0 1 1 0 0,0-1 0 0 0,-1 1-1 0 0,1 0 1 0 0,-1-1 0 0 0,1 1-1 0 0,-1 0 1 0 0,0 0 0 0 0,1 0-1 0 0,-1 0 1 0 0,0 0 0 0 0,0 1-46 0 0,2 6 245 0 0,-1-1 0 0 0,0 1-1 0 0,0 0 1 0 0,0 0 0 0 0,-1 3-245 0 0,3 15-2285 0 0,3-4-3416 0 0,-5-18-1180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29.181"/>
    </inkml:context>
    <inkml:brush xml:id="br0">
      <inkml:brushProperty name="width" value="0.05" units="cm"/>
      <inkml:brushProperty name="height" value="0.05" units="cm"/>
      <inkml:brushProperty name="color" value="#E71224"/>
    </inkml:brush>
  </inkml:definitions>
  <inkml:trace contextRef="#ctx0" brushRef="#br0">1 5 13760 0 0,'5'-2'5750'0'0,"22"0"-3893"0"0,24 1-648 0 0,106 2 76 0 0,-1 9-3920 0 0,-139-8-2606 0 0,-2-2-1640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8.573"/>
    </inkml:context>
    <inkml:brush xml:id="br0">
      <inkml:brushProperty name="width" value="0.05" units="cm"/>
      <inkml:brushProperty name="height" value="0.05" units="cm"/>
      <inkml:brushProperty name="color" value="#FFC114"/>
    </inkml:brush>
  </inkml:definitions>
  <inkml:trace contextRef="#ctx0" brushRef="#br0">180 75 11976 0 0,'0'0'266'0'0,"0"0"44"0"0,0 0 15 0 0,0 0-26 0 0,6-14 1641 0 0,-7 9-1070 0 0,-1 1 1 0 0,0-1 0 0 0,0 1-1 0 0,-1 0 1 0 0,1 0 0 0 0,-1-1-1 0 0,0 2 1 0 0,-2-4-871 0 0,3 5 80 0 0,0 0 0 0 0,0 1 0 0 0,0-1 0 0 0,0 1 0 0 0,0-1 0 0 0,0 1-1 0 0,0 0 1 0 0,0-1 0 0 0,0 1 0 0 0,-1 0 0 0 0,1 0 0 0 0,0 1 0 0 0,-1-1 0 0 0,1 1 0 0 0,-1-1-1 0 0,1 1 1 0 0,-1 0 0 0 0,1-1-80 0 0,-5 1 2 0 0,0 1 0 0 0,0-1 0 0 0,0 1 0 0 0,0 0 0 0 0,1 1-1 0 0,-1-1 1 0 0,1 2 0 0 0,-2-1-2 0 0,4 0-14 0 0,0 0-1 0 0,0 0 0 0 0,1 0 0 0 0,-1 1 1 0 0,1-1-1 0 0,-1 1 0 0 0,1 0 1 0 0,0 0-1 0 0,0 0 0 0 0,0 0 1 0 0,1 0-1 0 0,-1 1 0 0 0,-1 3 15 0 0,2-5-11 0 0,1 1 0 0 0,-1 0 1 0 0,1 0-1 0 0,0 0 0 0 0,0 0 0 0 0,0 0 0 0 0,0 0 0 0 0,1 0 0 0 0,-1 0 0 0 0,1 0 0 0 0,0 0 0 0 0,0 1 0 0 0,0-1 0 0 0,0 0 0 0 0,0 0 0 0 0,1 0 11 0 0,-1 0 16 0 0,1-1 0 0 0,0 0 0 0 0,0 1 0 0 0,0-1 0 0 0,0 0 0 0 0,0 0 0 0 0,0 0 0 0 0,1 0 0 0 0,-1 0 0 0 0,1 0 0 0 0,-1 0 0 0 0,1 0 0 0 0,0 0 0 0 0,0-1 0 0 0,-1 1 0 0 0,1-1-1 0 0,0 1 1 0 0,1-1 0 0 0,-1 0 0 0 0,0 0-16 0 0,3 2 24 0 0,1-1 0 0 0,-1-1 0 0 0,0 1 0 0 0,1-1 0 0 0,-1 0 0 0 0,0 0 0 0 0,1-1 0 0 0,-1 1 0 0 0,1-1 0 0 0,-1 0 0 0 0,1-1-1 0 0,-1 0 1 0 0,2 0-24 0 0,3-1-355 0 0,0 0-1 0 0,0-1 0 0 0,7-3 356 0 0,11-7-4472 0 0,-19 8-2347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8.945"/>
    </inkml:context>
    <inkml:brush xml:id="br0">
      <inkml:brushProperty name="width" value="0.05" units="cm"/>
      <inkml:brushProperty name="height" value="0.05" units="cm"/>
      <inkml:brushProperty name="color" value="#FFC114"/>
    </inkml:brush>
  </inkml:definitions>
  <inkml:trace contextRef="#ctx0" brushRef="#br0">1 1 16783 0 0,'0'0'382'0'0,"0"0"54"0"0,0 0 22 0 0,0 3 98 0 0,-1 49 2152 0 0,3 70-976 0 0,-2-107-1874 0 0,2-1-1 0 0,-1 0 1 0 0,2 0-1 0 0,0 0 1 0 0,0 0-1 0 0,1 0 1 0 0,4 6 142 0 0,-7-17-2828 0 0,-1-3 1365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9.385"/>
    </inkml:context>
    <inkml:brush xml:id="br0">
      <inkml:brushProperty name="width" value="0.05" units="cm"/>
      <inkml:brushProperty name="height" value="0.05" units="cm"/>
      <inkml:brushProperty name="color" value="#FFC114"/>
    </inkml:brush>
  </inkml:definitions>
  <inkml:trace contextRef="#ctx0" brushRef="#br0">1 1 13824 0 0,'0'0'314'0'0,"0"0"46"0"0,3 17 478 0 0,5 49 5593 0 0,-6-56-6557 0 0,-2-6 77 0 0,1 1 0 0 0,0-1 0 0 0,0 0 1 0 0,0 0-1 0 0,1 0 0 0 0,-1 0 0 0 0,1 0 0 0 0,1 2 49 0 0,-3-6-1437 0 0,0 0-491 0 0,0 0-96 0 0,0 0-21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29.743"/>
    </inkml:context>
    <inkml:brush xml:id="br0">
      <inkml:brushProperty name="width" value="0.05" units="cm"/>
      <inkml:brushProperty name="height" value="0.05" units="cm"/>
      <inkml:brushProperty name="color" value="#FFC114"/>
    </inkml:brush>
  </inkml:definitions>
  <inkml:trace contextRef="#ctx0" brushRef="#br0">2 4 14944 0 0,'0'0'664'0'0,"0"0"136"0"0,0 0-641 0 0,0 0-159 0 0,0 0 0 0 0,0-1 0 0 0,0 1 1008 0 0,0 0 176 0 0,0 0 32 0 0,0 0 0 0 0,-2-3-968 0 0,2 3-248 0 0,0 0 0 0 0,0 0-5687 0 0,0 0-1185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0.092"/>
    </inkml:context>
    <inkml:brush xml:id="br0">
      <inkml:brushProperty name="width" value="0.05" units="cm"/>
      <inkml:brushProperty name="height" value="0.05" units="cm"/>
      <inkml:brushProperty name="color" value="#FFC114"/>
    </inkml:brush>
  </inkml:definitions>
  <inkml:trace contextRef="#ctx0" brushRef="#br0">5 0 13824 0 0,'-4'16'2789'0'0,"6"25"544"0"0,1 0 0 0 0,10 38-3333 0 0,-12-74 31 0 0,0 0 0 0 0,1-1 0 0 0,0 1 0 0 0,0 0 0 0 0,0 0 0 0 0,0-1 0 0 0,1 1 0 0 0,2 1-31 0 0,-5-5-2 0 0,0-1 0 0 0,0 0 0 0 0,1 0-1 0 0,-1 0 1 0 0,0 0 0 0 0,0 0 0 0 0,1 1-1 0 0,-1-1 1 0 0,0 0 0 0 0,0 0 0 0 0,1 0-1 0 0,-1 0 1 0 0,0 0 0 0 0,0 0 0 0 0,1 0-1 0 0,-1 0 1 0 0,0 0 0 0 0,0 0 0 0 0,1 0-1 0 0,-1 0 1 0 0,0 0 0 0 0,0 0 0 0 0,1 0-1 0 0,-1 0 1 0 0,0 0 0 0 0,0-1 0 0 0,1 1-1 0 0,-1 0 1 0 0,0 0 0 0 0,0 0 0 0 0,1 0-1 0 0,-1 0 1 0 0,0-1 0 0 0,0 1 0 0 0,0 0 2 0 0,7-6-261 0 0,-7 5 192 0 0,5-5-399 0 0,0-1-1 0 0,0 1 1 0 0,-1-1 0 0 0,1-3 468 0 0,-2 4-292 0 0,1 0 0 0 0,-1 0 0 0 0,1 1 1 0 0,0-1-1 0 0,1 1 0 0 0,2-3 292 0 0,-2 2-16 0 0,-4 5 16 0 0,0 0 0 0 0,0-1 0 0 0,1 1 0 0 0,-1 0 0 0 0,0 0 0 0 0,1 0 0 0 0,-1 0 0 0 0,1 0 0 0 0,-1 0 0 0 0,1 0 0 0 0,0 0 0 0 0,0 0 0 0 0,-2 1 58 0 0,1 0 0 0 0,-1 0 0 0 0,1 0 0 0 0,-1 0 0 0 0,1 0 0 0 0,-1 0 0 0 0,1 0 0 0 0,0 0-1 0 0,-1 0 1 0 0,1 0 0 0 0,-1 1 0 0 0,1-1 0 0 0,-1 0 0 0 0,1 0 0 0 0,-1 0 0 0 0,1 1 0 0 0,-1-1 0 0 0,1 0-1 0 0,-1 0 1 0 0,1 1 0 0 0,-1-1 0 0 0,1 1 0 0 0,-1-1 0 0 0,0 0 0 0 0,1 1 0 0 0,-1-1 0 0 0,0 1-1 0 0,1-1 1 0 0,-1 1 0 0 0,0-1 0 0 0,0 1 0 0 0,1-1 0 0 0,-1 1 0 0 0,0-1 0 0 0,0 1-58 0 0,9 23 1958 0 0,-8-20-1919 0 0,1 5-137 0 0,10 27 336 0 0,-11-33-391 0 0,1 0 0 0 0,-1 0 0 0 0,1 0 1 0 0,0 0-1 0 0,0-1 0 0 0,0 1 0 0 0,0 0 0 0 0,0-1 0 0 0,2 2 153 0 0,4 0-2950 0 0,-5-2 1416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0.555"/>
    </inkml:context>
    <inkml:brush xml:id="br0">
      <inkml:brushProperty name="width" value="0.05" units="cm"/>
      <inkml:brushProperty name="height" value="0.05" units="cm"/>
      <inkml:brushProperty name="color" value="#FFC114"/>
    </inkml:brush>
  </inkml:definitions>
  <inkml:trace contextRef="#ctx0" brushRef="#br0">3 59 15664 0 0,'-1'14'1571'0'0,"0"-8"-1348"0"0,1-1 0 0 0,0 0 0 0 0,0 0 0 0 0,1 0 0 0 0,0 0 0 0 0,0 1 0 0 0,0-1 0 0 0,0 0 0 0 0,1 0 0 0 0,0-1 0 0 0,0 1 0 0 0,0 0 0 0 0,0 0 0 0 0,1-1 0 0 0,0 0 0 0 0,0 1-1 0 0,0-1 1 0 0,0 0 0 0 0,4 2-223 0 0,-4-3 0 0 0,-3-4 0 0 0,0 1 0 0 0,0 0 0 0 0,0 0 0 0 0,1 0 0 0 0,-1 0 0 0 0,0 0 0 0 0,0-1 0 0 0,0 1 0 0 0,0 0 0 0 0,0 0 0 0 0,0 0 0 0 0,0-1 0 0 0,0 1 0 0 0,0 0 0 0 0,0 0 0 0 0,0 0 0 0 0,0-1 0 0 0,0 1 0 0 0,0 0 0 0 0,0 0 0 0 0,0 0 0 0 0,0-1 0 0 0,0 1 0 0 0,0 0 0 0 0,0 0 0 0 0,0 0 0 0 0,0-1 0 0 0,0 1 0 0 0,0 0 0 0 0,0 0 0 0 0,0 0 0 0 0,0 0 0 0 0,0-1 0 0 0,-1 1 0 0 0,-1-8 0 0 0,-13-31-1 0 0,11 31-18 0 0,0 0 0 0 0,1-1 1 0 0,0 1-1 0 0,1-1 0 0 0,0 1 0 0 0,0-1 0 0 0,1 0 0 0 0,-1-3 19 0 0,2 3-361 0 0,0 7 386 0 0,0 0-1 0 0,0 0 1 0 0,0 0-1 0 0,0 0 0 0 0,0 0 1 0 0,1 0-1 0 0,-1 0 1 0 0,0 0-1 0 0,1 0-24 0 0,0 1 12 0 0,-1 0-1 0 0,1 1 0 0 0,-1-1 0 0 0,1 0 0 0 0,-1 1 1 0 0,1-1-1 0 0,0 1 0 0 0,-1-1 0 0 0,1 0 0 0 0,0 1 1 0 0,0 0-1 0 0,-1-1 0 0 0,1 1 0 0 0,0-1 0 0 0,0 1 1 0 0,0 0-1 0 0,-1 0 0 0 0,1-1 0 0 0,0 1 1 0 0,0 0-1 0 0,0 0 0 0 0,0 0 0 0 0,0 0 0 0 0,0 0-11 0 0,52 0-4937 0 0,-47 0 4288 0 0,9 1-1396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0.925"/>
    </inkml:context>
    <inkml:brush xml:id="br0">
      <inkml:brushProperty name="width" value="0.05" units="cm"/>
      <inkml:brushProperty name="height" value="0.05" units="cm"/>
      <inkml:brushProperty name="color" value="#FFC114"/>
    </inkml:brush>
  </inkml:definitions>
  <inkml:trace contextRef="#ctx0" brushRef="#br0">1 1 15664 0 0,'0'0'356'0'0,"0"0"49"0"0,0 0 21 0 0,3 12 106 0 0,0 3 209 0 0,-1 0-1 0 0,-1 0 1 0 0,0 0-1 0 0,-1 0 1 0 0,0 1-741 0 0,-1 3 369 0 0,1-17-415 0 0,0 43 421 0 0,2-1 0 0 0,3 4-375 0 0,-5-44-314 0 0,0 5 136 0 0,2-6-3604 0 0,0-2-2799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1.298"/>
    </inkml:context>
    <inkml:brush xml:id="br0">
      <inkml:brushProperty name="width" value="0.05" units="cm"/>
      <inkml:brushProperty name="height" value="0.05" units="cm"/>
      <inkml:brushProperty name="color" value="#FFC114"/>
    </inkml:brush>
  </inkml:definitions>
  <inkml:trace contextRef="#ctx0" brushRef="#br0">127 1 17015 0 0,'0'0'388'0'0,"0"0"52"0"0,-16 0 694 0 0,12 0-714 0 0,-1 1 0 0 0,1-1-1 0 0,0 1 1 0 0,0 0 0 0 0,0 0 0 0 0,0 1 0 0 0,0-1 0 0 0,0 1 0 0 0,1 0 0 0 0,-2 1-420 0 0,-4 2 114 0 0,1 1 1 0 0,-1 0-1 0 0,-5 5-114 0 0,12-9 1 0 0,0 0-1 0 0,-1 1 1 0 0,1-1-1 0 0,0 0 1 0 0,0 1-1 0 0,0 0 1 0 0,1-1-1 0 0,-1 1 1 0 0,1 0-1 0 0,-1 0 1 0 0,1 0-1 0 0,0 0 1 0 0,0 0-1 0 0,0 2 0 0 0,1-3-3 0 0,0-1 0 0 0,-1 1 0 0 0,1 0 0 0 0,1-1 0 0 0,-1 1 0 0 0,0-1 0 0 0,0 1 0 0 0,1-1 0 0 0,-1 1 0 0 0,0-1 0 0 0,1 1 0 0 0,0-1 0 0 0,-1 1 0 0 0,1-1 0 0 0,0 1 0 0 0,0-1 0 0 0,0 0 0 0 0,0 1 0 0 0,0-1 0 0 0,0 0 0 0 0,0 0 0 0 0,0 0 0 0 0,0 0 0 0 0,0 0 0 0 0,1 0 0 0 0,-1 0 0 0 0,1 0 0 0 0,-1 0 0 0 0,1-1 3 0 0,5 4 46 0 0,1-1 0 0 0,-1 0-1 0 0,1-1 1 0 0,0 0-1 0 0,-1 0 1 0 0,1-1 0 0 0,3 0-46 0 0,14 1-1900 0 0,16-1 1900 0 0,-33-1-1916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1.647"/>
    </inkml:context>
    <inkml:brush xml:id="br0">
      <inkml:brushProperty name="width" value="0.05" units="cm"/>
      <inkml:brushProperty name="height" value="0.05" units="cm"/>
      <inkml:brushProperty name="color" value="#FFC114"/>
    </inkml:brush>
  </inkml:definitions>
  <inkml:trace contextRef="#ctx0" brushRef="#br0">130 28 14312 0 0,'-13'-11'1736'0'0,"10"9"-1034"0"0,-1 0 1 0 0,1 0 0 0 0,0 1 0 0 0,-1-1 0 0 0,1 1 0 0 0,-1 0 0 0 0,1 0 0 0 0,-1 0 0 0 0,1 0 0 0 0,-2 1-703 0 0,2 0 99 0 0,1 0 0 0 0,0 0 0 0 0,0 0 0 0 0,0 1 0 0 0,0-1 0 0 0,0 1 0 0 0,0 0 0 0 0,0 0 0 0 0,0-1 1 0 0,0 1-1 0 0,0 0 0 0 0,0 1 0 0 0,1-1 0 0 0,-1 0 0 0 0,0 0 0 0 0,1 1 0 0 0,-1-1 0 0 0,1 1 0 0 0,-1 0-99 0 0,-2 2 60 0 0,-1 1-1 0 0,1 1 1 0 0,1-1-1 0 0,-1 0 1 0 0,1 1 0 0 0,0 0-1 0 0,0-1 1 0 0,0 1-1 0 0,1 1 1 0 0,0-1-1 0 0,0 3-59 0 0,1-7 1 0 0,1 1 0 0 0,-1-1 0 0 0,1 0-1 0 0,0 1 1 0 0,0-1 0 0 0,0 1 0 0 0,0-1 0 0 0,1 0-1 0 0,-1 1 1 0 0,1-1 0 0 0,-1 1 0 0 0,1-1 0 0 0,0 0 0 0 0,0 0-1 0 0,0 1 1 0 0,0-1 0 0 0,0 0 0 0 0,0 0 0 0 0,1 0-1 0 0,-1 0 1 0 0,1 0 0 0 0,-1 0 0 0 0,1-1 0 0 0,0 1-1 0 0,0 0 1 0 0,0-1 0 0 0,0 1 0 0 0,0-1 0 0 0,0 0-1 0 0,0 0 1 0 0,2 1-1 0 0,0 0 70 0 0,-1-1-1 0 0,1 0 1 0 0,0 0-1 0 0,-1 0 1 0 0,1-1-1 0 0,0 1 0 0 0,0-1 1 0 0,0 0-1 0 0,-1 0 1 0 0,1 0-1 0 0,0-1 1 0 0,0 1-1 0 0,-1-1 1 0 0,1 0-1 0 0,1 0-69 0 0,1-1 94 0 0,-1 0-1 0 0,0 0 0 0 0,-1 0 1 0 0,1 0-1 0 0,0-1 1 0 0,-1 0-1 0 0,1 0 0 0 0,-1 0 1 0 0,0 0-1 0 0,3-4-93 0 0,-5 5-147 0 0,0-1 0 0 0,-1 1 0 0 0,1 0 0 0 0,-1-1-1 0 0,0 1 1 0 0,0-1 0 0 0,0 1 0 0 0,0-1 0 0 0,0 1 0 0 0,0-1-1 0 0,-1 0 1 0 0,0 0 0 0 0,1 1 0 0 0,-1-1 0 0 0,0 0 0 0 0,0 0-1 0 0,0 1 1 0 0,-1-1 0 0 0,1 0 0 0 0,-1 0 0 0 0,1 1 0 0 0,-1-1-1 0 0,0 0 1 0 0,-1-1 147 0 0,0-1-501 0 0,1 1-1 0 0,-1 0 1 0 0,-1 0 0 0 0,1 0-1 0 0,-1 0 1 0 0,1 0-1 0 0,-1 0 1 0 0,0 1 0 0 0,0-1-1 0 0,-1 1 1 0 0,1 0-1 0 0,-1 0 1 0 0,0 0-1 0 0,-1 0 502 0 0,-2-1-7359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1.988"/>
    </inkml:context>
    <inkml:brush xml:id="br0">
      <inkml:brushProperty name="width" value="0.05" units="cm"/>
      <inkml:brushProperty name="height" value="0.05" units="cm"/>
      <inkml:brushProperty name="color" value="#FFC114"/>
    </inkml:brush>
  </inkml:definitions>
  <inkml:trace contextRef="#ctx0" brushRef="#br0">0 1 11976 0 0,'0'0'546'0'0,"0"0"-10"0"0,14 0 2012 0 0,1 2-411 0 0,0 0-1 0 0,6-1-2136 0 0,13 0-410 0 0,4 0-4990 0 0,-24-1-637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29.837"/>
    </inkml:context>
    <inkml:brush xml:id="br0">
      <inkml:brushProperty name="width" value="0.05" units="cm"/>
      <inkml:brushProperty name="height" value="0.05" units="cm"/>
      <inkml:brushProperty name="color" value="#E71224"/>
    </inkml:brush>
  </inkml:definitions>
  <inkml:trace contextRef="#ctx0" brushRef="#br0">3 40 12896 0 0,'0'0'594'0'0,"0"0"-16"0"0,0 0-266 0 0,0 0 261 0 0,7 14 3725 0 0,-6-13-4286 0 0,1 0 0 0 0,-1 0-1 0 0,0 0 1 0 0,1 0 0 0 0,-1 0-1 0 0,1 0 1 0 0,-1 0 0 0 0,1-1-1 0 0,-1 1 1 0 0,1-1-1 0 0,0 1 1 0 0,-1-1 0 0 0,1 1-1 0 0,0-1 1 0 0,-1 0 0 0 0,1 0-12 0 0,31 1-20 0 0,-20-2 69 0 0,-7 1 286 0 0,0-1 0 0 0,-1 0 0 0 0,1 0 0 0 0,5-2-335 0 0,15-2 559 0 0,-25 5-570 0 0,0 0 0 0 0,1 0 0 0 0,-1 0 0 0 0,0 0 0 0 0,0-1 0 0 0,0 1 0 0 0,0 0 0 0 0,0-1 0 0 0,0 1 0 0 0,0 0 0 0 0,0-1 0 0 0,0 0 0 0 0,0 1 0 0 0,0-1 0 0 0,0 1 0 0 0,0-1 0 0 0,0 0 0 0 0,-1 0 0 0 0,1 0 0 0 0,0 1 0 0 0,0-1 0 0 0,-1 0 0 0 0,1 0 0 0 0,-1 0 0 0 0,1 0 0 0 0,-1 0 0 0 0,1 0 0 0 0,-1 0 0 0 0,1 0 0 0 0,-1 0 0 0 0,0-1 0 0 0,0 1 0 0 0,1 0 0 0 0,-1 0 11 0 0,0-1-13 0 0,-1 1 1 0 0,1 0-1 0 0,0-1 0 0 0,-1 1 1 0 0,1 0-1 0 0,-1 0 0 0 0,1 0 1 0 0,-1-1-1 0 0,1 1 0 0 0,-1 0 1 0 0,0 0-1 0 0,1 0 0 0 0,-1 0 1 0 0,0 0-1 0 0,0 0 0 0 0,0 0 1 0 0,0 0-1 0 0,0 1 0 0 0,0-1 1 0 0,0 0-1 0 0,0 1 0 0 0,0-1 1 0 0,-1 0-1 0 0,1 1 0 0 0,0-1 1 0 0,0 1-1 0 0,0 0 0 0 0,-1-1 1 0 0,1 1-1 0 0,0 0 0 0 0,-1 0 13 0 0,-3-1-11 0 0,-1 0-1 0 0,0 1 0 0 0,0 0 0 0 0,0 0 1 0 0,0 0-1 0 0,0 1 0 0 0,0 0 0 0 0,1 0 1 0 0,-1 0-1 0 0,0 1 0 0 0,1 0 0 0 0,-1 0 1 0 0,1 0-1 0 0,0 1 0 0 0,-1 0 0 0 0,1 0 1 0 0,0 0 11 0 0,2-1 42 0 0,0 1 1 0 0,0-1 0 0 0,0 1 0 0 0,0 0 0 0 0,1 0 0 0 0,-1 0 0 0 0,1 0-1 0 0,-1 0 1 0 0,1 0 0 0 0,0 1 0 0 0,1-1 0 0 0,-1 1 0 0 0,0-1 0 0 0,1 1 0 0 0,0 0-1 0 0,0 0 1 0 0,0-1 0 0 0,0 1 0 0 0,1 0 0 0 0,0 0 0 0 0,-1 0 0 0 0,1 0 0 0 0,1 0-1 0 0,-1 0 1 0 0,1 2-43 0 0,-1-3-11 0 0,1-1-1 0 0,0 1 0 0 0,-1-1 1 0 0,1 1-1 0 0,0-1 1 0 0,0 1-1 0 0,1-1 0 0 0,-1 0 1 0 0,0 1-1 0 0,1-1 0 0 0,0 0 1 0 0,-1 0-1 0 0,1 0 0 0 0,0 0 1 0 0,0 0-1 0 0,0-1 12 0 0,2 2 52 0 0,-1-1-1 0 0,1 1 1 0 0,0-1-1 0 0,0-1 1 0 0,0 1-1 0 0,0 0 1 0 0,0-1-1 0 0,0 0 1 0 0,3 1-52 0 0,5-1-574 0 0,0 1 1 0 0,0-1 0 0 0,0-1-1 0 0,0-1 1 0 0,0 1 0 0 0,12-4 573 0 0,1 1-1784 0 0,-3 0-21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2.348"/>
    </inkml:context>
    <inkml:brush xml:id="br0">
      <inkml:brushProperty name="width" value="0.05" units="cm"/>
      <inkml:brushProperty name="height" value="0.05" units="cm"/>
      <inkml:brushProperty name="color" value="#FFC114"/>
    </inkml:brush>
  </inkml:definitions>
  <inkml:trace contextRef="#ctx0" brushRef="#br0">19 1 6912 0 0,'-8'14'3188'0'0,"6"-11"-1362"0"0,0 1 0 0 0,1-1 0 0 0,0 1 0 0 0,0 0 0 0 0,0-1 0 0 0,0 4-1826 0 0,0-2 341 0 0,1 0 1 0 0,-1 0 0 0 0,1 0-1 0 0,0 0 1 0 0,1 0-1 0 0,-1 0 1 0 0,1 0 0 0 0,0-1-1 0 0,1 1 1 0 0,-1 0-1 0 0,1 0 1 0 0,0 0 0 0 0,0 0-342 0 0,-2-5-1 0 0,0 1 0 0 0,0-1 0 0 0,0 0 1 0 0,1 0-1 0 0,-1 0 0 0 0,0 0 1 0 0,0 0-1 0 0,0 0 0 0 0,0 0 1 0 0,0 0-1 0 0,0 0 0 0 0,0 0 0 0 0,0 1 1 0 0,0-1-1 0 0,0 0 0 0 0,1 0 1 0 0,-1 0-1 0 0,0 0 0 0 0,0 0 0 0 0,0 0 1 0 0,0 0-1 0 0,0 0 0 0 0,0 0 1 0 0,0 0-1 0 0,0 0 0 0 0,1 0 1 0 0,-1 0-1 0 0,0 0 0 0 0,0 0 0 0 0,0 0 1 0 0,0 0-1 0 0,0 0 0 0 0,0 0 1 0 0,0 0-1 0 0,1 0 0 0 0,-1 0 0 0 0,0 0 1 0 0,0 0-1 0 0,0 0 0 0 0,0 0 1 0 0,0-1-1 0 0,0 1 0 0 0,0 0 1 0 0,0 0-1 0 0,0 0 0 0 0,1 0 0 0 0,-1 0 1 0 0,5-7 27 0 0,6-16 48 0 0,-7 16-97 0 0,-1 0 22 0 0,1 1 0 0 0,0 0 0 0 0,0 0 0 0 0,0 0 0 0 0,5-3 0 0 0,-7 6 0 0 0,1 0 0 0 0,0 1 0 0 0,0-1 0 0 0,0 1 0 0 0,0 0 0 0 0,1-1 0 0 0,-1 1 0 0 0,1 1 0 0 0,-1-1 0 0 0,1 1 0 0 0,1-1 0 0 0,-4 2-6 0 0,0-1 0 0 0,0 1 0 0 0,-1 0-1 0 0,1 0 1 0 0,0 0 0 0 0,0 0 0 0 0,0 0 0 0 0,0 0-1 0 0,0 0 1 0 0,0 0 0 0 0,0 0 0 0 0,0 0 0 0 0,0 0-1 0 0,-1 1 1 0 0,1-1 0 0 0,0 0 0 0 0,0 1 0 0 0,0-1-1 0 0,0 1 1 0 0,-1-1 0 0 0,1 1 0 0 0,0 0 6 0 0,1 0 84 0 0,-1 0 0 0 0,0 0-1 0 0,0 1 1 0 0,0-1 0 0 0,0 1 0 0 0,-1-1 0 0 0,1 1 0 0 0,0-1-1 0 0,-1 1 1 0 0,1 0 0 0 0,0 1-84 0 0,0 5 360 0 0,1 0 1 0 0,-1 0-1 0 0,-1 1 0 0 0,0 5-360 0 0,0-12-40 0 0,0 2 2 0 0,0 0 0 0 0,0-1 1 0 0,1 1-1 0 0,-1 0 0 0 0,1 0 1 0 0,0-1-1 0 0,0 1 1 0 0,0 0-1 0 0,0-1 0 0 0,1 1 1 0 0,-1-1-1 0 0,2 3 38 0 0,-2-6-164 0 0,-1 1 0 0 0,0-1 0 0 0,1 0 1 0 0,-1 1-1 0 0,0-1 0 0 0,1 0 0 0 0,-1 0 0 0 0,1 1 1 0 0,-1-1-1 0 0,0 0 0 0 0,1 0 0 0 0,-1 0 1 0 0,1 0-1 0 0,-1 1 0 0 0,1-1 0 0 0,-1 0 0 0 0,1 0 1 0 0,-1 0-1 0 0,1 0 0 0 0,-1 0 164 0 0,7-2-7363 0 0,-2 0 172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2.706"/>
    </inkml:context>
    <inkml:brush xml:id="br0">
      <inkml:brushProperty name="width" value="0.05" units="cm"/>
      <inkml:brushProperty name="height" value="0.05" units="cm"/>
      <inkml:brushProperty name="color" value="#FFC114"/>
    </inkml:brush>
  </inkml:definitions>
  <inkml:trace contextRef="#ctx0" brushRef="#br0">9 0 7832 0 0,'0'0'602'0'0,"-3"13"4408"0"0,2-7-4150 0 0,-1 0 1 0 0,1 0 0 0 0,0 0 0 0 0,1 0-1 0 0,-1 0 1 0 0,1 0 0 0 0,0 0 0 0 0,1 0-1 0 0,0 4-860 0 0,2 7 3217 0 0,1-1-1 0 0,6 14-3216 0 0,-10-30 23 0 0,0 1-1 0 0,1-1 0 0 0,-1 0 1 0 0,0 1-1 0 0,0-1 1 0 0,0 0-1 0 0,1 0 0 0 0,-1 0 1 0 0,0 1-1 0 0,0-1 1 0 0,1 0-1 0 0,-1 0 0 0 0,0 0 1 0 0,0 0-1 0 0,1 1 1 0 0,-1-1-1 0 0,0 0 0 0 0,1 0 1 0 0,-1 0-1 0 0,0 0 1 0 0,0 0-1 0 0,1 0 0 0 0,-1 0 1 0 0,0 0-1 0 0,1 0 1 0 0,-1 0-1 0 0,0 0 0 0 0,1 0 1 0 0,-1 0-1 0 0,0 0 1 0 0,1 0-1 0 0,-1 0 0 0 0,0 0 1 0 0,0 0-1 0 0,1-1 1 0 0,-1 1-1 0 0,0 0 0 0 0,1 0 1 0 0,-1 0-1 0 0,0 0 1 0 0,0-1-1 0 0,0 1 1 0 0,1 0-1 0 0,-1 0 0 0 0,0-1-22 0 0,0 1 104 0 0,4-5-192 0 0,0 0 1 0 0,0-1-1 0 0,-1 1 1 0 0,0-1-1 0 0,2-5 88 0 0,12-19-395 0 0,-14 24 301 0 0,2 1-1 0 0,-1 0 1 0 0,0 0 0 0 0,2 0 94 0 0,-5 4-10 0 0,0 0 0 0 0,0 0 0 0 0,0 0 0 0 0,1 0 0 0 0,-1 1 0 0 0,0-1 0 0 0,1 0 0 0 0,-1 1 0 0 0,1-1 0 0 0,0 1 10 0 0,-2-1-3 0 0,1 1-1 0 0,-1 0 1 0 0,1 0-1 0 0,-1 0 1 0 0,1 0-1 0 0,-1 0 1 0 0,1 0 0 0 0,0 0-1 0 0,-1 1 1 0 0,1-1-1 0 0,-1 0 1 0 0,1 0-1 0 0,-1 0 1 0 0,1 0-1 0 0,-1 1 1 0 0,1-1-1 0 0,-1 0 1 0 0,1 1-1 0 0,-1-1 1 0 0,1 0-1 0 0,-1 1 1 0 0,0-1 0 0 0,1 0-1 0 0,-1 1 1 0 0,1-1-1 0 0,-1 1 4 0 0,1 2 34 0 0,1-1 0 0 0,-1 1 0 0 0,0 0 0 0 0,0 0 0 0 0,0 1 0 0 0,0-1 0 0 0,0 0 0 0 0,-1 0 0 0 0,1 0 0 0 0,-1 0 0 0 0,0 1 0 0 0,0-1 0 0 0,-1 2-34 0 0,3 21 262 0 0,12 14-630 0 0,-13-37 191 0 0,-1-2-17 0 0,0 0 1 0 0,0-1 0 0 0,1 1 0 0 0,-1 0-1 0 0,0-1 1 0 0,0 1 0 0 0,0-1 0 0 0,1 1 0 0 0,-1 0-1 0 0,0-1 1 0 0,1 1 0 0 0,-1-1 0 0 0,0 1 0 0 0,1-1-1 0 0,-1 1 1 0 0,0-1 0 0 0,1 1 0 0 0,-1-1-1 0 0,1 0 1 0 0,-1 1 0 0 0,1-1 0 0 0,0 1 0 0 0,-1-1-1 0 0,1 0 1 0 0,-1 0 0 0 0,1 1 0 0 0,-1-1-1 0 0,1 0 1 0 0,0 0 0 0 0,-1 0 0 0 0,1 0 0 0 0,0 0-1 0 0,-1 1 1 0 0,1-1 0 0 0,0 0 0 0 0,-1-1-1 0 0,1 1 1 0 0,-1 0 0 0 0,2 0 193 0 0,2-1-2047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3.072"/>
    </inkml:context>
    <inkml:brush xml:id="br0">
      <inkml:brushProperty name="width" value="0.05" units="cm"/>
      <inkml:brushProperty name="height" value="0.05" units="cm"/>
      <inkml:brushProperty name="color" value="#FFC114"/>
    </inkml:brush>
  </inkml:definitions>
  <inkml:trace contextRef="#ctx0" brushRef="#br0">2 0 4144 0 0,'0'0'191'0'0,"-1"16"10295"0"0,4 18-2857 0 0,-2 0-5235 0 0,1 21-1671 0 0,6 92 55 0 0,-9-125-410 0 0,0-13-2472 0 0,1 0-4595 0 0,0-9 4653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3.417"/>
    </inkml:context>
    <inkml:brush xml:id="br0">
      <inkml:brushProperty name="width" value="0.05" units="cm"/>
      <inkml:brushProperty name="height" value="0.05" units="cm"/>
      <inkml:brushProperty name="color" value="#FFC114"/>
    </inkml:brush>
  </inkml:definitions>
  <inkml:trace contextRef="#ctx0" brushRef="#br0">1 0 5528 0 0,'0'0'422'0'0,"0"0"200"0"0,1 2 5254 0 0,4 6 778 0 0,-3-7-6177 0 0,0 1 0 0 0,0-1 0 0 0,0 0 0 0 0,0 0 0 0 0,0 0 0 0 0,0-1 0 0 0,0 1 0 0 0,0 0 0 0 0,0-1 0 0 0,0 1 0 0 0,0-1 0 0 0,0 0 0 0 0,1 1 0 0 0,0-1-477 0 0,35-3 59 0 0,-23 2-916 0 0,-6 0-766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4.304"/>
    </inkml:context>
    <inkml:brush xml:id="br0">
      <inkml:brushProperty name="width" value="0.05" units="cm"/>
      <inkml:brushProperty name="height" value="0.05" units="cm"/>
      <inkml:brushProperty name="color" value="#FFC114"/>
    </inkml:brush>
  </inkml:definitions>
  <inkml:trace contextRef="#ctx0" brushRef="#br0">5 86 4144 0 0,'-1'10'408'0'0,"-2"-2"12758"0"0,3-8-12521 0 0,0 0-107 0 0,1 1-340 0 0,1 0 0 0 0,0-1 0 0 0,0 1 0 0 0,0-1 0 0 0,0 0 0 0 0,0 1 0 0 0,0-1 0 0 0,0 0 0 0 0,0 0-198 0 0,2 0 183 0 0,0 1-156 0 0,0-1-1 0 0,0 0 1 0 0,0 0 0 0 0,0 0 0 0 0,0-1-1 0 0,0 1 1 0 0,0-1 0 0 0,-1 0-1 0 0,1 0 1 0 0,0 0 0 0 0,0-1 0 0 0,2 0-27 0 0,1-2-26 0 0,1 0 0 0 0,-1-1 0 0 0,0 1 1 0 0,0-1-1 0 0,2-2 26 0 0,-8 6 18 0 0,0 0 1 0 0,0 0-1 0 0,0 0 0 0 0,0 1 1 0 0,0-1-1 0 0,0 0 0 0 0,-1 0 0 0 0,1 0 1 0 0,0 0-1 0 0,0-1 0 0 0,-1 1 1 0 0,1 0-1 0 0,-1 0 0 0 0,1 0 0 0 0,-1 0 1 0 0,1-1-1 0 0,-1 1 0 0 0,0 0 1 0 0,0 0-1 0 0,1-1 0 0 0,-1 1 1 0 0,0 0-1 0 0,0-1 0 0 0,0 1 0 0 0,0 0 1 0 0,-1 0-1 0 0,1-1 0 0 0,0 1 1 0 0,-1 0-1 0 0,1 0 0 0 0,0-1 1 0 0,-1 1-1 0 0,1 0 0 0 0,-1 0 0 0 0,0 0 1 0 0,1 0-1 0 0,-1 0 0 0 0,0 0 1 0 0,0 0-1 0 0,0 0 0 0 0,0 0 0 0 0,0 0-17 0 0,-1-2-21 0 0,-1 1 0 0 0,1 0 0 0 0,-1 0 0 0 0,0 0 0 0 0,0 1 0 0 0,0-1 0 0 0,0 0 0 0 0,0 1 0 0 0,0 0 0 0 0,-1 0 0 0 0,1 0 0 0 0,0 0 0 0 0,0 1 0 0 0,-1-1 0 0 0,-2 1 20 0 0,4 0-17 0 0,0 0 0 0 0,0 0 1 0 0,-1 0-1 0 0,1 1 0 0 0,0-1 0 0 0,-1 1 0 0 0,1 0 0 0 0,0 0 0 0 0,0 0 0 0 0,0 0 0 0 0,0 0 0 0 0,0 0 0 0 0,0 0 0 0 0,0 1 0 0 0,0-1 0 0 0,1 1 17 0 0,-2 1 7 0 0,0-1 0 0 0,0 2 0 0 0,1-1 0 0 0,-1 0 0 0 0,1 0 0 0 0,0 1-1 0 0,0-1 1 0 0,0 1 0 0 0,0 1-7 0 0,0 0-115 0 0,0 0 0 0 0,1 0 0 0 0,0 1 0 0 0,-1-1 0 0 0,1 0 0 0 0,1 1 0 0 0,-1-1 0 0 0,1 1 0 0 0,0-1 0 0 0,1 1 0 0 0,-1-1 0 0 0,1 1-1 0 0,0-1 1 0 0,0 1 115 0 0,1-1 119 0 0,0 1-1 0 0,1-1 1 0 0,-1 1 0 0 0,1-1-1 0 0,0 0 1 0 0,1 0-1 0 0,-1 0 1 0 0,1 0-1 0 0,0-1 1 0 0,0 1-1 0 0,0-1 1 0 0,2 1-119 0 0,-3-3-26 0 0,0 0 0 0 0,0 0 0 0 0,0 0 0 0 0,0-1 0 0 0,0 1 0 0 0,1-1 0 0 0,-1 1 0 0 0,0-1 0 0 0,1 0 0 0 0,-1-1 0 0 0,1 1 0 0 0,-1-1 0 0 0,1 1 0 0 0,0-1 0 0 0,-1 0 1 0 0,1 0-1 0 0,-1-1 0 0 0,1 1 0 0 0,-1-1 0 0 0,1 1 0 0 0,0-2 26 0 0,14-4-753 0 0,-6 1-4422 0 0,-4 0-1130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4.983"/>
    </inkml:context>
    <inkml:brush xml:id="br0">
      <inkml:brushProperty name="width" value="0.05" units="cm"/>
      <inkml:brushProperty name="height" value="0.05" units="cm"/>
      <inkml:brushProperty name="color" value="#FFC114"/>
    </inkml:brush>
  </inkml:definitions>
  <inkml:trace contextRef="#ctx0" brushRef="#br0">13 1 3680 0 0,'0'0'463'0'0,"-1"0"1"0"0,0 1-1 0 0,1-1 0 0 0,-1 0 1 0 0,0 1-1 0 0,1-1 0 0 0,-1 1 0 0 0,0-1 1 0 0,1 1-1 0 0,-1-1 0 0 0,1 1 1 0 0,-1 0-1 0 0,1-1 0 0 0,0 1 1 0 0,-1 0-1 0 0,1-1 0 0 0,-1 1 1 0 0,1 0-1 0 0,0-1 0 0 0,0 1 1 0 0,-1 0-1 0 0,1 0 0 0 0,0-1 1 0 0,0 1-1 0 0,0 0 0 0 0,0 0 1 0 0,0-1-1 0 0,0 1-463 0 0,-2 13 3644 0 0,2-3-3688 0 0,1-6 164 0 0,0 1 1 0 0,0-1-1 0 0,0 1 1 0 0,1-1-1 0 0,0 1 1 0 0,0-1 0 0 0,0 0-1 0 0,1 0 1 0 0,0 0-1 0 0,0 1-120 0 0,-1-4 0 0 0,-1 1-1 0 0,1-1 1 0 0,-1 0-1 0 0,1 0 1 0 0,0 0-1 0 0,0 0 1 0 0,0 0-1 0 0,0-1 1 0 0,1 1-1 0 0,-1 0 1 0 0,0-1-1 0 0,1 0 0 0 0,-1 1 1 0 0,1-1-1 0 0,-1 0 1 0 0,1-1-1 0 0,0 1 1 0 0,-1 0-1 0 0,1-1 1 0 0,0 1-1 0 0,2-1 1 0 0,-2 0-35 0 0,0 0-1 0 0,-1-1 0 0 0,1 0 0 0 0,0 1 0 0 0,-1-1 0 0 0,1 0 1 0 0,0-1-1 0 0,-1 1 0 0 0,1 0 0 0 0,-1-1 0 0 0,0 1 0 0 0,1-1 1 0 0,-1 0-1 0 0,0 1 0 0 0,0-1 0 0 0,0 0 0 0 0,0-1 0 0 0,-1 1 1 0 0,1 0-1 0 0,1-2 36 0 0,1-2-101 0 0,0 0 0 0 0,-1-1 0 0 0,1 1 0 0 0,-1-1 0 0 0,-1 0-1 0 0,1 0 1 0 0,-1-2 101 0 0,4-22 0 0 0,-8 22 1296 0 0,-2 16-1010 0 0,0 19 1020 0 0,4-21-1267 0 0,1 1 0 0 0,0-1-1 0 0,0 0 1 0 0,0 0 0 0 0,1 1-1 0 0,0-1 1 0 0,0 0 0 0 0,0 0-1 0 0,0-1 1 0 0,1 1 0 0 0,0 0-1 0 0,0-1 1 0 0,0 1 0 0 0,0-1-1 0 0,1 0 1 0 0,0 0 0 0 0,0-1-1 0 0,0 1-38 0 0,-1-2-1248 0 0,-1 0 0 0 0,1-1-1 0 0,0 1 1 0 0,-1-1 0 0 0,1 0-1 0 0,1 1 1249 0 0,-4-2-132 0 0,1 0-6749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5.331"/>
    </inkml:context>
    <inkml:brush xml:id="br0">
      <inkml:brushProperty name="width" value="0.05" units="cm"/>
      <inkml:brushProperty name="height" value="0.05" units="cm"/>
      <inkml:brushProperty name="color" value="#FFC114"/>
    </inkml:brush>
  </inkml:definitions>
  <inkml:trace contextRef="#ctx0" brushRef="#br0">17 21 3224 0 0,'-11'2'240'0'0,"11"-1"201"0"0,-1 0-1 0 0,1-1 1 0 0,0 1 0 0 0,-1 0-1 0 0,1 0 1 0 0,0 1 0 0 0,0-1-1 0 0,0 0 1 0 0,0 0 0 0 0,0 0 0 0 0,0 0-1 0 0,0 0 1 0 0,0 0 0 0 0,0 0-1 0 0,1 0-440 0 0,0 7 2106 0 0,2 0 1 0 0,-1 0-1 0 0,4 7-2106 0 0,5 15 982 0 0,-7-10 258 0 0,-2-3-424 0 0,0-14-816 0 0,-15-25-248 0 0,7 11 247 0 0,4 9 17 0 0,1 1 0 0 0,0-1 0 0 0,0 1 0 0 0,0-1 0 0 0,1 1 0 0 0,-1-1 0 0 0,0 0 0 0 0,1 0 0 0 0,-1 1 0 0 0,1-1 0 0 0,-1-1-16 0 0,-2-9 75 0 0,2 11-75 0 0,1 0 0 0 0,-1 0 0 0 0,1 0-1 0 0,-1-1 1 0 0,1 1 0 0 0,0 0 0 0 0,0 0 0 0 0,0 0 0 0 0,0 0 0 0 0,0 0 0 0 0,0 0 0 0 0,0 0 0 0 0,0-1-1 0 0,0 1 1 0 0,1-13 0 0 0,-1 13 0 0 0,0-1 0 0 0,0 1 0 0 0,0-1 0 0 0,0 1 0 0 0,0-1 0 0 0,1 1 0 0 0,-1-1 0 0 0,0 1 0 0 0,1 0 0 0 0,-1-1 0 0 0,1 1 0 0 0,-1 0 0 0 0,1-1 0 0 0,0 1 0 0 0,1-2-2 0 0,-1 2 136 0 0,0-1 0 0 0,0 1 0 0 0,0 0 0 0 0,0-1 0 0 0,0 1 0 0 0,0 0 1 0 0,0 0-1 0 0,1 0 0 0 0,-1 0 0 0 0,0 0 0 0 0,1 0 0 0 0,-1 0 0 0 0,1 0 0 0 0,0 0-134 0 0,3-1 24 0 0,-1 0 0 0 0,1 1 0 0 0,0 0 0 0 0,0 0 0 0 0,0 0 0 0 0,0 0-1 0 0,0 1 1 0 0,0 0 0 0 0,0 0 0 0 0,-1 0 0 0 0,3 1-24 0 0,17 4-6004 0 0,-17-2-681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35.799"/>
    </inkml:context>
    <inkml:brush xml:id="br0">
      <inkml:brushProperty name="width" value="0.05" units="cm"/>
      <inkml:brushProperty name="height" value="0.05" units="cm"/>
      <inkml:brushProperty name="color" value="#FFC114"/>
    </inkml:brush>
  </inkml:definitions>
  <inkml:trace contextRef="#ctx0" brushRef="#br0">6 59 5984 0 0,'17'5'561'0'0,"8"5"7782"0"0,-12-5-5960 0 0,-9-4-2189 0 0,-1-1-1 0 0,1 1 1 0 0,0-1-1 0 0,0 1 1 0 0,0-1-1 0 0,0 0 1 0 0,0 0-1 0 0,0-1 0 0 0,-1 1 1 0 0,1-1-1 0 0,0 0 1 0 0,0 0-1 0 0,-1 0 1 0 0,1 0-1 0 0,0-1 1 0 0,-1 0-1 0 0,1 0 0 0 0,-1 1 1 0 0,0-2-1 0 0,0 1 1 0 0,0 0-1 0 0,0-1 1 0 0,0 1-1 0 0,0-2-193 0 0,-2 4 38 0 0,0-1 0 0 0,0 0 1 0 0,0 0-1 0 0,-1 0 0 0 0,1 0 0 0 0,0 0 1 0 0,-1 1-1 0 0,1-1 0 0 0,-1 0 0 0 0,1 0 0 0 0,-1-1 1 0 0,1 1-1 0 0,-1 0 0 0 0,0 0 0 0 0,0 0 1 0 0,1 0-1 0 0,-1 0 0 0 0,0 0 0 0 0,0 0 0 0 0,0 0 1 0 0,0-1-1 0 0,0 1 0 0 0,-1 0 0 0 0,1 0 1 0 0,0 0-1 0 0,0 0 0 0 0,-1 0 0 0 0,1 0 0 0 0,0 0 1 0 0,-1 0-1 0 0,1 0 0 0 0,-1 0 0 0 0,0 0 1 0 0,1 0-1 0 0,-1 0 0 0 0,0 0 0 0 0,1 0 0 0 0,-1 1 1 0 0,0-1-1 0 0,0 0 0 0 0,0 0 0 0 0,0 0-38 0 0,-2 0 0 0 0,1 0 0 0 0,0-1 0 0 0,-1 1 0 0 0,1 0 0 0 0,-1 0 0 0 0,1 0 0 0 0,-1 1 0 0 0,1-1 0 0 0,-1 1 0 0 0,0-1 0 0 0,1 1 0 0 0,-1 0 0 0 0,0 0 0 0 0,1 0 0 0 0,-1 0 0 0 0,1 0 0 0 0,-1 1 0 0 0,-1 0 0 0 0,-3 0 0 0 0,1 1 0 0 0,0 0 0 0 0,0 0 0 0 0,0 1 0 0 0,0 0 0 0 0,0 0 0 0 0,0 1 0 0 0,3-2 77 0 0,0 1 0 0 0,1-1-1 0 0,-1 1 1 0 0,1 0-1 0 0,-1 0 1 0 0,1 0 0 0 0,0 0-1 0 0,0 0 1 0 0,1 0 0 0 0,-2 3-77 0 0,-8 13 95 0 0,9-16-80 0 0,1-1 0 0 0,0 1 0 0 0,-1 0 0 0 0,1-1 0 0 0,0 1 0 0 0,0 0 0 0 0,0 0 0 0 0,1 0 0 0 0,-1 0 0 0 0,1 0 0 0 0,0 0 0 0 0,0 0 0 0 0,0 0 0 0 0,0 0 0 0 0,0 0 0 0 0,0 0 0 0 0,1-1 0 0 0,-1 1 0 0 0,1 0 0 0 0,0 0 0 0 0,0 0 0 0 0,1 1-15 0 0,2 5 78 0 0,-4-7-55 0 0,1-1 0 0 0,-1 1 0 0 0,1 0-1 0 0,0-1 1 0 0,0 0 0 0 0,-1 1-1 0 0,1-1 1 0 0,0 1 0 0 0,0-1 0 0 0,1 0-1 0 0,-1 1-22 0 0,3 0 41 0 0,-1 1 0 0 0,0-1 0 0 0,1 0 0 0 0,0 0 0 0 0,-1-1 0 0 0,1 1 0 0 0,0-1 0 0 0,0 0 0 0 0,0 1 0 0 0,0-2-1 0 0,0 1 1 0 0,0 0 0 0 0,0-1 0 0 0,0 0 0 0 0,0 0 0 0 0,0 0 0 0 0,2-1-41 0 0,12-1 312 0 0,0-1-1 0 0,-1 0 1 0 0,7-4-312 0 0,-18 6 89 0 0,18-7-3527 0 0,-13 4-5091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48.889"/>
    </inkml:context>
    <inkml:brush xml:id="br0">
      <inkml:brushProperty name="width" value="0.05" units="cm"/>
      <inkml:brushProperty name="height" value="0.05" units="cm"/>
      <inkml:brushProperty name="color" value="#FFC114"/>
    </inkml:brush>
  </inkml:definitions>
  <inkml:trace contextRef="#ctx0" brushRef="#br0">9 8 4608 0 0,'0'0'208'0'0,"2"-6"1910"0"0,-2 4 3039 0 0,1 2 4631 0 0,0 4-9656 0 0,-1 0-1 0 0,1 0 1 0 0,-1 0 0 0 0,0 0-1 0 0,0 0 1 0 0,0 1-1 0 0,0-1 1 0 0,-1 0-1 0 0,0 0 1 0 0,1 0 0 0 0,-2 0-1 0 0,0 1-131 0 0,-2 16 61 0 0,3-13-65 0 0,0 0 0 0 0,0-1 0 0 0,1 1 0 0 0,0 0 0 0 0,0 0 0 0 0,1 0 0 0 0,0 0 0 0 0,1 2 4 0 0,-1-8-1 0 0,-1 0 0 0 0,1 1 0 0 0,0-1 0 0 0,0 0 0 0 0,0 0 0 0 0,0 0 0 0 0,1 0-1 0 0,-1 0 1 0 0,0 0 0 0 0,1 0 0 0 0,0 0 0 0 0,-1 0 0 0 0,1-1 0 0 0,0 1 0 0 0,0-1 0 0 0,0 1 0 0 0,0-1-1 0 0,0 0 1 0 0,0 0 0 0 0,0 0 0 0 0,0 0 0 0 0,1 0 0 0 0,-1 0 0 0 0,0-1 0 0 0,1 1 0 0 0,-1-1-1 0 0,0 1 1 0 0,1-1 0 0 0,0 0 1 0 0,6 0-251 0 0,0 0 0 0 0,0 0 0 0 0,0-1-1 0 0,0 0 1 0 0,0 0 0 0 0,0-1 0 0 0,7-3 251 0 0,8-3-2564 0 0,-1-2 1 0 0,5-3 2563 0 0,-22 11-7130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49.255"/>
    </inkml:context>
    <inkml:brush xml:id="br0">
      <inkml:brushProperty name="width" value="0.05" units="cm"/>
      <inkml:brushProperty name="height" value="0.05" units="cm"/>
      <inkml:brushProperty name="color" value="#FFC114"/>
    </inkml:brush>
  </inkml:definitions>
  <inkml:trace contextRef="#ctx0" brushRef="#br0">0 4 11976 0 0,'0'0'546'0'0,"0"0"-10"0"0,0 0-202 0 0,14 4 3356 0 0,-6-2-3219 0 0,0 0 1 0 0,0-1-1 0 0,0 0 0 0 0,-1-1 0 0 0,1 0 1 0 0,8-1-472 0 0,49-7-2220 0 0,-43 4-1390 0 0,-14 3-2438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0.180"/>
    </inkml:context>
    <inkml:brush xml:id="br0">
      <inkml:brushProperty name="width" value="0.05" units="cm"/>
      <inkml:brushProperty name="height" value="0.05" units="cm"/>
      <inkml:brushProperty name="color" value="#E71224"/>
    </inkml:brush>
  </inkml:definitions>
  <inkml:trace contextRef="#ctx0" brushRef="#br0">110 31 13304 0 0,'-14'-10'1444'0'0,"10"7"-1021"0"0,0 1 0 0 0,-1-1 0 0 0,1 1 0 0 0,-1 0 0 0 0,1 1 1 0 0,-1-1-1 0 0,1 1 0 0 0,-1 0 0 0 0,-4 0-423 0 0,1-1 735 0 0,6 2-605 0 0,0 0 0 0 0,0 0 0 0 0,0 0-1 0 0,0 0 1 0 0,1 1 0 0 0,-1-1-1 0 0,0 0 1 0 0,0 1 0 0 0,1 0 0 0 0,-1-1-1 0 0,-1 2-129 0 0,2-2 17 0 0,0 1-1 0 0,0-1 0 0 0,0 0 0 0 0,0 1 1 0 0,1 0-1 0 0,-1-1 0 0 0,0 1 0 0 0,0 0 1 0 0,0-1-1 0 0,1 1 0 0 0,-1 0 0 0 0,0 0 1 0 0,1-1-1 0 0,-1 1 0 0 0,1 0 1 0 0,-1 0-1 0 0,1 0 0 0 0,-1 0 0 0 0,1 0 1 0 0,-1 0-1 0 0,1 0 0 0 0,0 0 0 0 0,0 0 1 0 0,-1 1-17 0 0,2-1-1 0 0,-1 0-1 0 0,0 0 1 0 0,0 1 0 0 0,0-1 0 0 0,1 0 0 0 0,-1 0 0 0 0,1 0-1 0 0,-1 0 1 0 0,1 1 0 0 0,-1-1 0 0 0,1 0 0 0 0,-1 0 0 0 0,1 0-1 0 0,0 0 1 0 0,0 0 0 0 0,0 0 0 0 0,-1-1 0 0 0,1 1 0 0 0,0 0-1 0 0,0 0 1 0 0,0 0 0 0 0,0-1 0 0 0,1 1 1 0 0,3 2-13 0 0,1 0-1 0 0,0-1 1 0 0,0 0-1 0 0,2 1 14 0 0,13 5 25 0 0,-13-3-179 0 0,1 0 0 0 0,-1 0 0 0 0,1 1 0 0 0,-1 0 1 0 0,-1 0-1 0 0,1 1 154 0 0,-6-4-30 0 0,0-1 1 0 0,0 0-1 0 0,0 1 1 0 0,0-1-1 0 0,-1 1 0 0 0,0 0 1 0 0,1-1-1 0 0,-1 1 1 0 0,0 0-1 0 0,0 0 1 0 0,0 0-1 0 0,-1 0 0 0 0,1 0 1 0 0,-1 0-1 0 0,0 0 1 0 0,1 0-1 0 0,-1 0 1 0 0,-1 0-1 0 0,1 0 1 0 0,0 0-1 0 0,-1 0 0 0 0,0 0 30 0 0,1-1 48 0 0,-1-1-1 0 0,0 1 1 0 0,1 0-1 0 0,-1-1 0 0 0,0 1 1 0 0,0 0-1 0 0,0-1 1 0 0,-1 0-1 0 0,1 1 0 0 0,0-1 1 0 0,0 1-1 0 0,-1-1 1 0 0,1 0-1 0 0,-1 0 0 0 0,1 0 1 0 0,-1 0-1 0 0,0 0 0 0 0,1 0 1 0 0,-1-1-1 0 0,0 1 1 0 0,1 0-1 0 0,-1-1 0 0 0,0 1 1 0 0,0-1-1 0 0,-1 0-47 0 0,-1 1 327 0 0,-1 0 0 0 0,0 0 1 0 0,1-1-1 0 0,-1 0 0 0 0,0 0 0 0 0,1 0 0 0 0,-1-1 0 0 0,1 1 0 0 0,-1-1 0 0 0,0-1-327 0 0,3 2 126 0 0,0-1 0 0 0,0 0 0 0 0,0 0-1 0 0,0 0 1 0 0,1 0 0 0 0,-1 0 0 0 0,0 0-1 0 0,0 0 1 0 0,1-1 0 0 0,-1 0-126 0 0,0 0-560 0 0,-1-1-1 0 0,1 0 1 0 0,1 0 0 0 0,-1 0 0 0 0,0 0 0 0 0,1-1-1 0 0,-1 1 1 0 0,1 0 0 0 0,0 0 0 0 0,0-1 0 0 0,1 1-1 0 0,-1-1 1 0 0,0-1 560 0 0,-1-10-2046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49.621"/>
    </inkml:context>
    <inkml:brush xml:id="br0">
      <inkml:brushProperty name="width" value="0.05" units="cm"/>
      <inkml:brushProperty name="height" value="0.05" units="cm"/>
      <inkml:brushProperty name="color" value="#FFC114"/>
    </inkml:brush>
  </inkml:definitions>
  <inkml:trace contextRef="#ctx0" brushRef="#br0">0 22 7832 0 0,'36'-11'7347'0'0,"2"5"-3531"0"0,42 2-2211 0 0,-50 3-1592 0 0,41 3-858 0 0,-23-1-3195 0 0,-32-1 2312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49.990"/>
    </inkml:context>
    <inkml:brush xml:id="br0">
      <inkml:brushProperty name="width" value="0.05" units="cm"/>
      <inkml:brushProperty name="height" value="0.05" units="cm"/>
      <inkml:brushProperty name="color" value="#FFC114"/>
    </inkml:brush>
  </inkml:definitions>
  <inkml:trace contextRef="#ctx0" brushRef="#br0">6 23 15664 0 0,'0'0'718'0'0,"0"0"-19"0"0,0 15 2445 0 0,4 64 24 0 0,-3-66-3468 0 0,-1-9 257 0 0,0 0 1 0 0,0 0-1 0 0,0-1 1 0 0,1 1-1 0 0,0 0 1 0 0,0 0-1 0 0,1 3 43 0 0,-2-7-58 0 0,0 0-18 0 0,0 0-42 0 0,-6-14-484 0 0,3 2-35 0 0,1-1 1 0 0,-1 1 0 0 0,2-2 636 0 0,1 9-60 0 0,-1 0 1 0 0,2 0-1 0 0,-1 1 1 0 0,0-1-1 0 0,1 0 0 0 0,0 0 1 0 0,0 1-1 0 0,1-1 0 0 0,1-3 60 0 0,-2 4 5 0 0,1 0 0 0 0,0 0 0 0 0,0 0 0 0 0,0 0 0 0 0,0 1 0 0 0,1-1 0 0 0,0 1 0 0 0,1-2-5 0 0,-2 3-26 0 0,-1 1 0 0 0,1 0 0 0 0,0 0 0 0 0,-1 0 0 0 0,1 0 0 0 0,0 0 0 0 0,0 0 0 0 0,0 0-1 0 0,0 0 1 0 0,0 1 0 0 0,0-1 0 0 0,0 1 0 0 0,0 0 0 0 0,0-1 0 0 0,0 1 0 0 0,0 0 0 0 0,0 0 0 0 0,0 0-1 0 0,1 1 27 0 0,11 0-2125 0 0,-5 0-4013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0.494"/>
    </inkml:context>
    <inkml:brush xml:id="br0">
      <inkml:brushProperty name="width" value="0.05" units="cm"/>
      <inkml:brushProperty name="height" value="0.05" units="cm"/>
      <inkml:brushProperty name="color" value="#FFC114"/>
    </inkml:brush>
  </inkml:definitions>
  <inkml:trace contextRef="#ctx0" brushRef="#br0">231 38 8752 0 0,'0'0'673'0'0,"-10"-12"8561"0"0,8 10-8787 0 0,-1-1 0 0 0,1 1 0 0 0,-1 0 0 0 0,0 0 0 0 0,1 0 0 0 0,-1 0 0 0 0,0 0 0 0 0,0 1 0 0 0,-1-1-447 0 0,1 1 95 0 0,0 0 0 0 0,0 0 1 0 0,0 0-1 0 0,-1 0 0 0 0,1 1 0 0 0,0 0 0 0 0,0-1 0 0 0,-1 1 1 0 0,1 0-1 0 0,0 0 0 0 0,-1 1 0 0 0,1-1 0 0 0,-1 1-95 0 0,-1 0-23 0 0,1 1-1 0 0,0-1 1 0 0,0 1-1 0 0,1 0 1 0 0,-1 0-1 0 0,0 0 0 0 0,0 0 1 0 0,1 0-1 0 0,0 1 1 0 0,-1 0-1 0 0,1 0 1 0 0,0 0-1 0 0,0 0 1 0 0,1 0-1 0 0,-1 1 0 0 0,0-1 1 0 0,1 1-1 0 0,-1 2 24 0 0,1-3-2 0 0,1-1 0 0 0,0 1-1 0 0,0 0 1 0 0,0-1-1 0 0,0 1 1 0 0,0 0 0 0 0,1 0-1 0 0,-1 0 1 0 0,1-1 0 0 0,0 1-1 0 0,0 0 1 0 0,0 0 0 0 0,0 0-1 0 0,0 0 1 0 0,1 0 0 0 0,-1 0-1 0 0,1-1 1 0 0,0 1-1 0 0,-1 0 1 0 0,2 0 0 0 0,-1 0 2 0 0,1 0-35 0 0,-1-1-1 0 0,0 0 1 0 0,1 0 0 0 0,0 0 0 0 0,0-1 0 0 0,-1 1 0 0 0,1 0-1 0 0,0-1 1 0 0,0 1 0 0 0,0-1 0 0 0,1 1 0 0 0,-1-1 0 0 0,0 0 0 0 0,0 0-1 0 0,1 0 1 0 0,-1 0 0 0 0,1-1 0 0 0,-1 1 0 0 0,1-1 0 0 0,-1 1-1 0 0,1-1 1 0 0,-1 0 0 0 0,1 0 0 0 0,0 0 35 0 0,1 0 26 0 0,-1 0-1 0 0,1 0 1 0 0,0 0-1 0 0,-1-1 1 0 0,1 1 0 0 0,-1-1-1 0 0,1 0 1 0 0,-1 0 0 0 0,1 0-1 0 0,-1-1 1 0 0,0 1-1 0 0,1-1 1 0 0,-1 0 0 0 0,0 0-1 0 0,0 0 1 0 0,0 0 0 0 0,-1 0-1 0 0,1-1 1 0 0,0 1-1 0 0,-1-1 1 0 0,0 0 0 0 0,1 0-1 0 0,-1 0 1 0 0,0 0 0 0 0,-1 0-1 0 0,1 0 1 0 0,0 0-1 0 0,-1-1 1 0 0,0 1 0 0 0,0-1-1 0 0,0 1 1 0 0,0-1-26 0 0,4-10-203 0 0,-4 16 400 0 0,-2 7-102 0 0,0 14-646 0 0,0 0-1 0 0,3 14 552 0 0,-1-15-28 0 0,0 0-1 0 0,-3 20 29 0 0,1-36 49 0 0,-1 15 184 0 0,-1-1 1 0 0,-1 1-1 0 0,-6 17-233 0 0,8-32 118 0 0,0 0 1 0 0,0-1-1 0 0,-1 1 0 0 0,0-1 1 0 0,0 0-1 0 0,0 0 0 0 0,0 0 1 0 0,-1 0-1 0 0,0 0 0 0 0,0-1 1 0 0,0 0-1 0 0,-1 0 1 0 0,1 0-1 0 0,-1 0 0 0 0,-4 2-118 0 0,2-2 317 0 0,0-1-1 0 0,-1 1 1 0 0,1-1-1 0 0,0-1 1 0 0,-1 1-1 0 0,0-1 1 0 0,0 0-1 0 0,-3-1-316 0 0,9 0 14 0 0,-1-1 0 0 0,0 0 0 0 0,0 0 0 0 0,1 0 0 0 0,-1 0 0 0 0,0 0-1 0 0,1 0 1 0 0,-1-1 0 0 0,0 0 0 0 0,1 1 0 0 0,-1-1 0 0 0,1 0 0 0 0,-1 0 0 0 0,1 0 0 0 0,-1-1 0 0 0,1 1-1 0 0,0-1 1 0 0,0 1 0 0 0,-1-1 0 0 0,1 0 0 0 0,0 1 0 0 0,1-1 0 0 0,-1 0 0 0 0,0-1 0 0 0,0 1 0 0 0,1 0-15 0 0,-1-1-248 0 0,0 0 0 0 0,1 0-1 0 0,0 0 1 0 0,-1 0 0 0 0,1-1-1 0 0,0 1 1 0 0,1 0 0 0 0,-1-1-1 0 0,0-1 250 0 0,2-19-7645 0 0,0 9-66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1.029"/>
    </inkml:context>
    <inkml:brush xml:id="br0">
      <inkml:brushProperty name="width" value="0.05" units="cm"/>
      <inkml:brushProperty name="height" value="0.05" units="cm"/>
      <inkml:brushProperty name="color" value="#FFC114"/>
    </inkml:brush>
  </inkml:definitions>
  <inkml:trace contextRef="#ctx0" brushRef="#br0">31 54 11976 0 0,'0'0'266'0'0,"0"0"44"0"0,0 0 15 0 0,0 0-26 0 0,-1 0-198 0 0,0 1 48 0 0,1-1 571 0 0,7 13 2868 0 0,-5-11-3499 0 0,1-1 0 0 0,0 1 0 0 0,0 0 0 0 0,0-1 0 0 0,0 1 0 0 0,0-1 0 0 0,1 0 1 0 0,-1 0-1 0 0,0 0 0 0 0,1-1 0 0 0,-1 1 0 0 0,0-1 0 0 0,1 0 0 0 0,-1 0 0 0 0,1 0 0 0 0,-1 0 0 0 0,0 0 0 0 0,1-1 0 0 0,-1 1 0 0 0,0-1 0 0 0,1 0 0 0 0,-1 0 0 0 0,0-1 0 0 0,1 1-89 0 0,-3 0 19 0 0,1 1 0 0 0,-1-1-1 0 0,0 0 1 0 0,0 1 0 0 0,1-1-1 0 0,-1 0 1 0 0,0 1 0 0 0,0-1-1 0 0,0 0 1 0 0,0 0 0 0 0,0 0-1 0 0,0 0 1 0 0,0 0 0 0 0,-1 0-1 0 0,1-1 1 0 0,0 1 0 0 0,0 0-1 0 0,-1 0 1 0 0,1 0 0 0 0,-1-1-1 0 0,1 1 1 0 0,-1 0 0 0 0,0-1-1 0 0,1 1 1 0 0,-1 0 0 0 0,0-1-1 0 0,0 1 1 0 0,0 0 0 0 0,0-1-1 0 0,0 1 1 0 0,0 0 0 0 0,-1-2-20 0 0,1 1 52 0 0,-1 0-1 0 0,1 0 0 0 0,-1 0 0 0 0,0 0 0 0 0,0 0 0 0 0,0 0 0 0 0,0 0 1 0 0,-1 0-1 0 0,1 1 0 0 0,0-1 0 0 0,-1 0 0 0 0,1 1 0 0 0,-1-1 0 0 0,0 1 1 0 0,1-1-1 0 0,-1 1 0 0 0,0 0 0 0 0,0 0 0 0 0,0 0 0 0 0,-1-1-50 0 0,1 2 0 0 0,0-1 0 0 0,-1 0 0 0 0,1 1 0 0 0,-1-1 0 0 0,1 1 0 0 0,-1 0 0 0 0,1 0 0 0 0,-1 0 0 0 0,0 0 0 0 0,1 0 0 0 0,-1 0 0 0 0,1 1 0 0 0,0-1 0 0 0,-1 1 0 0 0,1 0 0 0 0,-1-1 0 0 0,1 1 0 0 0,-1 1 0 0 0,-3 1 0 0 0,1 0 0 0 0,0 0 0 0 0,0 0 0 0 0,0 1 0 0 0,0 0 0 0 0,0 0 0 0 0,1 0 0 0 0,2-1 76 0 0,0-1-1 0 0,0 0 0 0 0,0 0 0 0 0,0 1 1 0 0,1-1-1 0 0,-1 1 0 0 0,1-1 0 0 0,0 1 1 0 0,-1 0-1 0 0,1-1 0 0 0,1 1 0 0 0,-1 0 1 0 0,0 0-1 0 0,1 0 0 0 0,-1 0 0 0 0,1 0 1 0 0,0 0-1 0 0,0 0 0 0 0,0 0 0 0 0,0-1 1 0 0,1 1-1 0 0,-1 0 0 0 0,1 0 0 0 0,-1 0 1 0 0,1 0-1 0 0,0 0 0 0 0,1 2-75 0 0,0-3 36 0 0,0 1 0 0 0,-1 0 0 0 0,1 0 0 0 0,0-1 0 0 0,0 1 0 0 0,1-1 0 0 0,-1 1 0 0 0,0-1-1 0 0,1 0 1 0 0,-1 0 0 0 0,1 0 0 0 0,0 0 0 0 0,0-1 0 0 0,-1 1 0 0 0,1-1 0 0 0,3 1-36 0 0,2 1 59 0 0,0-1 0 0 0,0 0 0 0 0,0 0 0 0 0,0-1-1 0 0,0 0 1 0 0,0-1 0 0 0,0 0 0 0 0,0 0 0 0 0,2-1-59 0 0,15-2-2141 0 0,-1-1 0 0 0,9-4 2141 0 0,-26 6-1008 0 0,6-1-527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1.584"/>
    </inkml:context>
    <inkml:brush xml:id="br0">
      <inkml:brushProperty name="width" value="0.05" units="cm"/>
      <inkml:brushProperty name="height" value="0.05" units="cm"/>
      <inkml:brushProperty name="color" value="#FFC114"/>
    </inkml:brush>
  </inkml:definitions>
  <inkml:trace contextRef="#ctx0" brushRef="#br0">15 0 15664 0 0,'0'0'356'0'0,"0"0"49"0"0,0 0 21 0 0,0 0-42 0 0,-5 17 623 0 0,3-8-228 0 0,0-1 0 0 0,1 1 0 0 0,0 0 1 0 0,1 0-1 0 0,0 0 0 0 0,0 0 0 0 0,1 0-779 0 0,3 18-409 0 0,4 17 409 0 0,-5-31 232 0 0,-2 10 63 0 0,1-32-523 0 0,0 0 0 0 0,0 1 0 0 0,1-1 1 0 0,0 1-1 0 0,1 0 0 0 0,0 0 0 0 0,0 0 0 0 0,1 0 0 0 0,-1 1 1 0 0,2 0-1 0 0,0-1 228 0 0,-4 5 6 0 0,1 0-1 0 0,0 0 1 0 0,-1 0 0 0 0,1 0 0 0 0,1 1 0 0 0,-1-1-1 0 0,0 1 1 0 0,1 0 0 0 0,-1 0 0 0 0,1 0 0 0 0,0 0 0 0 0,0 0-1 0 0,-1 1 1 0 0,1 0 0 0 0,0 0 0 0 0,0 0 0 0 0,0 0-1 0 0,0 1 1 0 0,1-1 0 0 0,-1 1 0 0 0,0 0 0 0 0,0 0 0 0 0,0 1-1 0 0,3 0-5 0 0,-4-1 62 0 0,-1 1 0 0 0,1-1 0 0 0,-1 1 0 0 0,0 0 0 0 0,1 0 0 0 0,-1 0-1 0 0,0 0 1 0 0,1 0 0 0 0,-1 1 0 0 0,0-1 0 0 0,0 1 0 0 0,0-1 0 0 0,0 1 0 0 0,-1 0-1 0 0,1 0 1 0 0,0 0 0 0 0,-1 0 0 0 0,1 0 0 0 0,-1 0 0 0 0,0 0 0 0 0,0 0 0 0 0,1 0-1 0 0,-1 1 1 0 0,-1-1 0 0 0,1 1 0 0 0,0-1 0 0 0,-1 0 0 0 0,1 1 0 0 0,-1-1 0 0 0,0 1-1 0 0,1-1 1 0 0,-1 1 0 0 0,-1-1 0 0 0,1 2-62 0 0,0 1 68 0 0,-1-1 0 0 0,0 1 0 0 0,0 0 0 0 0,0 0-1 0 0,-1-1 1 0 0,0 1 0 0 0,0-1 0 0 0,0 1 0 0 0,0-1 0 0 0,-1 0-1 0 0,1 0 1 0 0,-1 0 0 0 0,0 0 0 0 0,-1 0 0 0 0,1-1 0 0 0,0 1 0 0 0,-2 0-68 0 0,-1 0 181 0 0,0-1 1 0 0,-1 0 0 0 0,1 0 0 0 0,0-1 0 0 0,-1 0 0 0 0,0 0 0 0 0,1 0 0 0 0,-1-1 0 0 0,0 0 0 0 0,0 0 0 0 0,0-1 0 0 0,0 0-1 0 0,0 0 1 0 0,0 0 0 0 0,1-1 0 0 0,-6-1-182 0 0,8 1-285 0 0,0-1 1 0 0,0 0-1 0 0,0 1 0 0 0,0-1 0 0 0,0-1 1 0 0,1 1-1 0 0,-1 0 0 0 0,1-1 0 0 0,0 0 0 0 0,-1 0 1 0 0,1 0-1 0 0,-2-3 285 0 0,5 6-1661 0 0,0 0-61 0 0,0 0-6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2.056"/>
    </inkml:context>
    <inkml:brush xml:id="br0">
      <inkml:brushProperty name="width" value="0.05" units="cm"/>
      <inkml:brushProperty name="height" value="0.05" units="cm"/>
      <inkml:brushProperty name="color" value="#FFC114"/>
    </inkml:brush>
  </inkml:definitions>
  <inkml:trace contextRef="#ctx0" brushRef="#br0">1 0 5064 0 0,'0'0'389'0'0,"1"0"2170"0"0,5 2 9653 0 0,-4-2-12113 0 0,8 28 3072 0 0,-10-27-3131 0 0,3 12 462 0 0,0 1 0 0 0,-1-1 1 0 0,0 1-1 0 0,-2 0-502 0 0,7 17 0 0 0,-7-31 0 0 0,0 1 0 0 0,0 0 0 0 0,1 0 0 0 0,-1-1 0 0 0,0 1 0 0 0,0 0 0 0 0,1 0 0 0 0,-1-1 0 0 0,0 1 0 0 0,1 0 0 0 0,-1-1 0 0 0,1 1 0 0 0,-1 0 0 0 0,1 0 0 0 0,1-1-61 0 0,-1 0-76 0 0,-1-1 0 0 0,1 0 0 0 0,-1 0 0 0 0,0 0 0 0 0,0 1-1 0 0,1-1 1 0 0,-1 0 0 0 0,0 0 0 0 0,0 0 0 0 0,0 0 0 0 0,0 0 0 0 0,0 0 0 0 0,0 1 0 0 0,0-2 137 0 0,0-2-149 0 0,2-3 86 0 0,0 0-1 0 0,1-1 1 0 0,0 1-1 0 0,0 0 1 0 0,1 1 0 0 0,0-1-1 0 0,0 1 1 0 0,0-1-1 0 0,1 1 1 0 0,0 0-1 0 0,0 1 1 0 0,0-1 0 0 0,1 1-1 0 0,0 0 1 0 0,0 1-1 0 0,0-1 1 0 0,0 1 0 0 0,7-3 63 0 0,-12 7 31 0 0,-1-1 1 0 0,1 1-1 0 0,-1 0 1 0 0,1 0 0 0 0,0 0-1 0 0,-1 0 1 0 0,1-1-1 0 0,-1 1 1 0 0,1 0-1 0 0,-1 0 1 0 0,1 0 0 0 0,0 0-1 0 0,-1 0 1 0 0,1 1-1 0 0,-1-1 1 0 0,1 0-1 0 0,0 0 1 0 0,-1 0 0 0 0,1 0-1 0 0,-1 1 1 0 0,1-1-1 0 0,-1 0 1 0 0,1 0 0 0 0,-1 1-1 0 0,1-1 1 0 0,-1 1-32 0 0,1 0 29 0 0,0 0 0 0 0,0 0 1 0 0,0 0-1 0 0,0 0 0 0 0,0 1 1 0 0,0-1-1 0 0,0 0 0 0 0,-1 1 1 0 0,1-1-1 0 0,0 2-29 0 0,0 3 187 0 0,1-1 0 0 0,-1 1 0 0 0,0 0 0 0 0,0 1 0 0 0,-1-1-187 0 0,1 16 873 0 0,2 21-488 0 0,-3-39-385 0 0,1 0-1 0 0,0 0 1 0 0,0 0-1 0 0,0 0 1 0 0,0 0-1 0 0,1 0 0 0 0,-1-1 1 0 0,1 1-1 0 0,1 0 1 0 0,5 4-1506 0 0,-2-4-6170 0 0,-3-4 595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2.446"/>
    </inkml:context>
    <inkml:brush xml:id="br0">
      <inkml:brushProperty name="width" value="0.05" units="cm"/>
      <inkml:brushProperty name="height" value="0.05" units="cm"/>
      <inkml:brushProperty name="color" value="#FFC114"/>
    </inkml:brush>
  </inkml:definitions>
  <inkml:trace contextRef="#ctx0" brushRef="#br0">35 55 13824 0 0,'0'0'629'0'0,"-8"12"238"0"0,5-7-732 0 0,2-4 166 0 0,1 0 0 0 0,-1 0 1 0 0,1 0-1 0 0,-1 1 0 0 0,1-1 0 0 0,-1 0 1 0 0,1 0-1 0 0,0 0 0 0 0,-1 1 1 0 0,1-1-1 0 0,0 0 0 0 0,0 0 0 0 0,0 1 1 0 0,0-1-302 0 0,0 25 4399 0 0,-1-23-4187 0 0,1 0-1 0 0,0 0 1 0 0,-1 0 0 0 0,1 1-1 0 0,1-1 1 0 0,-1 0-1 0 0,0 0 1 0 0,1 0-1 0 0,0 0 1 0 0,0 0 0 0 0,0 0-1 0 0,0 0-211 0 0,-1-2-72 0 0,4 9 550 0 0,1-1 1 0 0,6 10-479 0 0,-5-12-3555 0 0,0 0-3689 0 0,-6-6 27 0 0</inkml:trace>
  <inkml:trace contextRef="#ctx0" brushRef="#br0" timeOffset="1">5 1 15088 0 0,'0'0'328'0'0,"-3"0"72"0"0,1 0 16 0 0,2 0 7 0 0,0 0-335 0 0,0 0-88 0 0,0 0 0 0 0,0 0 0 0 0,0 0 64 0 0,0 0-64 0 0,0 0 96 0 0,4 3-32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2.859"/>
    </inkml:context>
    <inkml:brush xml:id="br0">
      <inkml:brushProperty name="width" value="0.05" units="cm"/>
      <inkml:brushProperty name="height" value="0.05" units="cm"/>
      <inkml:brushProperty name="color" value="#FFC114"/>
    </inkml:brush>
  </inkml:definitions>
  <inkml:trace contextRef="#ctx0" brushRef="#br0">161 35 1376 0 0,'-5'-14'15497'0'0,"2"11"-15143"0"0,0 1-1 0 0,0 0 1 0 0,0 0 0 0 0,0 0-1 0 0,0 1 1 0 0,-1-1 0 0 0,1 1 0 0 0,0 0-1 0 0,-1 0 1 0 0,0 0 0 0 0,1 0 0 0 0,-1 0-1 0 0,1 1 1 0 0,-5 0-354 0 0,4-1 270 0 0,0 1 0 0 0,0 0 0 0 0,0 1 0 0 0,0-1 0 0 0,1 1 0 0 0,-1-1 0 0 0,0 1 0 0 0,0 0 0 0 0,0 1 0 0 0,0-1 0 0 0,1 1 0 0 0,-1-1 0 0 0,-2 3-270 0 0,5-3 6 0 0,-1 0-1 0 0,1 0 1 0 0,0 0-1 0 0,-1 1 1 0 0,1-1-1 0 0,0 0 0 0 0,0 1 1 0 0,0-1-1 0 0,0 1 1 0 0,0-1-1 0 0,0 1-5 0 0,1-1 4 0 0,0-1-1 0 0,0 1 1 0 0,-1 0-1 0 0,1-1 0 0 0,0 1 1 0 0,0-1-1 0 0,0 1 1 0 0,0 0-1 0 0,0-1 1 0 0,0 1-1 0 0,0 0 1 0 0,0 0-1 0 0,0-1 1 0 0,0 1-1 0 0,0-1 0 0 0,0 1 1 0 0,1 0-1 0 0,-1-1 1 0 0,0 1-1 0 0,0 0 1 0 0,1-1-1 0 0,-1 1 1 0 0,0-1-1 0 0,1 1 0 0 0,-1-1 1 0 0,1 1-1 0 0,-1 0 1 0 0,0-1-1 0 0,1 1-3 0 0,9 6-135 0 0,-1 0-1 0 0,1 0 1 0 0,0-1-1 0 0,6 3 136 0 0,-1-1 392 0 0,18 14-611 0 0,-31-20 251 0 0,0-1 0 0 0,0 1 0 0 0,0 0 0 0 0,0 0 0 0 0,0 0 0 0 0,-1 0 0 0 0,1 0 1 0 0,-1 0-1 0 0,1 0 0 0 0,-1 1 0 0 0,0-1 0 0 0,1 0 0 0 0,-1 2-32 0 0,-1-3-10 0 0,1 0-1 0 0,-1 0 0 0 0,0 0 1 0 0,0 0-1 0 0,0-1 0 0 0,0 1 1 0 0,0 0-1 0 0,0 0 0 0 0,0 0 1 0 0,0 0-1 0 0,-1 0 0 0 0,1-1 1 0 0,0 1-1 0 0,0 0 0 0 0,-1 0 1 0 0,1 0-1 0 0,0-1 0 0 0,-1 1 1 0 0,1 0-1 0 0,-1 0 0 0 0,1-1 1 0 0,-1 1-1 0 0,0 0 0 0 0,1-1 1 0 0,-1 1 10 0 0,-1 0 28 0 0,1 0 0 0 0,-1 0 1 0 0,0 0-1 0 0,1 0 0 0 0,-1 0 0 0 0,0-1 1 0 0,0 1-1 0 0,0-1 0 0 0,0 1 1 0 0,0-1-1 0 0,-1 1-28 0 0,-3-1 260 0 0,0 1-1 0 0,0-1 1 0 0,0 0-1 0 0,-1-1 1 0 0,1 1-1 0 0,0-1 1 0 0,0-1-260 0 0,-18-2 95 0 0,20 3-257 0 0,-1 1 0 0 0,0-1 0 0 0,1 0-1 0 0,-1 0 1 0 0,1-1 0 0 0,-1 1 0 0 0,1-1 0 0 0,-1 0 0 0 0,1 0 0 0 0,0-1 0 0 0,-2 0 162 0 0,3-2-7886 0 0,1 1 191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3.335"/>
    </inkml:context>
    <inkml:brush xml:id="br0">
      <inkml:brushProperty name="width" value="0.05" units="cm"/>
      <inkml:brushProperty name="height" value="0.05" units="cm"/>
      <inkml:brushProperty name="color" value="#FFC114"/>
    </inkml:brush>
  </inkml:definitions>
  <inkml:trace contextRef="#ctx0" brushRef="#br0">110 46 4144 0 0,'0'0'319'0'0,"1"-4"676"0"0,3-13 10273 0 0,-4 16-11022 0 0,0 0 0 0 0,0 0-1 0 0,0 0 1 0 0,0 0 0 0 0,0 0 0 0 0,-1 1-1 0 0,1-1 1 0 0,0 0 0 0 0,0 0 0 0 0,-1 0-1 0 0,1 0 1 0 0,-1 0 0 0 0,1 1 0 0 0,-1-1-1 0 0,1 0 1 0 0,-1 0 0 0 0,1 1 0 0 0,-1-1-1 0 0,0 0 1 0 0,1 1 0 0 0,-1-1 0 0 0,0 0-1 0 0,0 1-245 0 0,0-1 116 0 0,-1 0-1 0 0,1 0 0 0 0,-1 1 0 0 0,0-1 1 0 0,0 1-1 0 0,1-1 0 0 0,-1 1 0 0 0,0 0 1 0 0,0 0-1 0 0,0-1 0 0 0,1 1 0 0 0,-1 0-115 0 0,-3 1-9 0 0,0-1 0 0 0,0 1-1 0 0,0 0 1 0 0,1 0-1 0 0,-1 0 1 0 0,0 0-1 0 0,1 1 1 0 0,-1 0 0 0 0,0 0 9 0 0,5-1-3 0 0,0-1-1 0 0,-1 0 1 0 0,1 0 0 0 0,0 1 0 0 0,0-1 0 0 0,0 0 0 0 0,-1 0 0 0 0,1 1 0 0 0,0-1 0 0 0,0 0-1 0 0,0 1 1 0 0,0-1 0 0 0,0 0 0 0 0,0 0 0 0 0,0 1 0 0 0,0-1 0 0 0,0 0 0 0 0,0 1 0 0 0,0-1 0 0 0,0 0-1 0 0,0 1 1 0 0,0-1 0 0 0,0 0 0 0 0,0 1 0 0 0,0-1 0 0 0,0 0 0 0 0,0 1 0 0 0,0-1 0 0 0,0 0 0 0 0,1 0-1 0 0,-1 1 1 0 0,0-1 0 0 0,0 0 3 0 0,6 9-116 0 0,8 1-20 0 0,1-1 0 0 0,9 4 136 0 0,-15-8 31 0 0,1 0 0 0 0,0 1-1 0 0,-1 0 1 0 0,0 0 0 0 0,-1 1 0 0 0,0 0 0 0 0,0 1 0 0 0,1 0-31 0 0,-8-6 2 0 0,1 0 0 0 0,-1 0 1 0 0,0 0-1 0 0,1 0 1 0 0,-1 0-1 0 0,0 0 0 0 0,0 0 1 0 0,0 0-1 0 0,-1 1 0 0 0,1-1 1 0 0,0 0-1 0 0,-1 1 1 0 0,0-1-1 0 0,1 0 0 0 0,-1 1 1 0 0,0-1-1 0 0,0 0 0 0 0,-1 1 1 0 0,1-1-1 0 0,0 0 1 0 0,-1 1-1 0 0,1-1 0 0 0,-1 0 1 0 0,0 0-1 0 0,0 1 0 0 0,0-1 1 0 0,0 0-1 0 0,0 0 1 0 0,0 0-1 0 0,0 0 0 0 0,-1 0 1 0 0,1 0-1 0 0,-1-1 0 0 0,0 1 1 0 0,1 0-3 0 0,-3 1 209 0 0,1 0 0 0 0,0-1 0 0 0,-1 1 0 0 0,1-1 0 0 0,-1 1 0 0 0,0-1 0 0 0,1 0 0 0 0,-1-1 0 0 0,0 1 0 0 0,0-1 0 0 0,-1 0 0 0 0,1 0 0 0 0,0 0 0 0 0,0 0 0 0 0,-1-1 0 0 0,1 1 0 0 0,0-1 0 0 0,0 0 0 0 0,-1-1-209 0 0,-4 0 282 0 0,1 0 0 0 0,0-1 0 0 0,0 0 0 0 0,-1-1 0 0 0,2 0 0 0 0,-2-1-282 0 0,6 3-101 0 0,1 0 0 0 0,-1-1 1 0 0,1 1-1 0 0,-1-1 1 0 0,1 0-1 0 0,0 0 1 0 0,0 0-1 0 0,0 0 0 0 0,0 0 101 0 0,1 0-282 0 0,0 1 0 0 0,0 0 0 0 0,0-1-1 0 0,0 1 1 0 0,1-1 0 0 0,-1 1 0 0 0,0-1 0 0 0,1 1-1 0 0,-1-1 1 0 0,1 1 0 0 0,0-1 0 0 0,0 1 0 0 0,-1-1-1 0 0,1 1 1 0 0,0-1 0 0 0,1-1 282 0 0,0-4-2199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3.820"/>
    </inkml:context>
    <inkml:brush xml:id="br0">
      <inkml:brushProperty name="width" value="0.05" units="cm"/>
      <inkml:brushProperty name="height" value="0.05" units="cm"/>
      <inkml:brushProperty name="color" value="#FFC114"/>
    </inkml:brush>
  </inkml:definitions>
  <inkml:trace contextRef="#ctx0" brushRef="#br0">71 41 12840 0 0,'0'0'588'0'0,"0"0"-12"0"0,16 2 3939 0 0,-10 1-3593 0 0,1-1 0 0 0,0 0 0 0 0,0 0 0 0 0,0-1 0 0 0,4 0-922 0 0,-8 0 32 0 0,1-1-1 0 0,-1 0 0 0 0,0 0 0 0 0,0-1 0 0 0,0 1 1 0 0,0 0-1 0 0,1-1 0 0 0,-1 0 0 0 0,0 0 1 0 0,0 0-1 0 0,0 0 0 0 0,0-1 0 0 0,2 0-31 0 0,-5 1 22 0 0,1 1 0 0 0,0 0 0 0 0,-1-1-1 0 0,1 1 1 0 0,-1-1 0 0 0,1 1 0 0 0,0-1-1 0 0,-1 1 1 0 0,1-1 0 0 0,-1 1 0 0 0,0-1-1 0 0,1 0 1 0 0,-1 1 0 0 0,1-1 0 0 0,-1 0 0 0 0,0 1-1 0 0,1-1 1 0 0,-1 0 0 0 0,0 1 0 0 0,0-1-1 0 0,0 0 1 0 0,0 1 0 0 0,1-1 0 0 0,-1 0-1 0 0,0 0 1 0 0,0 1 0 0 0,0-1 0 0 0,-1 0-1 0 0,1 0 1 0 0,0 1 0 0 0,0-1 0 0 0,0 0 0 0 0,0 0-1 0 0,-1 1 1 0 0,1-1 0 0 0,0 0 0 0 0,-1 1-1 0 0,1-1 1 0 0,0 0 0 0 0,-1 1 0 0 0,1-1-1 0 0,-1 1 1 0 0,0-1-22 0 0,0-1-16 0 0,0 1-1 0 0,-1-1 1 0 0,1 1-1 0 0,-1 0 1 0 0,1 0 0 0 0,-1-1-1 0 0,0 1 1 0 0,0 0-1 0 0,1 0 1 0 0,-1 1-1 0 0,0-1 1 0 0,0 0-1 0 0,0 0 1 0 0,0 1 0 0 0,-1-1 16 0 0,-1 1-37 0 0,0 0 0 0 0,0 0 0 0 0,0 1-1 0 0,0-1 1 0 0,0 1 0 0 0,0 0 0 0 0,0 0 0 0 0,1 0 0 0 0,-1 0 0 0 0,0 1 0 0 0,-1 0 37 0 0,-7 5-123 0 0,0 0 0 0 0,-7 6 123 0 0,0-1 63 0 0,15-9 19 0 0,1-1 0 0 0,0 1 0 0 0,-1-1 0 0 0,1 1 0 0 0,0 0 0 0 0,0 1-1 0 0,1-1 1 0 0,-1 0 0 0 0,1 1 0 0 0,-1 0 0 0 0,1-1 0 0 0,0 1 0 0 0,-1 4-82 0 0,2-6 43 0 0,1 0-1 0 0,-1 0 1 0 0,0 1-1 0 0,1-1 1 0 0,0 0-1 0 0,0 0 1 0 0,-1 1-1 0 0,1-1 1 0 0,0 0-1 0 0,1 1 1 0 0,-1-1-1 0 0,0 0 1 0 0,1 0-1 0 0,-1 0 1 0 0,1 1-1 0 0,0-1 1 0 0,0 0-1 0 0,0 0 1 0 0,0 0-1 0 0,0 0 1 0 0,0 0-1 0 0,0 0 1 0 0,1 0 0 0 0,-1-1-1 0 0,1 1 1 0 0,0 0-43 0 0,5 4 149 0 0,-1-1 1 0 0,1-1 0 0 0,-1 1-1 0 0,2-1 1 0 0,-1 0 0 0 0,0-1-1 0 0,1 0 1 0 0,-1 0 0 0 0,1-1-1 0 0,0 0 1 0 0,1 0-150 0 0,21 4 77 0 0,0-2-1 0 0,11 0-76 0 0,-32-3-21 0 0,17-1-6967 0 0,24-1 6988 0 0,-30 0-2556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0.510"/>
    </inkml:context>
    <inkml:brush xml:id="br0">
      <inkml:brushProperty name="width" value="0.05" units="cm"/>
      <inkml:brushProperty name="height" value="0.05" units="cm"/>
      <inkml:brushProperty name="color" value="#E71224"/>
    </inkml:brush>
  </inkml:definitions>
  <inkml:trace contextRef="#ctx0" brushRef="#br0">0 1 11976 0 0,'0'0'546'0'0,"0"0"-10"0"0,0 0-344 0 0,0 3 12 0 0,1 34 6742 0 0,3 19-4775 0 0,0 6-1785 0 0,-3-37-592 0 0,2 0 1 0 0,0-1 0 0 0,2 1-1 0 0,6 20 206 0 0,-10-42-332 0 0,4 8-3884 0 0,-3-9-2267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4.477"/>
    </inkml:context>
    <inkml:brush xml:id="br0">
      <inkml:brushProperty name="width" value="0.05" units="cm"/>
      <inkml:brushProperty name="height" value="0.05" units="cm"/>
      <inkml:brushProperty name="color" value="#FFC114"/>
    </inkml:brush>
  </inkml:definitions>
  <inkml:trace contextRef="#ctx0" brushRef="#br0">0 1 16727 0 0,'0'0'382'0'0,"0"0"54"0"0,0 0 21 0 0,0 0-50 0 0,5 11 790 0 0,-3 19 3119 0 0,1 14-2767 0 0,-3-35-1453 0 0,1 1-96 0 0,0 0 0 0 0,0 0 0 0 0,1 0 0 0 0,0 0 0 0 0,1-1 0 0 0,0 1 0 0 0,1 0 0 0 0,0-1 0 0 0,0 0 0 0 0,1 0 0 0 0,0 0 0 0 0,1 0 0 0 0,-6-8-2 0 0,1-1 0 0 0,-1 1 0 0 0,1-1 0 0 0,-1 1 0 0 0,1-1 0 0 0,-1 1 0 0 0,1-1 0 0 0,-1 0 0 0 0,1 1 0 0 0,-1-1-1 0 0,1 1 1 0 0,0-1 0 0 0,-1 0 0 0 0,1 0 0 0 0,-1 1 0 0 0,1-1 0 0 0,0 0 0 0 0,-1 0 2 0 0,1 0 2 0 0,-1 0 1 0 0,1 0-1 0 0,-1 0 0 0 0,1 0 1 0 0,-1 0-1 0 0,0 0 1 0 0,1-1-1 0 0,-1 1 0 0 0,1 0 1 0 0,-1 0-1 0 0,0 0 0 0 0,1-1 1 0 0,-1 1-1 0 0,0 0 1 0 0,1 0-1 0 0,-1-1 0 0 0,0 1 1 0 0,1 0-1 0 0,-1-1 0 0 0,0 1 1 0 0,1 0-3 0 0,1-4-13 0 0,-1 1 1 0 0,1-1-1 0 0,0 1 1 0 0,-1-1-1 0 0,0 0 1 0 0,0 0 12 0 0,4-8-460 0 0,-1 4 343 0 0,1 0 1 0 0,0 0-1 0 0,0 1 1 0 0,0-1-1 0 0,1 1 1 0 0,0 0-1 0 0,1 1 1 0 0,0 0 0 0 0,0 0-1 0 0,0 0 1 0 0,0 1-1 0 0,2-1 117 0 0,-9 6 19 0 0,1-1 0 0 0,-1 1 0 0 0,1 0 0 0 0,-1-1 0 0 0,1 1 0 0 0,0 0 0 0 0,-1-1-1 0 0,1 1 1 0 0,-1 0 0 0 0,1 0 0 0 0,0 0 0 0 0,-1 0 0 0 0,1-1 0 0 0,0 1 0 0 0,-1 0 0 0 0,1 0 0 0 0,0 0-1 0 0,-1 0 1 0 0,1 0 0 0 0,0 1 0 0 0,-1-1 0 0 0,1 0 0 0 0,0 0 0 0 0,-1 0 0 0 0,1 1 0 0 0,0-1 0 0 0,-1 0-1 0 0,1 0 1 0 0,-1 1 0 0 0,1-1 0 0 0,0 1 0 0 0,-1-1 0 0 0,1 1 0 0 0,-1-1 0 0 0,1 1 0 0 0,-1-1 0 0 0,0 1-1 0 0,1-1 1 0 0,-1 1 0 0 0,0-1 0 0 0,1 1 0 0 0,-1-1 0 0 0,0 1 0 0 0,1 0 0 0 0,-1-1 0 0 0,0 1-1 0 0,0 0-18 0 0,1 4 288 0 0,0 0 0 0 0,0 0-1 0 0,0 0 1 0 0,-1 0 0 0 0,0 6-288 0 0,0-2-207 0 0,1-4 171 0 0,-1 0-1 0 0,1-1 0 0 0,0 1 1 0 0,0-1-1 0 0,1 1 0 0 0,-1-1 0 0 0,1 1 1 0 0,0-1-1 0 0,0 0 0 0 0,1 0 1 0 0,-1 0-1 0 0,2 1 37 0 0,-2-3-314 0 0,0 1 1 0 0,0-1-1 0 0,0 0 0 0 0,1-1 0 0 0,-1 1 1 0 0,0 0-1 0 0,1-1 0 0 0,-1 1 1 0 0,1-1 313 0 0,0 1-696 0 0,0-1 1 0 0,0 0 0 0 0,0 0 0 0 0,1-1 0 0 0,-1 1 0 0 0,0-1 0 0 0,0 1 0 0 0,0-1 0 0 0,1 0 695 0 0,13-1-3072 0 0,-9-1 1536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4.844"/>
    </inkml:context>
    <inkml:brush xml:id="br0">
      <inkml:brushProperty name="width" value="0.05" units="cm"/>
      <inkml:brushProperty name="height" value="0.05" units="cm"/>
      <inkml:brushProperty name="color" value="#FFC114"/>
    </inkml:brush>
  </inkml:definitions>
  <inkml:trace contextRef="#ctx0" brushRef="#br0">130 38 6912 0 0,'0'0'528'0'0,"-7"-12"1834"0"0,6 10-1703 0 0,0 0 0 0 0,0 0 0 0 0,0 1 0 0 0,-1-1 0 0 0,1 1-1 0 0,-1-1 1 0 0,1 1 0 0 0,-1-1 0 0 0,1 1 0 0 0,-1 0-1 0 0,0 0 1 0 0,0 0 0 0 0,0 0 0 0 0,0 0 0 0 0,0 0 0 0 0,0 0-659 0 0,-1 0 292 0 0,1 1 0 0 0,-1-1 1 0 0,0 1-1 0 0,0-1 1 0 0,0 1-1 0 0,0 0 1 0 0,0 0-1 0 0,1 1 0 0 0,-1-1 1 0 0,0 0-1 0 0,-1 1-292 0 0,1 0 94 0 0,-1 0 0 0 0,1 0 0 0 0,-1 0 0 0 0,1 1 0 0 0,-1-1 0 0 0,1 1 0 0 0,0 0 0 0 0,0 0 0 0 0,0 0 0 0 0,0 0 0 0 0,0 1 0 0 0,0-1 0 0 0,1 1-1 0 0,-1 0 1 0 0,1-1 0 0 0,0 1 0 0 0,-1 0 0 0 0,1 1-94 0 0,1-2 4 0 0,1 0-1 0 0,-1 0 1 0 0,0-1-1 0 0,1 1 1 0 0,0 0-1 0 0,-1 0 0 0 0,1 0 1 0 0,0 0-1 0 0,0-1 1 0 0,0 1-1 0 0,0 0 1 0 0,0 0-1 0 0,1 0 1 0 0,-1 0-1 0 0,0-1 1 0 0,1 1-1 0 0,-1 0 0 0 0,1 0 1 0 0,0-1-1 0 0,0 1 1 0 0,0 0-1 0 0,0-1 1 0 0,0 1-1 0 0,0-1 1 0 0,0 1-1 0 0,0-1 1 0 0,1 1-4 0 0,3 2 124 0 0,-3-1-128 0 0,-1-2 0 0 0,2 1 1 0 0,-1 0-1 0 0,0 0 0 0 0,0-1 1 0 0,0 1-1 0 0,1-1 0 0 0,-1 0 0 0 0,1 0 1 0 0,-1 0-1 0 0,1 0 0 0 0,-1 0 1 0 0,4 0 3 0 0,0 0 55 0 0,0 0 0 0 0,1 0 1 0 0,-1-1-1 0 0,0 0 1 0 0,1 0-1 0 0,-1-1 0 0 0,1 1 1 0 0,1-2-56 0 0,-6 2 12 0 0,0-1 1 0 0,0 1 0 0 0,0-1-1 0 0,0 0 1 0 0,0 0 0 0 0,0 0-1 0 0,0 0 1 0 0,0 0 0 0 0,0 0-1 0 0,-1 0 1 0 0,1 0-1 0 0,0-1 1 0 0,-1 1 0 0 0,1-1-1 0 0,-1 1 1 0 0,1-1 0 0 0,-1 0-1 0 0,0 1 1 0 0,0-1 0 0 0,0 0-1 0 0,0 0 1 0 0,0 0 0 0 0,0 0-1 0 0,0 0 1 0 0,-1 0 0 0 0,1-1-13 0 0,0 0 61 0 0,-1-1 1 0 0,1 0-1 0 0,-1 0 1 0 0,0 0 0 0 0,0 0-1 0 0,0 0 1 0 0,0 1 0 0 0,-1-1-1 0 0,0 0 1 0 0,1 0-1 0 0,-2-1-61 0 0,1 3-375 0 0,0 0-1 0 0,0 0 0 0 0,0 0 0 0 0,0-1 0 0 0,0 1 1 0 0,-1 1-1 0 0,1-1 0 0 0,-1 0 0 0 0,1 0 0 0 0,-1 1 0 0 0,0-1 1 0 0,-1 0 375 0 0,-1-2-1642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5.449"/>
    </inkml:context>
    <inkml:brush xml:id="br0">
      <inkml:brushProperty name="width" value="0.05" units="cm"/>
      <inkml:brushProperty name="height" value="0.05" units="cm"/>
      <inkml:brushProperty name="color" value="#FFC114"/>
    </inkml:brush>
  </inkml:definitions>
  <inkml:trace contextRef="#ctx0" brushRef="#br0">123 57 11168 0 0,'4'-17'1232'0'0,"-5"15"-1036"0"0,1 0 0 0 0,0 1 0 0 0,-1-1 0 0 0,1 0 0 0 0,-1 0 0 0 0,0 0 0 0 0,1 1 0 0 0,-1-1 0 0 0,0 0 0 0 0,0 1 0 0 0,0-1 0 0 0,0 1 0 0 0,0-1 0 0 0,-1 1 0 0 0,1-1 0 0 0,0 1 0 0 0,-1 0 0 0 0,1 0 0 0 0,-1 0 0 0 0,1 0-1 0 0,-1 0 1 0 0,0 0 0 0 0,1 0 0 0 0,-1 0 0 0 0,0 0 0 0 0,0 1 0 0 0,1-1 0 0 0,-2 1-196 0 0,0-1 374 0 0,-1 1-1 0 0,1 0 0 0 0,0 0 1 0 0,-1 0-1 0 0,1 0 0 0 0,0 1 1 0 0,-1-1-1 0 0,1 1 0 0 0,0 0 1 0 0,0 0-1 0 0,-1 0 0 0 0,1 0 1 0 0,0 1-1 0 0,0-1 0 0 0,-2 3-373 0 0,1-2 42 0 0,1 0-1 0 0,1 0 0 0 0,-1 0 0 0 0,0 1 0 0 0,0-1 1 0 0,1 1-1 0 0,0 0 0 0 0,-1 0 0 0 0,1 0 1 0 0,0 0-1 0 0,1 0 0 0 0,-1 0 0 0 0,0 2-41 0 0,1-3 17 0 0,0 0-1 0 0,1 0 0 0 0,-1-1 0 0 0,1 1 1 0 0,0 0-1 0 0,0 0 0 0 0,0 0 1 0 0,0 0-1 0 0,0 0 0 0 0,0 0 1 0 0,0-1-1 0 0,0 1 0 0 0,1 0 1 0 0,-1 0-1 0 0,1 0 0 0 0,-1 0 0 0 0,1-1 1 0 0,0 1-1 0 0,0 0 0 0 0,0 0 1 0 0,0-1-1 0 0,0 1 0 0 0,0-1 1 0 0,0 1-1 0 0,0-1 0 0 0,2 2-16 0 0,3 2-179 0 0,0 1-1 0 0,0-1 1 0 0,0-1-1 0 0,1 1 1 0 0,0-1-1 0 0,0 0 1 0 0,0 0-1 0 0,0-1 1 0 0,1 0-1 0 0,1 0 180 0 0,-2-1-443 0 0,-1 0 0 0 0,1-1-1 0 0,0 0 1 0 0,0 0-1 0 0,0-1 1 0 0,0 0-1 0 0,-1 0 1 0 0,1-1 0 0 0,0 1-1 0 0,0-2 1 0 0,0 1-1 0 0,0-1 444 0 0,4-1-7459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5.850"/>
    </inkml:context>
    <inkml:brush xml:id="br0">
      <inkml:brushProperty name="width" value="0.05" units="cm"/>
      <inkml:brushProperty name="height" value="0.05" units="cm"/>
      <inkml:brushProperty name="color" value="#FFC114"/>
    </inkml:brush>
  </inkml:definitions>
  <inkml:trace contextRef="#ctx0" brushRef="#br0">1 0 13040 0 0,'0'0'597'0'0,"0"0"-9"0"0,0 0-209 0 0,0 0 525 0 0,0 0 266 0 0,0 0 57 0 0,0 0-18 0 0,3 14 2896 0 0,2 24-1845 0 0,-1-21-2172 0 0,4 25 695 0 0,-4-27-549 0 0,-2 1 0 0 0,1-1 1 0 0,-2 1-1 0 0,0 0-234 0 0,-1 0 36 0 0,-1-1 239 0 0,-3-24-642 0 0,3 6 247 0 0,1 0 0 0 0,1 0 0 0 0,-1-1-1 0 0,0 1 1 0 0,1 0 0 0 0,-1 0 0 0 0,1-1 0 0 0,0 1-1 0 0,0 0 1 0 0,1 0 0 0 0,-1 0 0 0 0,1 0 0 0 0,-1 0-1 0 0,1 0 1 0 0,0 1 0 0 0,1-2 120 0 0,1-2-101 0 0,1 0-1 0 0,1 0 1 0 0,-1 0-1 0 0,1 1 1 0 0,0 0-1 0 0,3-2 102 0 0,-7 5 15 0 0,-1 1 0 0 0,1 0 0 0 0,0 0 0 0 0,0 0 0 0 0,0 0 0 0 0,0 0 0 0 0,0 0 0 0 0,0 1 0 0 0,1-1 0 0 0,-1 0 0 0 0,0 1 0 0 0,0 0 0 0 0,0 0 1 0 0,1 0-1 0 0,-1 0 0 0 0,0 0 0 0 0,0 0 0 0 0,0 0 0 0 0,1 1 0 0 0,-1-1 0 0 0,0 1-15 0 0,0-1 38 0 0,-1 1 0 0 0,1 0 0 0 0,0 0 1 0 0,-1 0-1 0 0,0 0 0 0 0,1 0 1 0 0,-1 1-1 0 0,1-1 0 0 0,-1 0 0 0 0,0 1 1 0 0,0-1-1 0 0,0 1 0 0 0,0-1 1 0 0,0 1-1 0 0,0-1 0 0 0,0 1 0 0 0,0 0 1 0 0,-1-1-1 0 0,1 1 0 0 0,-1 0 1 0 0,1-1-1 0 0,-1 1 0 0 0,0 0 0 0 0,0 0 1 0 0,1 0-1 0 0,-1 0-38 0 0,1 11 489 0 0,0 1-1 0 0,2-1 1 0 0,0 1-489 0 0,-2-10-113 0 0,0 0 0 0 0,0 1 0 0 0,1-1-1 0 0,-1-1 1 0 0,1 1 0 0 0,0 0 0 0 0,0 0 0 0 0,1-1 0 0 0,-1 1-1 0 0,1-1 1 0 0,2 3 113 0 0,-4-5-299 0 0,-1-1 1 0 0,1 1-1 0 0,-1-1 0 0 0,1 0 1 0 0,0 1-1 0 0,-1-1 0 0 0,1 0 0 0 0,-1 1 1 0 0,1-1-1 0 0,0 0 0 0 0,0 0 1 0 0,-1 1-1 0 0,1-1 0 0 0,0 0 0 0 0,-1 0 1 0 0,1 0-1 0 0,0 0 0 0 0,0 0 1 0 0,-1 0-1 0 0,1 0 0 0 0,0-1 299 0 0,4 1-2047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6.214"/>
    </inkml:context>
    <inkml:brush xml:id="br0">
      <inkml:brushProperty name="width" value="0.05" units="cm"/>
      <inkml:brushProperty name="height" value="0.05" units="cm"/>
      <inkml:brushProperty name="color" value="#FFC114"/>
    </inkml:brush>
  </inkml:definitions>
  <inkml:trace contextRef="#ctx0" brushRef="#br0">1 4 11976 0 0,'0'0'546'0'0,"0"0"-10"0"0,15-2 3655 0 0,20 1 96 0 0,14 1-2896 0 0,-17 3-7580 0 0,-23-2-989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7.025"/>
    </inkml:context>
    <inkml:brush xml:id="br0">
      <inkml:brushProperty name="width" value="0.05" units="cm"/>
      <inkml:brushProperty name="height" value="0.05" units="cm"/>
      <inkml:brushProperty name="color" value="#FFC114"/>
    </inkml:brush>
  </inkml:definitions>
  <inkml:trace contextRef="#ctx0" brushRef="#br0">1 5 13824 0 0,'5'-1'1066'0'0,"0"-2"822"0"0,-2 2 198 0 0,0 9-1111 0 0,-1 9-73 0 0,0 0 0 0 0,-2 0-1 0 0,0 14-901 0 0,0-15 166 0 0,0 1 0 0 0,1 0 1 0 0,0 0-1 0 0,2 0-166 0 0,1 4-18 0 0,-3-10-89 0 0,2 0 1 0 0,-1-1-1 0 0,2 3 107 0 0,0 4-2768 0 0,-2-13 1320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8.128"/>
    </inkml:context>
    <inkml:brush xml:id="br0">
      <inkml:brushProperty name="width" value="0.05" units="cm"/>
      <inkml:brushProperty name="height" value="0.05" units="cm"/>
      <inkml:brushProperty name="color" value="#FFC114"/>
    </inkml:brush>
  </inkml:definitions>
  <inkml:trace contextRef="#ctx0" brushRef="#br0">131 179 13760 0 0,'0'0'629'0'0,"0"0"-12"0"0,-4-16 1502 0 0,1 14-1913 0 0,0 0 1 0 0,0 0-1 0 0,0 0 1 0 0,0 1-1 0 0,-1-1 1 0 0,1 1 0 0 0,-1 0-1 0 0,1 0 1 0 0,-1 0-1 0 0,1 0 1 0 0,-1 1-1 0 0,0-1 1 0 0,1 1-1 0 0,-1 0 1 0 0,0 0-1 0 0,1 0 1 0 0,-1 1-1 0 0,1-1 1 0 0,-1 1-1 0 0,0 0 1 0 0,1 0-1 0 0,-1 0 1 0 0,1 0 0 0 0,0 1-1 0 0,-1-1 1 0 0,1 1-1 0 0,0 0 1 0 0,0 0-1 0 0,0 0 1 0 0,0 0-1 0 0,-1 2-206 0 0,2-2 1 0 0,0 1 0 0 0,0-1 0 0 0,1 1-1 0 0,-1-1 1 0 0,1 1 0 0 0,0 0 0 0 0,-1 0 0 0 0,1-1-1 0 0,1 1 1 0 0,-1 0 0 0 0,0 0 0 0 0,0 3-1 0 0,1-4-3 0 0,0 0 0 0 0,-1 0 1 0 0,1 0-1 0 0,0 0 1 0 0,0 1-1 0 0,0-1 0 0 0,1 0 1 0 0,-1 0-1 0 0,0 0 1 0 0,1 0-1 0 0,0 0 1 0 0,-1 0-1 0 0,1 0 0 0 0,0 0 1 0 0,0 0-1 0 0,0 0 1 0 0,0-1-1 0 0,1 2 3 0 0,1-1-107 0 0,0 1 1 0 0,0 0-1 0 0,0-1 0 0 0,1 1 1 0 0,-1-1-1 0 0,1 0 0 0 0,0 0 1 0 0,-1-1-1 0 0,1 1 0 0 0,0-1 0 0 0,0 0 1 0 0,0 0-1 0 0,0 0 0 0 0,0 0 1 0 0,3-1 106 0 0,-1 1 146 0 0,-1-1 1 0 0,1 0 0 0 0,0 0 0 0 0,-1-1-1 0 0,1 0 1 0 0,0 0 0 0 0,-1 0-1 0 0,1 0 1 0 0,-1-1 0 0 0,0 0-1 0 0,1-1-146 0 0,-2 1-37 0 0,-1 0-1 0 0,0 0 0 0 0,0-1 0 0 0,0 1 1 0 0,0-1-1 0 0,-1 0 0 0 0,1 0 1 0 0,-1 0-1 0 0,0 0 0 0 0,0-1 1 0 0,0 1-1 0 0,0 0 0 0 0,0-1 1 0 0,-1 1-1 0 0,1-1 0 0 0,-1 0 0 0 0,0 1 1 0 0,0-1-1 0 0,-1 0 0 0 0,1 0 1 0 0,-1 0-1 0 0,0-2 38 0 0,0 6-81 0 0,0 0 7 0 0,0 0-10 0 0,0 0-50 0 0,0 1 69 0 0,-1 1 1 0 0,1-1-1 0 0,-1 0 1 0 0,1 1-1 0 0,-1-1 1 0 0,1 1-1 0 0,0-1 1 0 0,0 1-1 0 0,0-1 1 0 0,0 1-1 0 0,0 0 65 0 0,1 2 69 0 0,0 0 0 0 0,1-1 0 0 0,-1 1 0 0 0,1 0 1 0 0,0-1-1 0 0,0 0 0 0 0,0 1 0 0 0,0-1 0 0 0,0 0 0 0 0,1 0 0 0 0,0 0 0 0 0,-1 0 0 0 0,1 0 0 0 0,0-1 0 0 0,0 0 0 0 0,1 1 0 0 0,-1-1 0 0 0,0 0 0 0 0,1 0 0 0 0,-1-1 0 0 0,1 1 0 0 0,0-1 0 0 0,-1 0 0 0 0,1 0 0 0 0,0 0 0 0 0,0 0 0 0 0,1-1-69 0 0,16 3-3323 0 0,0-2 0 0 0,17-1 3323 0 0,-31-1-1015 0 0,0 1 1 0 0,0-1-1 0 0,0 0 0 0 0,-1-1 1 0 0,1 0-1 0 0,0 0 0 0 0,-1 0 1 0 0,1-1-1 0 0,-1 0 0 0 0,2-2 1015 0 0,-3 3 347 0 0,-2-1 0 0 0,1 0 0 0 0,0-1 0 0 0,-1 1 0 0 0,1-1-1 0 0,-1 1 1 0 0,0-2-347 0 0,-1 3 612 0 0,-1 0-1 0 0,1 0 1 0 0,-1-1-1 0 0,1 1 1 0 0,-1 0-1 0 0,0-1 1 0 0,0 1-1 0 0,0-1 1 0 0,-1 0-1 0 0,1 1 1 0 0,0-1-1 0 0,-1 0 0 0 0,0 0-611 0 0,0 1 207 0 0,0 0-1 0 0,-1 0 0 0 0,1 0 1 0 0,-1 0-1 0 0,1 0 0 0 0,-1 0 0 0 0,0 0 1 0 0,0 0-1 0 0,0 1 0 0 0,0-1 0 0 0,0 0 1 0 0,0 1-1 0 0,0-1 0 0 0,0 1 1 0 0,-1-1-1 0 0,1 1 0 0 0,-1-1 0 0 0,1 1 1 0 0,-1 0-1 0 0,1 0 0 0 0,-1 0 0 0 0,0 0 1 0 0,0 0-207 0 0,-5-3 347 0 0,0 0 0 0 0,0 1 0 0 0,-1 0 0 0 0,0 1 0 0 0,0-1-347 0 0,4 3 0 0 0,0-1 0 0 0,0 0 0 0 0,0 1 0 0 0,1 0 0 0 0,-1 0 0 0 0,0 0 0 0 0,0 0 0 0 0,0 0 0 0 0,0 1 0 0 0,0 0 0 0 0,0 0 0 0 0,0 0 0 0 0,1 0 0 0 0,-4 2 0 0 0,6-1 0 0 0,-1-1 0 0 0,1 1 0 0 0,0 0 0 0 0,0 0 0 0 0,0-1 0 0 0,0 1 0 0 0,0 0 0 0 0,0 0 0 0 0,0 0 0 0 0,1 0 0 0 0,-1 0 0 0 0,1 1 0 0 0,-1-1 0 0 0,1 0 0 0 0,0 0 0 0 0,0 0 0 0 0,0 0 0 0 0,0 0 0 0 0,0 1 0 0 0,0-1 0 0 0,1 0 0 0 0,-1 0 0 0 0,5 30 0 0 0,-4-20 0 0 0,-1-11 0 0 0,0 0 0 0 0,0-1 0 0 0,0 1 0 0 0,0 0 0 0 0,0 0 0 0 0,0-1 0 0 0,0 1 0 0 0,0 0 0 0 0,0 0 0 0 0,1-1 0 0 0,-1 1 0 0 0,0 0 0 0 0,0-1 0 0 0,1 1 0 0 0,-1 0 0 0 0,1-1 0 0 0,-1 1 0 0 0,0 0 0 0 0,1-1 0 0 0,-1 1 0 0 0,1-1 0 0 0,-1 1 0 0 0,1-1 0 0 0,0 1 0 0 0,0 0 0 0 0,3 2 0 0 0,1 0 0 0 0,1-1 0 0 0,-1 1 0 0 0,0-1 0 0 0,1 0 0 0 0,-1 0 0 0 0,1-1 0 0 0,-1 1 0 0 0,1-1 0 0 0,0 0 0 0 0,-1-1 0 0 0,1 0 0 0 0,0 0 0 0 0,0 0 0 0 0,-1 0 0 0 0,1-1 0 0 0,0 0 0 0 0,-1 0 0 0 0,1-1 0 0 0,1 0 0 0 0,-2 1 0 0 0,-1-1 0 0 0,0 1 0 0 0,1-1 0 0 0,-1 0 0 0 0,0-1 0 0 0,0 1 0 0 0,0-1 0 0 0,0 0 0 0 0,-1 0 0 0 0,1 0 0 0 0,-1 0 0 0 0,0 0 0 0 0,0-1 0 0 0,0 0 0 0 0,0 1 0 0 0,0-1 0 0 0,-1 0 0 0 0,0-1 0 0 0,0 1 0 0 0,0 0 0 0 0,0 0 0 0 0,-1-1 0 0 0,1 1 0 0 0,-1-1 0 0 0,0 0 0 0 0,1-9 0 0 0,-1 11 0 0 0,0-1 0 0 0,-1 1 0 0 0,1-1 0 0 0,-1 1 0 0 0,0-1 0 0 0,0 0 0 0 0,-1 0 0 0 0,-1-38 0 0 0,1 38 0 0 0,1 0 0 0 0,0 0 0 0 0,0 0 0 0 0,1 0 0 0 0,-1 0 0 0 0,1 0 0 0 0,1-21 0 0 0,-2 16 0 0 0,0 8 0 0 0,0 0 0 0 0,0 0 0 0 0,0-1 0 0 0,0 1 0 0 0,0 0 0 0 0,0-1 0 0 0,0 1 0 0 0,0 0 0 0 0,-1 0 0 0 0,1 0 0 0 0,0-1 0 0 0,-1 1 0 0 0,1 0 0 0 0,-2-6 0 0 0,2 7 0 0 0,0 0 0 0 0,0-1 0 0 0,0 1 0 0 0,0 0 0 0 0,0-1 0 0 0,0 1 0 0 0,0 0 0 0 0,-1 0 0 0 0,1-1 0 0 0,0 1 0 0 0,0 0 0 0 0,0-1 0 0 0,0 1 0 0 0,0 0 0 0 0,-1 0 0 0 0,1-1 0 0 0,0 1 0 0 0,0 0 0 0 0,0 0 0 0 0,-1-1 0 0 0,1 1 0 0 0,0 0 0 0 0,0 0 0 0 0,-1 0 0 0 0,1-1 0 0 0,0 1 0 0 0,-1 1 0 0 0,0-1 0 0 0,1 0 0 0 0,-1 1 0 0 0,1-1 0 0 0,-1 1 0 0 0,1 0 0 0 0,-1-1 0 0 0,1 1 0 0 0,0-1 0 0 0,-1 1 0 0 0,1 0 0 0 0,0-1 0 0 0,-1 1 0 0 0,1 0 0 0 0,0-1 0 0 0,-1 2 0 0 0,0-1 0 0 0,0 1 0 0 0,0 0 0 0 0,1-1 0 0 0,-1 1 0 0 0,1 0 0 0 0,-1-1 0 0 0,1 1 0 0 0,-1 0 0 0 0,1 0 0 0 0,0 0 0 0 0,0-1 0 0 0,0 1 0 0 0,-2 14 0 0 0,1-12 0 0 0,1-1 0 0 0,0 1 0 0 0,0-1 0 0 0,0 1 0 0 0,0 0 0 0 0,1-1 0 0 0,-1 1 0 0 0,1 0 0 0 0,1 13 0 0 0,-1-11 47 0 0,0 0-1 0 0,0-1 0 0 0,1 1 0 0 0,-1 0 0 0 0,1-1 1 0 0,0 1-1 0 0,2 1-46 0 0,6 20 1116 0 0,-9-24-1017 0 0,0 0 0 0 0,1 0 0 0 0,-1 0 0 0 0,1 0-1 0 0,-1 0 1 0 0,2 1-99 0 0,0-1 3 0 0,-1 0 0 0 0,-1 0 0 0 0,1 1 0 0 0,0-1 0 0 0,0 3-3 0 0,0-1-290 0 0,0-1 0 0 0,0 1 0 0 0,1 0-1 0 0,0-1 1 0 0,-1 0 0 0 0,4 4 290 0 0,-4-6-563 0 0,-1 0-1 0 0,1 0 1 0 0,0 0-1 0 0,0 0 1 0 0,0 0-1 0 0,1-1 1 0 0,-1 1-1 0 0,1 0 564 0 0,4 1-1535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7:58.980"/>
    </inkml:context>
    <inkml:brush xml:id="br0">
      <inkml:brushProperty name="width" value="0.05" units="cm"/>
      <inkml:brushProperty name="height" value="0.05" units="cm"/>
      <inkml:brushProperty name="color" value="#FFC114"/>
    </inkml:brush>
  </inkml:definitions>
  <inkml:trace contextRef="#ctx0" brushRef="#br0">14 78 7832 0 0,'-3'0'252'0'0,"-7"3"554"0"0,10-3 368 0 0,5 3 6025 0 0,15 10-6644 0 0,-17-12-136 0 0,0 1 0 0 0,1-1 1 0 0,-1 0-1 0 0,0 0 0 0 0,1 0 0 0 0,-1 0 0 0 0,3-1-419 0 0,-2 1 83 0 0,1-1 0 0 0,0 0 0 0 0,-1 0 0 0 0,1-1 0 0 0,-1 1 0 0 0,1-1 0 0 0,-1 0 0 0 0,0 0 0 0 0,1-1 0 0 0,-1 0 0 0 0,0 1 0 0 0,0-1 0 0 0,0 0 0 0 0,2-2-83 0 0,-5 3 36 0 0,0 0 1 0 0,0 0-1 0 0,0 0 1 0 0,1 0-1 0 0,-1 0 1 0 0,-1 0-1 0 0,1 0 1 0 0,0 0-1 0 0,0-1 1 0 0,0 1-1 0 0,-1 0 1 0 0,1-1-1 0 0,0 1 1 0 0,-1-1-1 0 0,0 1 1 0 0,1 0-1 0 0,-1-1 1 0 0,0 1-1 0 0,1-1 1 0 0,-1 1-1 0 0,0-1 1 0 0,0 1-1 0 0,0-1 1 0 0,-1 1-1 0 0,1-1 1 0 0,0 1-1 0 0,0-1 1 0 0,-1 1-1 0 0,1-1 0 0 0,-1 1 1 0 0,0-1-1 0 0,1 1 1 0 0,-1 0-1 0 0,0 0 1 0 0,0-1-1 0 0,1 1 1 0 0,-1 0-1 0 0,0 0 1 0 0,0 0-1 0 0,0 0 1 0 0,-1 0-1 0 0,1 0 1 0 0,0 0-1 0 0,0 0-36 0 0,-2 0 0 0 0,0 0 0 0 0,1 0 0 0 0,-1 0 0 0 0,0 0 0 0 0,0 0 0 0 0,0 1 0 0 0,0 0 0 0 0,1-1 0 0 0,-1 1 0 0 0,0 0 0 0 0,0 1 0 0 0,0-1 0 0 0,0 0 0 0 0,0 1 0 0 0,0-1 0 0 0,1 1 0 0 0,-1 0 0 0 0,0 0 0 0 0,1 0 0 0 0,-1 0 0 0 0,0 1 0 0 0,1-1 0 0 0,-1 1 0 0 0,1 0 0 0 0,0-1 0 0 0,-1 2 0 0 0,0-1 0 0 0,0 0 0 0 0,1 1 0 0 0,-1-1 0 0 0,1 1 0 0 0,0 0 0 0 0,-1 0 0 0 0,1 0 0 0 0,0 0 0 0 0,1 0 0 0 0,-1 0 0 0 0,1 1 0 0 0,-1-1 0 0 0,1 0 0 0 0,0 1 0 0 0,0-1 0 0 0,0 1 0 0 0,1-1 0 0 0,-1 1 0 0 0,1 0 0 0 0,0-1 0 0 0,0 2 0 0 0,0 1 0 0 0,1-1 0 0 0,0 1 0 0 0,1 0 0 0 0,-1 0 0 0 0,3 5 0 0 0,-3-9 0 0 0,0 0 0 0 0,0 1 0 0 0,0-1 0 0 0,1 0 0 0 0,-1 0 0 0 0,1 0 0 0 0,0 0 0 0 0,-1-1 0 0 0,1 1 0 0 0,0 0 0 0 0,0-1 0 0 0,0 1 0 0 0,0-1 0 0 0,0 1 0 0 0,1-1 0 0 0,3 2 0 0 0,1 0 0 0 0,-1-1 0 0 0,1 0 0 0 0,0 0 0 0 0,-1-1 0 0 0,1 0 0 0 0,0 0 0 0 0,0 0 0 0 0,0-1 0 0 0,0 0 0 0 0,6-1 0 0 0,-1-1 0 0 0,0 1 0 0 0,0-2 0 0 0,0 0 0 0 0,0 0 0 0 0,0-1 0 0 0,-11 3 0 0 0,0 1 36 0 0,-1 0 0 0 0,1 0 0 0 0,0-1 0 0 0,-1 1 0 0 0,1 0 0 0 0,0 0 0 0 0,-1 0 0 0 0,1 0 0 0 0,0 0 0 0 0,-1-1 0 0 0,1 1 0 0 0,0 0-1 0 0,-1 1 1 0 0,1-1 0 0 0,0 0 0 0 0,-1 0 0 0 0,1 0 0 0 0,0 0 0 0 0,-1 0 0 0 0,1 1 0 0 0,0-1 0 0 0,-1 0 0 0 0,1 1 0 0 0,-1-1 0 0 0,1 1-36 0 0,17 7 1195 0 0,-18-8-963 0 0,0 0 68 0 0,0 0 10 0 0,0 0-31 0 0,-1-2-202 0 0,-1 0-1 0 0,1 0 1 0 0,0 0 0 0 0,0-1 0 0 0,0 1-1 0 0,0 0 1 0 0,0-3-77 0 0,0 2 20 0 0,0-1 0 0 0,1 0-1 0 0,0 0 1 0 0,0 0 0 0 0,0 0-1 0 0,0 1 1 0 0,0-1 0 0 0,1 0-1 0 0,0 0 1 0 0,0 0 0 0 0,0 1 0 0 0,0-1-1 0 0,0 1 1 0 0,1-1 0 0 0,0 1-1 0 0,0-2-19 0 0,2-2-64 0 0,0 0-1 0 0,1 1 1 0 0,0-1 0 0 0,0 1-1 0 0,0 0 1 0 0,1 0-1 0 0,2-2 65 0 0,1 2-21 0 0,0-1 0 0 0,0 1 1 0 0,1 1-1 0 0,-1 0 0 0 0,1 0 0 0 0,1 1 0 0 0,-1 0 0 0 0,1 1 0 0 0,9-2 21 0 0,-17 4 24 0 0,0 1-1 0 0,0-1 1 0 0,0 1-1 0 0,0 0 1 0 0,0 0-1 0 0,0 0 1 0 0,0 0-1 0 0,0 0 1 0 0,0 0 0 0 0,0 1-1 0 0,0 0 1 0 0,0-1-1 0 0,0 1 1 0 0,-1 0-1 0 0,1 1-23 0 0,-1-1 14 0 0,0 0 1 0 0,-1 0-1 0 0,1 0 0 0 0,0 0 1 0 0,-1 1-1 0 0,1-1 0 0 0,-1 1 1 0 0,0-1-1 0 0,1 1 0 0 0,-1 0 1 0 0,0-1-1 0 0,0 1 0 0 0,0 0 1 0 0,0 0-1 0 0,0 0 0 0 0,-1 0 1 0 0,1 0-1 0 0,0-1 0 0 0,-1 1 1 0 0,1 1-1 0 0,-1-1 0 0 0,0 0-14 0 0,2 20 151 0 0,-1 23-151 0 0,-1 1 292 0 0,0-33 442 0 0,0-10-685 0 0,0-1 0 0 0,-1 1 0 0 0,2 0 1 0 0,-1 0-1 0 0,0 0 0 0 0,1 0 0 0 0,-1 0 0 0 0,1-1 1 0 0,0 1-1 0 0,0 0 0 0 0,0 0 0 0 0,0-1 0 0 0,0 1 1 0 0,0-1-1 0 0,1 1-49 0 0,-2-3-696 0 0,0 0-258 0 0,0 0-1693 0 0,0 0-6562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4.420"/>
    </inkml:context>
    <inkml:brush xml:id="br0">
      <inkml:brushProperty name="width" value="0.05" units="cm"/>
      <inkml:brushProperty name="height" value="0.05" units="cm"/>
      <inkml:brushProperty name="color" value="#F6630D"/>
    </inkml:brush>
  </inkml:definitions>
  <inkml:trace contextRef="#ctx0" brushRef="#br0">11 0 1840 0 0,'0'0'83'0'0,"0"0"421"0"0,0 0 1725 0 0,0 6 8444 0 0,0 3-8743 0 0,0 22-230 0 0,1 8-128 0 0,-2-1 0 0 0,-6 29-1572 0 0,6-55-127 0 0,-1 0-1 0 0,2 0 0 0 0,-1 0 0 0 0,2 0 0 0 0,0 0 1 0 0,0 1 127 0 0,5-1-2172 0 0,-6-12 478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4.883"/>
    </inkml:context>
    <inkml:brush xml:id="br0">
      <inkml:brushProperty name="width" value="0.05" units="cm"/>
      <inkml:brushProperty name="height" value="0.05" units="cm"/>
      <inkml:brushProperty name="color" value="#F6630D"/>
    </inkml:brush>
  </inkml:definitions>
  <inkml:trace contextRef="#ctx0" brushRef="#br0">189 0 3224 0 0,'0'0'143'0'0,"0"0"395"0"0,0 0 1558 0 0,0 0 677 0 0,0 0 137 0 0,0 0-268 0 0,0 0-1243 0 0,0 0-545 0 0,0 0-107 0 0,0 0-88 0 0,0 0-298 0 0,0 0-128 0 0,0 0-29 0 0,0 0 12 0 0,0 0 68 0 0,0 0 32 0 0,-5 15 924 0 0,2-11-1035 0 0,-1 0 0 0 0,-1 0 0 0 0,1-1 0 0 0,0 1 0 0 0,-1-1-1 0 0,0 0 1 0 0,0 0 0 0 0,0-1 0 0 0,-3 2-205 0 0,-5 3 68 0 0,12-7-63 0 0,-24 15 90 0 0,-12 8-95 0 0,29-17 8 0 0,0 0 0 0 0,0 1 1 0 0,1 0-1 0 0,0 0 0 0 0,1 0 1 0 0,-3 4-9 0 0,9-11-1 0 0,-1 1 0 0 0,0 0 1 0 0,1 0-1 0 0,-1 0 0 0 0,1 0 1 0 0,-1-1-1 0 0,1 1 0 0 0,-1 0 1 0 0,1 0-1 0 0,0 0 0 0 0,-1 0 1 0 0,1 0-1 0 0,0 0 0 0 0,0 0 1 0 0,0 0-1 0 0,0 0 0 0 0,0 0 1 0 0,0 0-1 0 0,0 0 0 0 0,0 0 0 0 0,0 0 1 0 0,0 0-1 0 0,1 0 0 0 0,-1 0 1 0 0,1 1 0 0 0,0 0-5 0 0,0-1 1 0 0,0 0-1 0 0,0 1 1 0 0,0-1 0 0 0,1 0-1 0 0,-1 1 1 0 0,1-1-1 0 0,-1 0 1 0 0,1 0-1 0 0,-1 0 1 0 0,1 0-1 0 0,-1 0 1 0 0,2 0 4 0 0,5 2-18 0 0,0 0 0 0 0,0-1 0 0 0,0 0-1 0 0,0 0 1 0 0,9 0 18 0 0,-1-1-49 0 0,13 2-1091 0 0,26 5 1140 0 0,-28-6-4129 0 0,-19-2-2312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0.865"/>
    </inkml:context>
    <inkml:brush xml:id="br0">
      <inkml:brushProperty name="width" value="0.05" units="cm"/>
      <inkml:brushProperty name="height" value="0.05" units="cm"/>
      <inkml:brushProperty name="color" value="#E71224"/>
    </inkml:brush>
  </inkml:definitions>
  <inkml:trace contextRef="#ctx0" brushRef="#br0">1 17 15576 0 0,'0'0'356'0'0,"0"0"49"0"0,0 0 20 0 0,0 0-46 0 0,14-11 1354 0 0,-11 10-1704 0 0,-1 0-1 0 0,1 0 0 0 0,0 0 1 0 0,-1 1-1 0 0,1-1 1 0 0,0 1-1 0 0,-1 0 1 0 0,1 0-1 0 0,0 0 1 0 0,0 0-1 0 0,-1 0-28 0 0,34 6-673 0 0,-19-3-1031 0 0,-5 0-4386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5.425"/>
    </inkml:context>
    <inkml:brush xml:id="br0">
      <inkml:brushProperty name="width" value="0.05" units="cm"/>
      <inkml:brushProperty name="height" value="0.05" units="cm"/>
      <inkml:brushProperty name="color" value="#F6630D"/>
    </inkml:brush>
  </inkml:definitions>
  <inkml:trace contextRef="#ctx0" brushRef="#br0">10 0 12728 0 0,'1'0'134'0'0,"-1"0"0"0"0,0 0 0 0 0,0 1 1 0 0,0-1-1 0 0,1 0 0 0 0,-1 0 0 0 0,0 0 1 0 0,0 1-1 0 0,0-1 0 0 0,0 0 0 0 0,0 0 1 0 0,0 0-1 0 0,1 1 0 0 0,-1-1 0 0 0,0 0 1 0 0,0 0-1 0 0,0 0 0 0 0,0 1 0 0 0,0-1 1 0 0,0 0-1 0 0,0 0 0 0 0,0 1 0 0 0,0-1 1 0 0,0 0-1 0 0,0 0 0 0 0,0 1 0 0 0,0-1 0 0 0,0 0 1 0 0,0 0-1 0 0,0 0 0 0 0,0 1 0 0 0,-1-1 1 0 0,1 0-1 0 0,0 0 0 0 0,0 1 0 0 0,0-1-134 0 0,-5 17 1435 0 0,-1 5-816 0 0,5-12-630 0 0,1-1 0 0 0,0 1-1 0 0,1-1 1 0 0,-1 1 0 0 0,3 5 11 0 0,-3-12 15 0 0,1 0 0 0 0,-1-1-1 0 0,1 1 1 0 0,0 0 0 0 0,0-1 0 0 0,0 1 0 0 0,1-1 0 0 0,-1 1 0 0 0,0-1 0 0 0,1 0 0 0 0,0 0 0 0 0,-1 1 0 0 0,1-1 0 0 0,0 0 0 0 0,0 0 0 0 0,0-1 0 0 0,0 1 0 0 0,1 0 0 0 0,-1-1-1 0 0,0 1 1 0 0,3 0-15 0 0,-3-2-2 0 0,-1 1-1 0 0,1-1 0 0 0,0 1 0 0 0,1-1 0 0 0,-1 0 0 0 0,0 0 1 0 0,0 0-1 0 0,0 0 0 0 0,0 0 0 0 0,0 0 0 0 0,0-1 0 0 0,0 1 1 0 0,0-1-1 0 0,0 1 0 0 0,0-1 0 0 0,-1 0 0 0 0,1 0 0 0 0,0 0 1 0 0,0 0-1 0 0,0 0 0 0 0,-1 0 0 0 0,1 0 0 0 0,-1 0 0 0 0,1-1 1 0 0,-1 1-1 0 0,1-1 3 0 0,1-1-96 0 0,0-1 0 0 0,0 1 0 0 0,0-1 0 0 0,-1 1 1 0 0,1-1-1 0 0,-1 0 0 0 0,0 0 0 0 0,0 0 0 0 0,-1 0 0 0 0,1 0 0 0 0,0-5 96 0 0,3-21-334 0 0,-5 28 307 0 0,1 0 0 0 0,-1 0 0 0 0,0 1 0 0 0,0-1 0 0 0,0 0 0 0 0,-1 0 0 0 0,1 0 0 0 0,0 0 0 0 0,-1 0 0 0 0,1 0 0 0 0,-1 0 0 0 0,0 1 0 0 0,1-1 0 0 0,-2-1 27 0 0,2 3 9 0 0,0 0-1 0 0,0 0 0 0 0,-1 0 0 0 0,1 0 0 0 0,0 0 0 0 0,0 0 0 0 0,0 0 1 0 0,-1 0-1 0 0,1 1 0 0 0,0-1 0 0 0,0 0 0 0 0,0 0 0 0 0,-1 0 0 0 0,1 0 1 0 0,0 0-1 0 0,0 0 0 0 0,0 1 0 0 0,-1-1 0 0 0,1 0 0 0 0,0 0 0 0 0,0 0 1 0 0,0 0-1 0 0,0 1 0 0 0,0-1 0 0 0,0 0 0 0 0,-1 0 0 0 0,1 0 0 0 0,0 1 1 0 0,0-1-1 0 0,0 0 0 0 0,0 0 0 0 0,0 0 0 0 0,0 1 0 0 0,0-1 1 0 0,0 0-1 0 0,0 0 0 0 0,0 1 0 0 0,0-1 0 0 0,0 0-8 0 0,-2 10 274 0 0,1 0 101 0 0,2 0 0 0 0,-1 0-1 0 0,3 10-374 0 0,-2-16-18 0 0,0-1-1 0 0,0 0 1 0 0,0 0-1 0 0,0 0 1 0 0,0 0-1 0 0,1 0 0 0 0,0 0 1 0 0,-1 0-1 0 0,1-1 1 0 0,0 1-1 0 0,0-1 1 0 0,1 1-1 0 0,-1-1 0 0 0,1 1 19 0 0,-2-2-472 0 0,0 0-1 0 0,1 0 0 0 0,-1 0 0 0 0,0 0 0 0 0,1 0 0 0 0,-1-1 0 0 0,0 1 0 0 0,1 0 1 0 0,-1-1-1 0 0,1 1 0 0 0,-1-1 0 0 0,2 1 473 0 0,4 0-2045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5.832"/>
    </inkml:context>
    <inkml:brush xml:id="br0">
      <inkml:brushProperty name="width" value="0.05" units="cm"/>
      <inkml:brushProperty name="height" value="0.05" units="cm"/>
      <inkml:brushProperty name="color" value="#F6630D"/>
    </inkml:brush>
  </inkml:definitions>
  <inkml:trace contextRef="#ctx0" brushRef="#br0">8 47 15376 0 0,'0'0'348'0'0,"0"0"49"0"0,0 0 21 0 0,0 14 106 0 0,-1 6 1265 0 0,1-6-838 0 0,-1-6-1014 0 0,0 1 0 0 0,1-1 0 0 0,0 0 0 0 0,1 0-1 0 0,0 2 64 0 0,3 8 317 0 0,-3-17 371 0 0,-2-12-417 0 0,-4-23-154 0 0,3 23-152 0 0,1-1 1 0 0,0 0 0 0 0,0 1 0 0 0,1-1 0 0 0,1-7 34 0 0,-1 17-7 0 0,0 0 1 0 0,0 0 0 0 0,1 0-1 0 0,-1 0 1 0 0,1 1 0 0 0,-1-1-1 0 0,1 0 1 0 0,0 0 0 0 0,0 1-1 0 0,0-1 1 0 0,-1 0 0 0 0,2 1-1 0 0,-1-1 1 0 0,0 1 0 0 0,0-1-1 0 0,0 1 1 0 0,1 0 0 0 0,-1-1-1 0 0,1 1 1 0 0,0 0 6 0 0,1-1-46 0 0,0 1 0 0 0,0 0 0 0 0,0 0 1 0 0,0 0-1 0 0,0 0 0 0 0,1 1 0 0 0,-1-1 0 0 0,0 1 1 0 0,1 0-1 0 0,-1 0 0 0 0,1 0 46 0 0,2 0-1557 0 0,1 0-5116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6.557"/>
    </inkml:context>
    <inkml:brush xml:id="br0">
      <inkml:brushProperty name="width" value="0.05" units="cm"/>
      <inkml:brushProperty name="height" value="0.05" units="cm"/>
      <inkml:brushProperty name="color" value="#F6630D"/>
    </inkml:brush>
  </inkml:definitions>
  <inkml:trace contextRef="#ctx0" brushRef="#br0">142 25 3224 0 0,'5'-4'240'0'0,"-4"3"113"0"0,-1 1 0 0 0,0 0 0 0 0,1-1 1 0 0,-1 1-1 0 0,0-1 0 0 0,1 1 0 0 0,-1-1 0 0 0,0 1 0 0 0,0-1 0 0 0,0 1 1 0 0,0-1-1 0 0,1 1 0 0 0,-1-1 0 0 0,0 1 0 0 0,0-1 0 0 0,0 1 1 0 0,0-1-1 0 0,0 1 0 0 0,0-1 0 0 0,0 1 0 0 0,0-1 0 0 0,-1 1 1 0 0,1-1-1 0 0,0 1 0 0 0,0-1 0 0 0,0 0-353 0 0,-1 1 320 0 0,1-1 1 0 0,-1 1-1 0 0,0-1 0 0 0,1 1 0 0 0,-1-1 1 0 0,1 1-1 0 0,-1-1 0 0 0,0 1 0 0 0,1 0 1 0 0,-1-1-1 0 0,0 1 0 0 0,1 0 0 0 0,-1 0 1 0 0,0-1-1 0 0,0 1-320 0 0,-25-1 2725 0 0,20 2-2541 0 0,0 1 0 0 0,-1 0 1 0 0,1 0-1 0 0,0 0 0 0 0,0 0 0 0 0,0 1 0 0 0,0 1-184 0 0,3-3-1 0 0,1 0 1 0 0,0 1-1 0 0,-1-1 1 0 0,1 1-1 0 0,0 0 1 0 0,0 0 0 0 0,0 0-1 0 0,0 0 1 0 0,1 0-1 0 0,-1 0 1 0 0,0 0-1 0 0,1 0 1 0 0,-1 1-1 0 0,1-1 1 0 0,0 0-1 0 0,0 1 1 0 0,0 0-1 0 0,0-1 1 0 0,1-1 0 0 0,0 0 0 0 0,0 0 0 0 0,0 0 0 0 0,0 0 0 0 0,1 0 0 0 0,-1-1 0 0 0,0 1 0 0 0,0 0 0 0 0,1 0 0 0 0,-1 0 0 0 0,0 0 0 0 0,1-1 0 0 0,-1 1 0 0 0,1 0 0 0 0,-1 0 0 0 0,1-1 0 0 0,-1 1 0 0 0,1 0 0 0 0,-1-1 0 0 0,1 1 0 0 0,0-1 0 0 0,-1 1 0 0 0,2 0 0 0 0,-2-1 0 0 0,3 2 0 0 0,0 0 0 0 0,0-1 0 0 0,1 1 0 0 0,-1-1 0 0 0,1 0 0 0 0,-1 0 0 0 0,1 0 0 0 0,0 0 0 0 0,-1 0 0 0 0,5 0 0 0 0,21 5 0 0 0,-17-2-377 0 0,-9-3 308 0 0,-1-1-1 0 0,0 1 1 0 0,1-1-1 0 0,-1 1 1 0 0,0 0-1 0 0,0 0 1 0 0,0 0-1 0 0,0 0 1 0 0,0 0-1 0 0,0 1 1 0 0,0-1-1 0 0,0 1 1 0 0,0-1-1 0 0,-1 1 1 0 0,1 0-1 0 0,-1-1 1 0 0,1 1-1 0 0,-1 0 0 0 0,1 0 1 0 0,-1 0-1 0 0,0 0 1 0 0,0 0-1 0 0,0 2 70 0 0,-1 1 48 0 0,0 0-1 0 0,-1 0 0 0 0,0 0 0 0 0,-1 1 0 0 0,0 1-47 0 0,0-3 218 0 0,0 0-1 0 0,0 0 0 0 0,-1 0 0 0 0,1-1 0 0 0,-1 1 1 0 0,0-1-1 0 0,0 0 0 0 0,0 0 0 0 0,-1 0 1 0 0,1 0-1 0 0,-1 0 0 0 0,1-1 0 0 0,-1 1 0 0 0,0-1 1 0 0,0 0-1 0 0,0-1 0 0 0,-2 2-217 0 0,2-2 92 0 0,0 1 0 0 0,1-1-1 0 0,-1 0 1 0 0,0 0 0 0 0,0-1 0 0 0,0 1-1 0 0,0-1 1 0 0,0 0 0 0 0,0 0 0 0 0,0 0-1 0 0,0-1 1 0 0,0 1 0 0 0,0-1 0 0 0,1 0-1 0 0,-1 0 1 0 0,0 0 0 0 0,0-1 0 0 0,1 1-1 0 0,-4-3-91 0 0,4 3-542 0 0,1-1-1 0 0,0 0 0 0 0,0 0 1 0 0,0 0-1 0 0,1 0 0 0 0,-1 0 1 0 0,0 0-1 0 0,0-3 543 0 0,-2 0-7650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7.166"/>
    </inkml:context>
    <inkml:brush xml:id="br0">
      <inkml:brushProperty name="width" value="0.05" units="cm"/>
      <inkml:brushProperty name="height" value="0.05" units="cm"/>
      <inkml:brushProperty name="color" value="#F6630D"/>
    </inkml:brush>
  </inkml:definitions>
  <inkml:trace contextRef="#ctx0" brushRef="#br0">1 27 6912 0 0,'6'1'1002'0'0,"0"2"5904"0"0,-3 3-1413 0 0,-5 1-7001 0 0,1-2 2020 0 0,0 1-1 0 0,0 0 1 0 0,0 0 0 0 0,1 0 0 0 0,0 5-512 0 0,0-9-89 0 0,-1 32 165 0 0,0-25 32 0 0,0-8-118 0 0,1-1 0 0 0,0 1-1 0 0,0-1 1 0 0,0 1-1 0 0,0-1 1 0 0,0 1-1 0 0,0-1 1 0 0,0 1 0 0 0,0-1-1 0 0,0 1 1 0 0,0 0-1 0 0,0-1 1 0 0,0 1 0 0 0,0-1-1 0 0,0 1 1 0 0,0-1-1 0 0,1 1 1 0 0,-1-1-1 0 0,0 1 1 0 0,0-1 0 0 0,1 1 10 0 0,1 6-68 0 0,-2-7 80 0 0,0 1 0 0 0,0-1 1 0 0,0 1-1 0 0,0-1 0 0 0,0 1 1 0 0,0-1-1 0 0,0 0 0 0 0,0 1 0 0 0,1-1 1 0 0,-1 1-1 0 0,0-1 0 0 0,0 0 1 0 0,0 1-1 0 0,1-1 0 0 0,-1 1 0 0 0,0-1 1 0 0,0 0-1 0 0,1 1 0 0 0,-1-1 0 0 0,0 0 1 0 0,1 0-1 0 0,-1 1 0 0 0,1-1-12 0 0,1 1 4 0 0,-3-1-52 0 0,3-1 47 0 0,-2-1 6 0 0,1 0 0 0 0,-1 0-1 0 0,0 0 1 0 0,0 0 0 0 0,0 0-1 0 0,0 0 1 0 0,0 0 0 0 0,0 0 0 0 0,-1 0-1 0 0,1 0 1 0 0,-1 0 0 0 0,0-1-5 0 0,1 1 0 0 0,-1 0-1 0 0,1 1 1 0 0,-1-1 0 0 0,1 0-1 0 0,0 1 1 0 0,0-1-1 0 0,0 0 1 0 0,0 0 0 0 0,0 1-1 0 0,0-2 1 0 0,0-12 0 0 0,0 14 0 0 0,-1 0 0 0 0,1-1 0 0 0,0 1 0 0 0,0-1 0 0 0,0 1 0 0 0,0-1 0 0 0,0 1 0 0 0,1-1 0 0 0,-1 1 0 0 0,0-1 0 0 0,3-15-403 0 0,-3 15 246 0 0,0-1 0 0 0,1 1-1 0 0,-1-1 1 0 0,1 1 0 0 0,-1 0 0 0 0,1-1-1 0 0,0 1 1 0 0,0 0 0 0 0,1-2 157 0 0,-1 2 10 0 0,0-1-1 0 0,0 1 1 0 0,1 0 0 0 0,-1 0 0 0 0,1-1 0 0 0,-1 1 0 0 0,1 0-1 0 0,0 1 1 0 0,0-1 0 0 0,0 0 0 0 0,0 0 0 0 0,0 1 0 0 0,0-1-1 0 0,0 1 1 0 0,1 0 0 0 0,-1 0 0 0 0,0 0 0 0 0,1 0 0 0 0,-1 0-1 0 0,1 0 1 0 0,-1 1 0 0 0,1-1 0 0 0,-1 1 0 0 0,2-1-10 0 0,-3 2 83 0 0,0-1 0 0 0,0 0 0 0 0,0 1 0 0 0,0-1 0 0 0,0 1 1 0 0,0-1-1 0 0,0 1 0 0 0,0-1 0 0 0,0 1 0 0 0,-1 0 0 0 0,1-1 1 0 0,0 1-1 0 0,0 0 0 0 0,-1 0 0 0 0,1 0 0 0 0,0 0 0 0 0,-1-1 0 0 0,1 1 1 0 0,-1 0-1 0 0,1 0 0 0 0,-1 1-83 0 0,11 23-285 0 0,-9-21 414 0 0,3 11-129 0 0,2 0 0 0 0,0 0 0 0 0,2 2 0 0 0,-7-15 15 0 0,0 1-1 0 0,-1-1 1 0 0,0 1-1 0 0,1 0 1 0 0,-1 0 0 0 0,0 0-1 0 0,-1-1 1 0 0,1 1-1 0 0,0 0 1 0 0,-1 2-15 0 0,0-4 150 0 0,0-1 2 0 0,0 0-25 0 0,-1-7-487 0 0,1 6 293 0 0,0-1 1 0 0,-1 0-1 0 0,1 1 1 0 0,0-1-1 0 0,0 0 1 0 0,0 1-1 0 0,0-1 1 0 0,1 0-1 0 0,-1 0 1 0 0,1 0 66 0 0,4-13-268 0 0,0 1 0 0 0,6-11 268 0 0,-8 21-3 0 0,-1-1 1 0 0,1 0 0 0 0,0 1-1 0 0,0 0 1 0 0,1 0-1 0 0,-1 0 1 0 0,1 0 0 0 0,0 0-1 0 0,3-1 3 0 0,-1 0-16 0 0,-5 4-5 0 0,0 1 1 0 0,0-1-1 0 0,-1 0 1 0 0,1 1-1 0 0,0-1 1 0 0,0 1-1 0 0,0-1 1 0 0,0 1-1 0 0,0-1 1 0 0,0 1-1 0 0,0 0 1 0 0,0-1-1 0 0,0 1 1 0 0,0 0-1 0 0,0 0 1 0 0,0 0-1 0 0,0 0 1 0 0,0 0-1 0 0,0 0 1 0 0,0 0-1 0 0,0 0 1 0 0,0 0-1 0 0,0 1 1 0 0,0-1-1 0 0,1 0 21 0 0,18 7-431 0 0,-19-7 441 0 0,0 0 0 0 0,0 0 1 0 0,0 1-1 0 0,0-1 0 0 0,-1 1 0 0 0,1-1 0 0 0,0 0 0 0 0,0 1 0 0 0,-1-1 0 0 0,1 1 0 0 0,0 0 0 0 0,-1-1 0 0 0,1 1 0 0 0,0 0 0 0 0,-1-1 0 0 0,1 1 0 0 0,-1 0 0 0 0,1-1 0 0 0,-1 1 0 0 0,0 0 0 0 0,1 0 0 0 0,-1 0 0 0 0,0 0 0 0 0,1-1-10 0 0,-1 3 146 0 0,2 3 7 0 0,0 0 1 0 0,0 0-1 0 0,-1 0 0 0 0,0 1 1 0 0,0-1-1 0 0,-1 0 0 0 0,0 1 1 0 0,0-1-1 0 0,0 0 0 0 0,-1 3-153 0 0,0 14-182 0 0,0-13 100 0 0,0-8 80 0 0,1-1 1 0 0,0 1 0 0 0,0-1 0 0 0,0 1-1 0 0,0-1 1 0 0,0 1 0 0 0,0-1-1 0 0,0 1 1 0 0,1-1 0 0 0,-1 1 0 0 0,0-1-1 0 0,1 1 2 0 0,1 6-391 0 0,0-3-1534 0 0,4 0-3536 0 0,-3-3-313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7.709"/>
    </inkml:context>
    <inkml:brush xml:id="br0">
      <inkml:brushProperty name="width" value="0.05" units="cm"/>
      <inkml:brushProperty name="height" value="0.05" units="cm"/>
      <inkml:brushProperty name="color" value="#F6630D"/>
    </inkml:brush>
  </inkml:definitions>
  <inkml:trace contextRef="#ctx0" brushRef="#br0">146 37 11456 0 0,'-1'0'299'0'0,"0"-1"0"0"0,-1 0 0 0 0,1-1 1 0 0,0 1-1 0 0,0 0 0 0 0,-1 0 1 0 0,1 0-1 0 0,0-1 0 0 0,0 1 0 0 0,1-1 1 0 0,-1 1-1 0 0,0-1 0 0 0,0 1 1 0 0,1-1-1 0 0,-1 0-299 0 0,0 1 269 0 0,0 0 0 0 0,-1-1 0 0 0,1 1 0 0 0,0 0 0 0 0,0 0 0 0 0,-1 0 0 0 0,1 0 0 0 0,-1 0-1 0 0,1 0 1 0 0,-1 0 0 0 0,0 1 0 0 0,1-1 0 0 0,-1 0 0 0 0,1 1 0 0 0,-1-1 0 0 0,0 1 0 0 0,0 0 0 0 0,1 0 0 0 0,-1 0 0 0 0,0-1 0 0 0,0 2 0 0 0,-1-1-269 0 0,-1 1 74 0 0,-1 0 1 0 0,0 0-1 0 0,1 0 1 0 0,-1 1-1 0 0,1 0 1 0 0,-1 0-1 0 0,1 0 1 0 0,0 0-1 0 0,0 1 1 0 0,0 0-1 0 0,0-1 1 0 0,0 2-1 0 0,1-1 1 0 0,-1 0-1 0 0,1 1 1 0 0,0-1-1 0 0,0 1 1 0 0,0 0-1 0 0,0 0 1 0 0,1 0-1 0 0,0 1 1 0 0,0-1-1 0 0,-2 5-74 0 0,3-7-1 0 0,0 1 0 0 0,1-1-1 0 0,-1 1 1 0 0,1 0 0 0 0,-1 0-1 0 0,1-1 1 0 0,0 1 0 0 0,0 0-1 0 0,0 0 1 0 0,0-1 0 0 0,1 1-1 0 0,-1 0 1 0 0,1 0 0 0 0,-1-1-1 0 0,1 1 1 0 0,0-1 0 0 0,0 1-1 0 0,0-1 1 0 0,1 1 0 0 0,-1-1-1 0 0,0 1 1 0 0,1-1 0 0 0,0 0-1 0 0,-1 0 1 0 0,1 0 0 0 0,0 0-1 0 0,2 2 2 0 0,-2-2-1 0 0,0-1 0 0 0,1 1-1 0 0,-1 0 1 0 0,1-1-1 0 0,-1 1 1 0 0,1-1 0 0 0,0 0-1 0 0,-1 0 1 0 0,1 0-1 0 0,0 0 1 0 0,0 0 0 0 0,0-1-1 0 0,0 1 1 0 0,0-1 0 0 0,0 0-1 0 0,0 1 1 0 0,-1-1-1 0 0,1-1 1 0 0,0 1 0 0 0,0 0-1 0 0,0-1 1 0 0,0 0-1 0 0,0 1 1 0 0,0-1 0 0 0,-1 0-1 0 0,2-1 2 0 0,-1 1-1 0 0,-1-1 0 0 0,0 1-1 0 0,1-1 1 0 0,-1 1 0 0 0,0-1 0 0 0,0 0-1 0 0,0 0 1 0 0,0 0 0 0 0,0 0-1 0 0,-1 0 1 0 0,1 0 0 0 0,-1-1 0 0 0,1 1-1 0 0,-1-1 2 0 0,2-3-16 0 0,-1 0 1 0 0,0 0-1 0 0,0-1 0 0 0,0-3 16 0 0,5-12-73 0 0,-6 18 8 0 0,-1 1 1 0 0,1 0-1 0 0,0 0 0 0 0,-1 0 1 0 0,0 0-1 0 0,0 0 1 0 0,0-1-1 0 0,0 1 1 0 0,0 0-1 0 0,-1-2 65 0 0,1 4 2 0 0,0-1-6 0 0,-5 1 33 0 0,4 1-20 0 0,1 1 1 0 0,0-1-1 0 0,0 0 1 0 0,-1 0-1 0 0,1 0 0 0 0,0 1 1 0 0,0-1-1 0 0,0 0 1 0 0,-1 0-1 0 0,1 0 0 0 0,0 1 1 0 0,0-1-1 0 0,0 0 1 0 0,0 1-1 0 0,-1-1 1 0 0,1 0-1 0 0,0 0 0 0 0,0 1 1 0 0,0-1-1 0 0,0 0 1 0 0,0 1-1 0 0,0-1 0 0 0,0 0 1 0 0,0 0-1 0 0,0 1 1 0 0,0-1-1 0 0,0 0 0 0 0,0 1 1 0 0,0-1-1 0 0,0 0 1 0 0,0 1-10 0 0,1 12 204 0 0,-1-9-120 0 0,1 3-62 0 0,1 0-1 0 0,-1 0 1 0 0,1-1 0 0 0,0 1 0 0 0,1 0-1 0 0,0-1 1 0 0,0 0 0 0 0,0 0 0 0 0,0 0-1 0 0,4 4-21 0 0,-4-6-344 0 0,-1 0-1 0 0,1-1 0 0 0,0 1 1 0 0,1-1-1 0 0,2 3 345 0 0,-5-5-146 0 0,0 0-1 0 0,1 0 1 0 0,-1 0 0 0 0,1 0-1 0 0,-1 0 1 0 0,1-1 0 0 0,-1 1 0 0 0,1 0-1 0 0,-1-1 1 0 0,1 1 0 0 0,0-1-1 0 0,-1 0 1 0 0,1 1 0 0 0,0-1-1 0 0,-1 0 1 0 0,1 0 0 0 0,1 0 146 0 0,2-1-1534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8.073"/>
    </inkml:context>
    <inkml:brush xml:id="br0">
      <inkml:brushProperty name="width" value="0.05" units="cm"/>
      <inkml:brushProperty name="height" value="0.05" units="cm"/>
      <inkml:brushProperty name="color" value="#F6630D"/>
    </inkml:brush>
  </inkml:definitions>
  <inkml:trace contextRef="#ctx0" brushRef="#br0">12 1 13824 0 0,'0'0'629'0'0,"0"0"-12"0"0,3 15 2402 0 0,-7-3-2351 0 0,1 0-1 0 0,0 0 1 0 0,1 0 0 0 0,1 0 0 0 0,0 0-1 0 0,0 1-667 0 0,2 28 1043 0 0,1 7-1043 0 0,1 22 279 0 0,-3-68-262 0 0,0 22 26 0 0,1-1-1 0 0,2 9-42 0 0,0-23 227 0 0,0-1-892 0 0,-3-3-3099 0 0,0-5 2230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8.412"/>
    </inkml:context>
    <inkml:brush xml:id="br0">
      <inkml:brushProperty name="width" value="0.05" units="cm"/>
      <inkml:brushProperty name="height" value="0.05" units="cm"/>
      <inkml:brushProperty name="color" value="#F6630D"/>
    </inkml:brush>
  </inkml:definitions>
  <inkml:trace contextRef="#ctx0" brushRef="#br0">7 3 15632 0 0,'-6'-2'1291'0'0,"6"1"4469"0"0,46 2-4562 0 0,-7 0-1880 0 0,0-1-3895 0 0,-24-1-2333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9.119"/>
    </inkml:context>
    <inkml:brush xml:id="br0">
      <inkml:brushProperty name="width" value="0.05" units="cm"/>
      <inkml:brushProperty name="height" value="0.05" units="cm"/>
      <inkml:brushProperty name="color" value="#F6630D"/>
    </inkml:brush>
  </inkml:definitions>
  <inkml:trace contextRef="#ctx0" brushRef="#br0">11 50 6912 0 0,'0'0'314'0'0,"0"0"-6"0"0,0 0 128 0 0,0 0 1272 0 0,0 0 579 0 0,0 0 118 0 0,0 0-258 0 0,15 10 131 0 0,-10-8-2243 0 0,1 0-1 0 0,-1 0 1 0 0,1-1-1 0 0,-1 1 1 0 0,1-1-1 0 0,0 0 1 0 0,-1-1-1 0 0,1 0 0 0 0,0 1 1 0 0,0-2-1 0 0,-1 1 1 0 0,1-1-1 0 0,0 0 1 0 0,-1 0-1 0 0,1 0 1 0 0,-1-1-1 0 0,1 0 0 0 0,0 0-34 0 0,-5 2 0 0 0,0-1 0 0 0,-1 1 0 0 0,1-1 0 0 0,0 1 0 0 0,0-1 0 0 0,-1 1 0 0 0,1-1 0 0 0,0 1 0 0 0,-1-1 0 0 0,1 1 0 0 0,-1-1 0 0 0,1 0 0 0 0,-1 1 0 0 0,1-1 0 0 0,-1 0 0 0 0,1 0 0 0 0,-1 1 0 0 0,1-1 0 0 0,-1 0 0 0 0,0 0 0 0 0,0 0 0 0 0,1 0 0 0 0,-1 1 0 0 0,0-1 0 0 0,0 0 0 0 0,0 0 0 0 0,0 0 0 0 0,0 0 0 0 0,0 0 0 0 0,0 0 0 0 0,0 1 0 0 0,-1-1 0 0 0,1 0 0 0 0,0 0 0 0 0,0 0 0 0 0,-1 0 0 0 0,1 1 0 0 0,0-1 0 0 0,-1 0 0 0 0,0-1 0 0 0,0 0 0 0 0,0 1 0 0 0,0 0 0 0 0,0-1 0 0 0,0 1 0 0 0,0-1 0 0 0,0 1 0 0 0,0 0 0 0 0,-1 0 0 0 0,1 0 0 0 0,0 0 0 0 0,-1 0 0 0 0,1 0 0 0 0,-1 0 0 0 0,1 0 0 0 0,-1 1 0 0 0,0-1 0 0 0,1 0 0 0 0,-2 0 0 0 0,-1 1 0 0 0,0 0 0 0 0,0 0 0 0 0,0 0 0 0 0,1 1 0 0 0,-1-1 0 0 0,0 1 0 0 0,0 0 0 0 0,1 0 0 0 0,-1 0 0 0 0,0 0 0 0 0,1 1 0 0 0,-1-1 0 0 0,1 1 0 0 0,0 0 0 0 0,0 0 0 0 0,-1 0 0 0 0,1 1 0 0 0,1-1 0 0 0,-2 2 0 0 0,-1 0 0 0 0,1 1 0 0 0,-1 0 0 0 0,1 0 0 0 0,0 0 0 0 0,1 1 0 0 0,-1 0 0 0 0,1-1 0 0 0,0 1 0 0 0,0 0 0 0 0,-1 6 0 0 0,3-9 68 0 0,1-1 0 0 0,-1 1 0 0 0,1 0 0 0 0,-1-1 0 0 0,1 1 0 0 0,0 0 0 0 0,0 0 0 0 0,0 0-1 0 0,1-1 1 0 0,-1 1 0 0 0,1 0 0 0 0,-1-1 0 0 0,1 1 0 0 0,0 0 0 0 0,0-1 0 0 0,0 1 0 0 0,0-1-1 0 0,1 1 1 0 0,-1-1 0 0 0,1 0 0 0 0,-1 1 0 0 0,1-1 0 0 0,0 0 0 0 0,0 0 0 0 0,0 0 0 0 0,0 0-1 0 0,2 1-67 0 0,0 0 7 0 0,1 0 0 0 0,-1 0-1 0 0,1-1 1 0 0,0 1-1 0 0,0-1 1 0 0,0 0 0 0 0,0 0-1 0 0,0-1 1 0 0,0 1-1 0 0,0-1 1 0 0,1 0-1 0 0,-1-1 1 0 0,5 1-7 0 0,2-1-5 0 0,0-1 1 0 0,-1 0-1 0 0,1 0 0 0 0,-1-1 1 0 0,1 0-1 0 0,-1-1 0 0 0,0-1 1 0 0,5-2 4 0 0,-15 6 6 0 0,1-1 0 0 0,-1 1 0 0 0,0 0 0 0 0,1-1 0 0 0,-1 1 0 0 0,1 0 0 0 0,-1 0 0 0 0,0 0 0 0 0,1 0 0 0 0,-1 0 0 0 0,1 0 0 0 0,-1 1 0 0 0,0-1 0 0 0,1 0 0 0 0,-1 1 0 0 0,0-1 0 0 0,2 1-6 0 0,5 7-477 0 0,-5-5 456 0 0,-1-1 13 0 0,-1 3 24 0 0,0-4 49 0 0,-1-1 24 0 0,0 1 514 0 0,-1-5 132 0 0,-3-17-362 0 0,0-1-1 0 0,1 0 1 0 0,1-2-373 0 0,-3-11 0 0 0,3 24 0 0 0,1 0 0 0 0,-1 0 0 0 0,2-1 0 0 0,0 11 0 0 0,0 0 0 0 0,0 0 0 0 0,0 0 0 0 0,1 0 0 0 0,-1 0 0 0 0,1 0 0 0 0,-1 0 0 0 0,0 0 0 0 0,1 0 0 0 0,0 0 0 0 0,-1 0 0 0 0,1 0 0 0 0,0 0 0 0 0,-1 0 0 0 0,1 0 0 0 0,0 0 0 0 0,0 0 0 0 0,0 1 0 0 0,0-1 0 0 0,-1 0 0 0 0,1 1 0 0 0,0-1 0 0 0,0 1 0 0 0,1-1 0 0 0,-1 1 0 0 0,0-1 0 0 0,0 1 0 0 0,0 0 0 0 0,0-1 0 0 0,0 1 0 0 0,0 0 0 0 0,0 0 0 0 0,1 0 0 0 0,-1 0 0 0 0,0 0 0 0 0,2 0-233 0 0,0 0 0 0 0,0 0 0 0 0,-1 0 0 0 0,1 1-1 0 0,0-1 1 0 0,-1 1 0 0 0,1 0 0 0 0,0-1 0 0 0,-1 1 0 0 0,2 1 233 0 0,1 0-1690 0 0,2 0-5472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9.482"/>
    </inkml:context>
    <inkml:brush xml:id="br0">
      <inkml:brushProperty name="width" value="0.05" units="cm"/>
      <inkml:brushProperty name="height" value="0.05" units="cm"/>
      <inkml:brushProperty name="color" value="#F6630D"/>
    </inkml:brush>
  </inkml:definitions>
  <inkml:trace contextRef="#ctx0" brushRef="#br0">30 0 16240 0 0,'-1'1'120'0'0,"1"-1"0"0"0,-1 1 0 0 0,0-1 0 0 0,1 1 0 0 0,-1-1 0 0 0,0 1 0 0 0,1-1 0 0 0,-1 1 0 0 0,0-1 1 0 0,1 1-1 0 0,-1 0 0 0 0,1 0 0 0 0,0-1 0 0 0,-1 1 0 0 0,1 0 0 0 0,-1 0 0 0 0,1 0-120 0 0,-9 18 1536 0 0,8-16-576 0 0,-1 2-479 0 0,0 0 0 0 0,1 0 0 0 0,-1 0 0 0 0,1 1 0 0 0,0-1 0 0 0,1 0 0 0 0,-1 1 0 0 0,1 2-481 0 0,1 6 499 0 0,0 0 0 0 0,3 9-499 0 0,0 6-48 0 0,-4-29-89 0 0,0 0-1 0 0,0 0 1 0 0,0 1-1 0 0,0-1 1 0 0,0 0-1 0 0,0 0 1 0 0,0 0-1 0 0,0 1 1 0 0,0-1-1 0 0,1 0 1 0 0,-1 0-1 0 0,0 0 1 0 0,0 1-1 0 0,0-1 1 0 0,0 0-1 0 0,0 0 1 0 0,0 0-1 0 0,0 0 1 0 0,0 1-1 0 0,1-1 1 0 0,-1 0-1 0 0,0 0 1 0 0,0 0-1 0 0,0 0 1 0 0,0 0-1 0 0,1 1 1 0 0,-1-1-1 0 0,0 0 1 0 0,0 0-1 0 0,0 0 1 0 0,1 0 137 0 0,0 1-868 0 0,3 1-6713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29.827"/>
    </inkml:context>
    <inkml:brush xml:id="br0">
      <inkml:brushProperty name="width" value="0.05" units="cm"/>
      <inkml:brushProperty name="height" value="0.05" units="cm"/>
      <inkml:brushProperty name="color" value="#F6630D"/>
    </inkml:brush>
  </inkml:definitions>
  <inkml:trace contextRef="#ctx0" brushRef="#br0">8 16 6448 0 0,'-5'-4'576'0'0,"5"4"-464"0"0,0 0-112 0 0,0 0 0 0 0,0-6 2072 0 0,-2 3 392 0 0,2 3 72 0 0,0 0 23 0 0,-1-3-1431 0 0,1 3-280 0 0,0 0-56 0 0,0 0-16 0 0,0 0-936 0 0,0 0-192 0 0,0 0-40 0 0,3 3-7415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1.207"/>
    </inkml:context>
    <inkml:brush xml:id="br0">
      <inkml:brushProperty name="width" value="0.05" units="cm"/>
      <inkml:brushProperty name="height" value="0.05" units="cm"/>
      <inkml:brushProperty name="color" value="#E71224"/>
    </inkml:brush>
  </inkml:definitions>
  <inkml:trace contextRef="#ctx0" brushRef="#br0">112 12 6448 0 0,'0'0'498'0'0,"-3"-1"612"0"0,-13-5 7328 0 0,11 5-8003 0 0,0 0 0 0 0,0 0 0 0 0,0 0 0 0 0,0 1 0 0 0,0 0 0 0 0,0 0 0 0 0,0 0 0 0 0,0 1-1 0 0,0 0 1 0 0,0 0-435 0 0,4-1 9 0 0,1 0-1 0 0,0 0 0 0 0,-1 0 0 0 0,1 0 1 0 0,0 0-1 0 0,-1 0 0 0 0,1 0 0 0 0,0 1 1 0 0,0-1-1 0 0,-1 0 0 0 0,1 0 1 0 0,0 0-1 0 0,0 0 0 0 0,-1 1 0 0 0,1-1 1 0 0,0 0-1 0 0,0 0 0 0 0,-1 1 0 0 0,1-1 1 0 0,0 0-1 0 0,0 0 0 0 0,0 1 0 0 0,0-1 1 0 0,-1 0-1 0 0,1 0 0 0 0,0 1 0 0 0,0-1 1 0 0,0 0-1 0 0,0 1 0 0 0,0-1 0 0 0,0 0 1 0 0,0 1-1 0 0,0-1 0 0 0,0 0 1 0 0,0 1-1 0 0,0-1 0 0 0,0 0 0 0 0,0 1 1 0 0,0-1-1 0 0,0 0 0 0 0,0 0 0 0 0,0 1 1 0 0,0-1-1 0 0,1 0 0 0 0,-1 1 0 0 0,0-1 1 0 0,0 0-1 0 0,0 0 0 0 0,1 1 0 0 0,-1-1 1 0 0,0 0-1 0 0,0 0 0 0 0,0 1 0 0 0,1-1 1 0 0,-1 0-1 0 0,0 0-8 0 0,15 14-191 0 0,-14-13 379 0 0,7 5-110 0 0,-2-1-70 0 0,0-1-1 0 0,-1 1 1 0 0,1 0-1 0 0,-1 0 1 0 0,0 1-1 0 0,0 0 1 0 0,-1 0-1 0 0,0 0 0 0 0,0 0 1 0 0,0 0-1 0 0,0 1-7 0 0,-2-2-18 0 0,0 0 0 0 0,0 0 0 0 0,-1 0 0 0 0,0 0 1 0 0,0 1-1 0 0,0-1 0 0 0,0 0 0 0 0,-1 0 0 0 0,1 5 18 0 0,-2-8 69 0 0,1 0 0 0 0,0 0 0 0 0,-1 0 0 0 0,1-1 0 0 0,-1 1 1 0 0,0 0-1 0 0,1 0 0 0 0,-1-1 0 0 0,0 1 0 0 0,0 0 0 0 0,0-1 1 0 0,0 1-1 0 0,0-1 0 0 0,-1 1 0 0 0,1-1 0 0 0,0 0 0 0 0,-1 0 1 0 0,1 1-1 0 0,-1-1 0 0 0,1 0 0 0 0,-1 0 0 0 0,1 0 0 0 0,-1-1 0 0 0,0 1 1 0 0,0 0-1 0 0,1 0 0 0 0,-1-1 0 0 0,0 1 0 0 0,-1-1-69 0 0,0 1 220 0 0,-1-1 0 0 0,1 1-1 0 0,0-1 1 0 0,-1 0 0 0 0,1 0-1 0 0,-1 0 1 0 0,1 0 0 0 0,-1 0-1 0 0,1-1 1 0 0,-1 0 0 0 0,1 0-1 0 0,0 0 1 0 0,0 0 0 0 0,-1 0-1 0 0,1 0 1 0 0,0-1 0 0 0,0 0-1 0 0,-3-2-219 0 0,3 2-1054 0 0,1 0 0 0 0,-1 0 0 0 0,0-1 0 0 0,1 1-1 0 0,0-1 1 0 0,-1 0 0 0 0,1-1 1054 0 0,-2-3-8554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0.285"/>
    </inkml:context>
    <inkml:brush xml:id="br0">
      <inkml:brushProperty name="width" value="0.05" units="cm"/>
      <inkml:brushProperty name="height" value="0.05" units="cm"/>
      <inkml:brushProperty name="color" value="#F6630D"/>
    </inkml:brush>
  </inkml:definitions>
  <inkml:trace contextRef="#ctx0" brushRef="#br0">174 62 6448 0 0,'0'0'196'0'0,"0"0"0"0"0,1-1 0 0 0,-1 1 0 0 0,1 0 0 0 0,-1 0 0 0 0,0 0 0 0 0,1-1 0 0 0,-1 1 0 0 0,0 0 0 0 0,1-1 0 0 0,-1 1 0 0 0,0 0 0 0 0,1-1-1 0 0,-1 1 1 0 0,0 0 0 0 0,0-1 0 0 0,1 1 0 0 0,-1-1 0 0 0,0 1 0 0 0,0-1 0 0 0,0 1 0 0 0,0 0 0 0 0,0-1 0 0 0,1 1 0 0 0,-1-1 0 0 0,0 1 0 0 0,0-1 0 0 0,0 1 0 0 0,0-1 0 0 0,0 1 0 0 0,-1-1-196 0 0,1 0 460 0 0,0-1 0 0 0,-1 0 0 0 0,0 1 0 0 0,1-1 0 0 0,-1 1 0 0 0,0-1 0 0 0,0 1 0 0 0,0 0 0 0 0,0-1 0 0 0,0 1-460 0 0,-2-3 687 0 0,0 0 1 0 0,-1 1-1 0 0,0-1 1 0 0,0 1-1 0 0,0 0 0 0 0,-1-1-687 0 0,2 2 85 0 0,0 1 0 0 0,-1 0 0 0 0,1 0 0 0 0,0 0 0 0 0,-1 0 0 0 0,1 0 0 0 0,-1 1 0 0 0,1-1 0 0 0,-1 1 0 0 0,1 0 0 0 0,-1 0 0 0 0,1 0 0 0 0,-1 1 0 0 0,1-1 0 0 0,-1 1 0 0 0,1 0 0 0 0,0 0 0 0 0,-1 0 0 0 0,1 0 0 0 0,0 1 0 0 0,0-1 0 0 0,0 1 0 0 0,0 0 0 0 0,0 0-85 0 0,-3 2-5 0 0,1 0 0 0 0,-1 0-1 0 0,1 0 1 0 0,0 1 0 0 0,0 0 0 0 0,1 0 0 0 0,-1 0 0 0 0,1 1 0 0 0,0 0 0 0 0,1-1 0 0 0,-1 1 0 0 0,1 1 5 0 0,3-6 6 0 0,-1 1 0 0 0,1 0 0 0 0,-1-1 0 0 0,1 1 0 0 0,0 0 0 0 0,0 0 0 0 0,-1-1 0 0 0,1 1 0 0 0,0 0 1 0 0,1-1-1 0 0,-1 1 0 0 0,0 0 0 0 0,1 0 0 0 0,-1-1 0 0 0,1 1 0 0 0,-1 0 0 0 0,1-1 0 0 0,-1 1 0 0 0,1-1 0 0 0,0 1 0 0 0,0-1 0 0 0,0 1 0 0 0,0-1 0 0 0,1 1-6 0 0,0 1 11 0 0,0-1 0 0 0,0 0-1 0 0,0 0 1 0 0,0 0-1 0 0,1 0 1 0 0,-1 0-1 0 0,1-1 1 0 0,-1 1-1 0 0,1-1 1 0 0,-1 0 0 0 0,1 1-1 0 0,0-1 1 0 0,0-1-1 0 0,0 1-10 0 0,2 0 0 0 0,-1-1-1 0 0,0 1 1 0 0,1-2-1 0 0,-1 1 1 0 0,1 0-1 0 0,-1-1 1 0 0,0 0-1 0 0,1 0 1 0 0,-1 0-1 0 0,0 0 1 0 0,0-1-1 0 0,1 0 1 0 0,-1 1-1 0 0,-1-2 1 0 0,1 1-1 0 0,1-1 1 0 0,0 0 0 0 0,-1 0-1 0 0,0 0 0 0 0,0-1 1 0 0,0 1-1 0 0,0-1 1 0 0,0 0-1 0 0,-1 0 0 0 0,0-1 1 0 0,0 1-1 0 0,0-1 1 0 0,0 1-1 0 0,-1-1 0 0 0,1-2 1 0 0,-3 7 27 0 0,1-1-1 0 0,-1 0 0 0 0,0 0 0 0 0,0 1 1 0 0,1-1-1 0 0,-1 0 0 0 0,0 0 1 0 0,0 1-1 0 0,0-1 0 0 0,0 0 1 0 0,0 0-1 0 0,0 1 0 0 0,0-1 0 0 0,-1 0 1 0 0,1 0-1 0 0,0 1 0 0 0,0-1 1 0 0,-1 0-1 0 0,1 0 0 0 0,0 1 1 0 0,-1-1-1 0 0,1 0 0 0 0,0 1 0 0 0,-1-1-25 0 0,-1-3 71 0 0,1 4-61 0 0,1 0 0 0 0,0 0 1 0 0,0 0-1 0 0,-1 0 0 0 0,1 0 0 0 0,0 0 0 0 0,0 1 0 0 0,-1-1 0 0 0,1 0 0 0 0,0 0 0 0 0,0 0 0 0 0,-1 0 0 0 0,1 1 1 0 0,0-1-1 0 0,0 0 0 0 0,-1 0 0 0 0,1 1 0 0 0,0-1 0 0 0,0 0 0 0 0,0 0 0 0 0,0 1 0 0 0,0-1 0 0 0,-1 0 0 0 0,1 0 1 0 0,0 1-1 0 0,0-1 0 0 0,0 0 0 0 0,0 1 0 0 0,0-1 0 0 0,0 0 0 0 0,0 0 0 0 0,0 1 0 0 0,0-1-11 0 0,-4 12 242 0 0,4-10-166 0 0,0 1 0 0 0,1 0 0 0 0,-1 0 0 0 0,1 0 0 0 0,0 0 0 0 0,0 0 0 0 0,0-1-1 0 0,0 1 1 0 0,1 0 0 0 0,-1-1 0 0 0,1 1 0 0 0,-1-1 0 0 0,1 0 0 0 0,0 1 0 0 0,0-1 0 0 0,0 0 0 0 0,0 0 0 0 0,0 0-1 0 0,1 0 1 0 0,-1-1 0 0 0,1 1 0 0 0,-1-1 0 0 0,1 1 0 0 0,-1-1-76 0 0,4 2-156 0 0,1 0 1 0 0,-1-1-1 0 0,0 1 1 0 0,1-1-1 0 0,-1-1 0 0 0,1 1 1 0 0,0-1-1 0 0,-1 0 1 0 0,8 0 155 0 0,-12-1-568 0 0,1-1 0 0 0,0 1 0 0 0,-1 0 0 0 0,1-1 0 0 0,-1 1 0 0 0,1-1 0 0 0,0 0 1 0 0,-1 0-1 0 0,0 0 0 0 0,1 0 0 0 0,-1 0 0 0 0,0 0 0 0 0,3-2 568 0 0,2-3-1998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0.629"/>
    </inkml:context>
    <inkml:brush xml:id="br0">
      <inkml:brushProperty name="width" value="0.05" units="cm"/>
      <inkml:brushProperty name="height" value="0.05" units="cm"/>
      <inkml:brushProperty name="color" value="#F6630D"/>
    </inkml:brush>
  </inkml:definitions>
  <inkml:trace contextRef="#ctx0" brushRef="#br0">21 1 11952 0 0,'0'0'546'0'0,"0"0"-10"0"0,0 0-146 0 0,0 0 655 0 0,0 0 331 0 0,0 0 61 0 0,0 0-98 0 0,0 0-478 0 0,0 0-205 0 0,0 0-44 0 0,-10 6 2399 0 0,8-1-2827 0 0,0 1 1 0 0,1 0 0 0 0,-1 0-1 0 0,1 0 1 0 0,0 1 0 0 0,0-1-1 0 0,1 0 1 0 0,0 3-185 0 0,4 49 323 0 0,-2-31-418 0 0,0-6 713 0 0,1 0 0 0 0,0-1-1 0 0,4 12-617 0 0,-2-6 538 0 0,-1-6-1004 0 0,0-7-2895 0 0,-4-12 1336 0 0,0-1-21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2.998"/>
    </inkml:context>
    <inkml:brush xml:id="br0">
      <inkml:brushProperty name="width" value="0.05" units="cm"/>
      <inkml:brushProperty name="height" value="0.05" units="cm"/>
      <inkml:brushProperty name="color" value="#F6630D"/>
    </inkml:brush>
  </inkml:definitions>
  <inkml:trace contextRef="#ctx0" brushRef="#br0">11 177 5064 0 0,'-5'0'-1204'0'0,"-1"2"6920"0"0,6 0 377 0 0,7-2-4188 0 0,6-1-1439 0 0,0 0 0 0 0,1-1 0 0 0,-1-1 0 0 0,4-1-466 0 0,33-6 227 0 0,29-2 780 0 0,21-2-1032 0 0,194-10 833 0 0,251-15 664 0 0,-65 15-1418 0 0,-104 9 604 0 0,-354 14-392 0 0,317-15 1204 0 0,19 2 166 0 0,-313 15-1412 0 0,0 0-3949 0 0,-39-1-4817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1.245"/>
    </inkml:context>
    <inkml:brush xml:id="br0">
      <inkml:brushProperty name="width" value="0.05" units="cm"/>
      <inkml:brushProperty name="height" value="0.05" units="cm"/>
      <inkml:brushProperty name="color" value="#F6630D"/>
    </inkml:brush>
  </inkml:definitions>
  <inkml:trace contextRef="#ctx0" brushRef="#br0">16 51 11976 0 0,'0'0'160'0'0,"0"0"1"0"0,0 0 0 0 0,0 0 0 0 0,1 1 0 0 0,-1-1-1 0 0,0 0 1 0 0,0 0 0 0 0,0 0 0 0 0,0 0 0 0 0,0 0-1 0 0,0 1 1 0 0,1-1 0 0 0,-1 0 0 0 0,0 0 0 0 0,0 0-1 0 0,0 0 1 0 0,0 1 0 0 0,0-1 0 0 0,0 0 0 0 0,0 0-1 0 0,0 0 1 0 0,0 1 0 0 0,0-1 0 0 0,0 0-1 0 0,0 0 1 0 0,0 0 0 0 0,0 0 0 0 0,0 1 0 0 0,0-1-1 0 0,0 0 1 0 0,0 0 0 0 0,0 0 0 0 0,0 1 0 0 0,0-1-1 0 0,0 0-160 0 0,0 7 4698 0 0,4-2-5129 0 0,0-3 480 0 0,-1-1-1 0 0,1 0 1 0 0,0 0-1 0 0,0 0 1 0 0,-1-1-1 0 0,1 1 1 0 0,0-1-1 0 0,0 0 1 0 0,0 0-1 0 0,-1 0 1 0 0,1-1-1 0 0,2 0-48 0 0,10 1 38 0 0,-12-1 10 0 0,0 1 0 0 0,0 0 0 0 0,0-1-1 0 0,0 0 1 0 0,0 0 0 0 0,-1 0 0 0 0,1-1 0 0 0,0 1 0 0 0,0-1 0 0 0,2-2-48 0 0,-4 4-19 0 0,-1-1 1 0 0,0 0 0 0 0,0 1-1 0 0,0-1 1 0 0,0 0 0 0 0,0 0-1 0 0,0 0 1 0 0,0 0 0 0 0,0 0-1 0 0,0 0 1 0 0,0 0 0 0 0,-1 0 0 0 0,1 0-1 0 0,0 0 1 0 0,-1 0 0 0 0,1-1-1 0 0,-1 1 1 0 0,1 0 0 0 0,-1 0-1 0 0,0-1 1 0 0,1 1 0 0 0,-1 0-1 0 0,0-1 1 0 0,0 1 0 0 0,0 0-1 0 0,0-1 1 0 0,0 1 0 0 0,0 0 0 0 0,0-1-1 0 0,-1 1 1 0 0,1 0 0 0 0,0-1-1 0 0,-1 1 1 0 0,1 0 18 0 0,-1-1-34 0 0,0 1 0 0 0,0 0 0 0 0,1 0 0 0 0,-1-1 0 0 0,0 1 0 0 0,0 0 0 0 0,0 0 0 0 0,0 0-1 0 0,-1 0 1 0 0,1 0 0 0 0,0 0 0 0 0,0 0 0 0 0,0 1 0 0 0,-1-1 0 0 0,1 0 0 0 0,-1 1 0 0 0,1-1 0 0 0,0 1 0 0 0,-1-1 0 0 0,1 1 0 0 0,-1 0 0 0 0,1-1 0 0 0,-1 1 0 0 0,1 0 0 0 0,-1 0 34 0 0,-6 0 27 0 0,1 0-1 0 0,0 1 1 0 0,-1 0 0 0 0,-3 1-27 0 0,8-2-35 0 0,-1 1 33 0 0,0 0-1 0 0,0 0 1 0 0,0 1-1 0 0,1-1 1 0 0,-1 1-1 0 0,1 0 1 0 0,-1 0-1 0 0,1 0 1 0 0,0 1-1 0 0,0-1 1 0 0,-1 1 0 0 0,2 0-1 0 0,-1-1 1 0 0,0 1-1 0 0,1 1 1 0 0,-1-1-1 0 0,1 0 1 0 0,0 1-1 0 0,0-1 1 0 0,0 1-1 0 0,1-1 1 0 0,-1 1-1 0 0,1 0 1 0 0,0 0-1 0 0,0 0 1 0 0,0-1-1 0 0,0 1 1 0 0,1 2 2 0 0,-1-2 0 0 0,1-1 0 0 0,-1 1 0 0 0,1-1 0 0 0,0 1 1 0 0,0 0-1 0 0,1-1 0 0 0,-1 1 0 0 0,1-1 0 0 0,0 1 1 0 0,0-1-1 0 0,0 0 0 0 0,0 1 0 0 0,0-1 0 0 0,1 0 0 0 0,0 0 1 0 0,-1 0-1 0 0,1 0 0 0 0,0 0 0 0 0,1 0 0 0 0,-1 0 1 0 0,0-1-1 0 0,1 1 0 0 0,-1-1 0 0 0,1 1 0 0 0,0-1 0 0 0,0 0 1 0 0,0 0-1 0 0,0-1 0 0 0,0 1 0 0 0,0-1 0 0 0,4 2 0 0 0,1-1 91 0 0,-1 0 0 0 0,1 0 1 0 0,0-1-1 0 0,0 0 0 0 0,0-1 0 0 0,0 1 0 0 0,-1-2 0 0 0,1 1 0 0 0,0-1 0 0 0,0 0 0 0 0,0-1 0 0 0,0 1 0 0 0,1-2-91 0 0,-5 1 10 0 0,1 1 0 0 0,-1-1 1 0 0,0 0-1 0 0,1-1 0 0 0,-1 1 0 0 0,0-1 0 0 0,-1 0 1 0 0,1 0-1 0 0,0 0 0 0 0,-1 0 0 0 0,1 0 0 0 0,-1-1 1 0 0,0 0-1 0 0,-1 0 0 0 0,1 1 0 0 0,0-2 0 0 0,-1 1 1 0 0,0 0-1 0 0,0 0 0 0 0,0-1 0 0 0,-1 1 0 0 0,1-2-10 0 0,-1-1 71 0 0,0 1 0 0 0,0-1 1 0 0,-1 0-1 0 0,1 0 0 0 0,-2-2-71 0 0,1-1-624 0 0,0 10 116 0 0,0 0 66 0 0,0 0 323 0 0,-3 16 1108 0 0,3-12-938 0 0,-1 1 0 0 0,1 0 1 0 0,1-1-1 0 0,-1 1 0 0 0,1 0 0 0 0,-1-1 0 0 0,1 1 0 0 0,1-1 0 0 0,-1 1 0 0 0,1-1 0 0 0,-1 1 0 0 0,2 1-51 0 0,-1-3 20 0 0,-1 0 0 0 0,1 0-1 0 0,0 0 1 0 0,0 0 0 0 0,0 0-1 0 0,0 0 1 0 0,0-1 0 0 0,1 1 0 0 0,-1-1-1 0 0,1 0 1 0 0,-1 1 0 0 0,1-1-1 0 0,0 0 1 0 0,0-1 0 0 0,0 1 0 0 0,0 0-1 0 0,1-1-19 0 0,-1 0-16 0 0,1 0-1 0 0,-1 0 0 0 0,1 0 0 0 0,-1-1 0 0 0,1 0 1 0 0,0 0-1 0 0,-1 0 0 0 0,1 0 0 0 0,0 0 1 0 0,-1-1-1 0 0,1 1 0 0 0,0-1 0 0 0,-1 0 0 0 0,1 0 1 0 0,-1-1-1 0 0,0 1 0 0 0,1-1 0 0 0,-1 1 1 0 0,0-1-1 0 0,0 0 0 0 0,0 0 0 0 0,0 0 0 0 0,0-1 1 0 0,2-2 16 0 0,-1 0-55 0 0,1 0 0 0 0,-1-1 0 0 0,-1 0 0 0 0,1 0 1 0 0,-1 0-1 0 0,0-1 0 0 0,0 1 0 0 0,0-1 0 0 0,1-5 55 0 0,-5 18 94 0 0,1 0-1 0 0,1 0 0 0 0,-1 0 1 0 0,1 0-1 0 0,0 0 0 0 0,1 3-93 0 0,0-4 63 0 0,0 0-1 0 0,0 0 1 0 0,0-1 0 0 0,0 1-1 0 0,1-1 1 0 0,0 1-1 0 0,0-1 1 0 0,0 0-1 0 0,1 0 1 0 0,-1 0 0 0 0,3 2-63 0 0,-4-5-84 0 0,0 1 0 0 0,0-1 1 0 0,0 0-1 0 0,0 0 0 0 0,0 0 1 0 0,0 0-1 0 0,0 0 0 0 0,1 0 1 0 0,-1 0-1 0 0,0-1 1 0 0,0 1-1 0 0,1-1 84 0 0,0 0-331 0 0,-1 0 0 0 0,0 0 0 0 0,0 0 0 0 0,0 0 0 0 0,0 0 0 0 0,1-1 0 0 0,-1 1-1 0 0,0-1 1 0 0,0 0 0 0 0,0 0 0 0 0,0 1 0 0 0,0-1 0 0 0,0-1 0 0 0,0 1 0 0 0,-1 0 331 0 0,10-6-2032 0 0,0-1-14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1.629"/>
    </inkml:context>
    <inkml:brush xml:id="br0">
      <inkml:brushProperty name="width" value="0.05" units="cm"/>
      <inkml:brushProperty name="height" value="0.05" units="cm"/>
      <inkml:brushProperty name="color" value="#F6630D"/>
    </inkml:brush>
  </inkml:definitions>
  <inkml:trace contextRef="#ctx0" brushRef="#br0">16 94 10136 0 0,'0'0'464'0'0,"0"0"-10"0"0,-1-2-112 0 0,0 1 615 0 0,1 1-740 0 0,-1 1 0 0 0,1-1 0 0 0,-1 0 0 0 0,1 0 0 0 0,-1 1 0 0 0,1-1 0 0 0,-1 0 0 0 0,1 1 0 0 0,-1-1 0 0 0,1 1 0 0 0,0-1 0 0 0,-1 1 0 0 0,1-1 0 0 0,0 1 0 0 0,-1-1 0 0 0,1 1 0 0 0,0-1 0 0 0,0 1 0 0 0,0-1 0 0 0,-1 1 0 0 0,1-1 0 0 0,0 1 0 0 0,0 0 0 0 0,0-1 0 0 0,0 1-1 0 0,0-1 1 0 0,0 1-217 0 0,-1 16 1607 0 0,2-10-1380 0 0,0-1 1 0 0,1 0-1 0 0,0 1 0 0 0,0-1 1 0 0,0 0-1 0 0,1 0 0 0 0,0-1 1 0 0,0 1-1 0 0,0 0 0 0 0,1-1 1 0 0,0 0-1 0 0,0 0 0 0 0,0 0 1 0 0,1 0-1 0 0,0-1 0 0 0,3 3-227 0 0,-8-6-337 0 0,-4-15-1310 0 0,4 13 1652 0 0,0-1 0 0 0,-1 0 1 0 0,1 1-1 0 0,-1-1 0 0 0,1 0 0 0 0,-1 1 0 0 0,0-1 0 0 0,1 1 0 0 0,-1-1 0 0 0,0 1 0 0 0,0 0-5 0 0,-3-6-170 0 0,0 0-1 0 0,0 0 0 0 0,0 0 1 0 0,1-1-1 0 0,1 1 0 0 0,-1-1 1 0 0,1 1-1 0 0,0-1 0 0 0,1 0 1 0 0,0 0-1 0 0,0 0 0 0 0,1-1 171 0 0,-1 2 5 0 0,0 1-1 0 0,0-1 0 0 0,-1 0 0 0 0,0 1 1 0 0,0-1-1 0 0,0 0-4 0 0,-4-9 697 0 0,4 1 475 0 0,2 15-1160 0 0,0-1 0 0 0,1 1 0 0 0,-1-1 0 0 0,0 1 0 0 0,0 0 0 0 0,0-1 0 0 0,0 1 0 0 0,1-1 1 0 0,-1 1-1 0 0,0 0 0 0 0,0-1 0 0 0,1 1 0 0 0,-1-1 0 0 0,0 1 0 0 0,1 0 0 0 0,-1-1 0 0 0,0 1 0 0 0,1 0 0 0 0,-1 0 0 0 0,0-1 0 0 0,1 1 0 0 0,-1 0 0 0 0,1 0 0 0 0,-1 0 0 0 0,0-1 0 0 0,1 1 0 0 0,-1 0 0 0 0,1 0 0 0 0,-1 0 0 0 0,1 0 0 0 0,-1 0 0 0 0,1 0 0 0 0,-1 0 0 0 0,1 0 0 0 0,-1 0 0 0 0,1 0-12 0 0,10 1-510 0 0,0 0 0 0 0,0 0-1 0 0,0 1 1 0 0,2 2 510 0 0,4-1-3034 0 0,-6-1-3210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2.143"/>
    </inkml:context>
    <inkml:brush xml:id="br0">
      <inkml:brushProperty name="width" value="0.05" units="cm"/>
      <inkml:brushProperty name="height" value="0.05" units="cm"/>
      <inkml:brushProperty name="color" value="#F6630D"/>
    </inkml:brush>
  </inkml:definitions>
  <inkml:trace contextRef="#ctx0" brushRef="#br0">37 43 12840 0 0,'0'0'588'0'0,"-1"0"-12"0"0,2 1 1851 0 0,7 1 3501 0 0,28 7-6072 0 0,-29-9 173 0 0,0 0-1 0 0,0 0 1 0 0,0 0-1 0 0,7-2-28 0 0,-12 2 35 0 0,0 0 0 0 0,-1 0 0 0 0,1-1 0 0 0,-1 1 0 0 0,1-1 0 0 0,0 1 0 0 0,-1-1 0 0 0,1 1 0 0 0,-1-1 0 0 0,0 0 0 0 0,1 0 0 0 0,-1 0 0 0 0,0 0 0 0 0,1 0 0 0 0,-1 0 0 0 0,0 0 0 0 0,0 0 0 0 0,0 0 0 0 0,0-1 1 0 0,0 1-1 0 0,0 0 0 0 0,0-1 0 0 0,0 1 0 0 0,-1-1 0 0 0,1 0-35 0 0,-1 2-15 0 0,1-1 1 0 0,-1 0 0 0 0,0 1 0 0 0,0-1 0 0 0,0 0 0 0 0,0 1 0 0 0,0-1-1 0 0,0 1 1 0 0,0-1 0 0 0,0 0 0 0 0,-1 1 0 0 0,1-1 0 0 0,0 0-1 0 0,0 1 1 0 0,-1-1 0 0 0,1 1 0 0 0,0-1 0 0 0,0 0 0 0 0,-1 1 0 0 0,1-1-1 0 0,-1 1 1 0 0,1-1 0 0 0,0 1 0 0 0,-1-1 0 0 0,0 1 14 0 0,0-2-8 0 0,-1 1 1 0 0,0 0-1 0 0,0 0 1 0 0,1 0-1 0 0,-1 0 0 0 0,0 1 1 0 0,0-1-1 0 0,0 0 1 0 0,0 1 7 0 0,-4-2-7 0 0,-1 1 1 0 0,1 0 0 0 0,0 1 0 0 0,0 0-1 0 0,-4 0 7 0 0,5 0 53 0 0,1 1 0 0 0,0 0-1 0 0,-1 0 1 0 0,1 0 0 0 0,0 1-1 0 0,0-1 1 0 0,0 1-1 0 0,0 0 1 0 0,0 0 0 0 0,0 1-1 0 0,1-1 1 0 0,-1 1 0 0 0,1 0-1 0 0,0 0 1 0 0,-1 0 0 0 0,1 0-1 0 0,1 0 1 0 0,-1 1-1 0 0,0-1 1 0 0,1 1 0 0 0,0 0-1 0 0,0 0 1 0 0,-2 3-53 0 0,3-4 52 0 0,0 0 0 0 0,0 0-1 0 0,0 0 1 0 0,0 1 0 0 0,0-1 0 0 0,1 0 0 0 0,-1 1-1 0 0,1-1 1 0 0,0 0 0 0 0,0 1 0 0 0,0-1-1 0 0,1 0 1 0 0,-1 1 0 0 0,1-1 0 0 0,0 0 0 0 0,-1 0-1 0 0,2 1 1 0 0,-1-1 0 0 0,0 0 0 0 0,1 0-1 0 0,-1 0 1 0 0,1 0 0 0 0,0-1 0 0 0,0 1 0 0 0,0 0-1 0 0,0-1 1 0 0,0 1 0 0 0,1-1 0 0 0,-1 0-1 0 0,1 0 1 0 0,0 1-52 0 0,4 1 56 0 0,1 1 0 0 0,-1-1 1 0 0,1 0-1 0 0,0 0 0 0 0,0-1 0 0 0,0-1 0 0 0,1 1 0 0 0,-1-1 0 0 0,1 0 0 0 0,-1-1 1 0 0,2 0-57 0 0,6 0-901 0 0,1 0 0 0 0,13-2 901 0 0,12-3-5854 0 0,-24 3-2107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4.793"/>
    </inkml:context>
    <inkml:brush xml:id="br0">
      <inkml:brushProperty name="width" value="0.05" units="cm"/>
      <inkml:brushProperty name="height" value="0.05" units="cm"/>
      <inkml:brushProperty name="color" value="#F6630D"/>
    </inkml:brush>
  </inkml:definitions>
  <inkml:trace contextRef="#ctx0" brushRef="#br0">0 11 6912 0 0,'0'0'314'0'0,"0"0"-6"0"0,0 0 158 0 0,0 0 1394 0 0,0 0 629 0 0,0 0 126 0 0,4-1 1734 0 0,11-1-2493 0 0,-1 2-1576 0 0,68-1 2336 0 0,-27-4-9627 0 0,-43 4-307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5.629"/>
    </inkml:context>
    <inkml:brush xml:id="br0">
      <inkml:brushProperty name="width" value="0.05" units="cm"/>
      <inkml:brushProperty name="height" value="0.05" units="cm"/>
      <inkml:brushProperty name="color" value="#F6630D"/>
    </inkml:brush>
  </inkml:definitions>
  <inkml:trace contextRef="#ctx0" brushRef="#br0">0 0 6448 0 0,'0'0'498'0'0,"0"0"-22"0"0,0 0 1127 0 0,0 0 528 0 0,0 0 107 0 0,0 0-146 0 0,0 0-707 0 0,0 0-305 0 0,0 0-65 0 0,0 0-75 0 0,0 0-260 0 0,0 0-116 0 0,3 16 956 0 0,-4 44-1029 0 0,3-9-331 0 0,-2-27 22 0 0,4 24-182 0 0,-3-44-34 0 0,3 10-1222 0 0,-4-14 1210 0 0,1 0-1 0 0,-1 0 1 0 0,1-1-1 0 0,0 1 1 0 0,-1 0-1 0 0,1 0 1 0 0,-1-1-1 0 0,1 1 1 0 0,-1 0-1 0 0,1-1 0 0 0,-1 1 1 0 0,1 0-1 0 0,-1-1 1 0 0,1 1-1 0 0,-1-1 1 0 0,1 1-1 0 0,-1-1 1 0 0,0 1-1 0 0,1-1 1 0 0,-1 1-1 0 0,0-1 1 0 0,1 1-1 0 0,-1-1 1 0 0,0 0 46 0 0,9-12-656 0 0,0 0 1 0 0,4-12 655 0 0,-9 16-23 0 0,1 0 0 0 0,0 1 0 0 0,0 0 1 0 0,1 0-1 0 0,-1 0 0 0 0,2 0 0 0 0,-1 1 0 0 0,7-5 23 0 0,-12 11 10 0 0,-1 1 0 0 0,0 0 0 0 0,1-1 0 0 0,-1 1 0 0 0,1 0 0 0 0,-1-1 0 0 0,1 1 0 0 0,-1 0 0 0 0,1-1 0 0 0,-1 1 0 0 0,1 0 0 0 0,-1 0 0 0 0,1 0 0 0 0,-1 0 0 0 0,1 0 0 0 0,-1-1 0 0 0,1 1 0 0 0,0 0 0 0 0,-1 0 0 0 0,1 0 0 0 0,-1 0 0 0 0,1 0 0 0 0,-1 1 0 0 0,1-1 0 0 0,-1 0 0 0 0,1 0 0 0 0,0 0 0 0 0,-1 0 0 0 0,1 1-10 0 0,0 0 42 0 0,0-1-1 0 0,-1 1 1 0 0,1 0-1 0 0,0 0 1 0 0,-1 0-1 0 0,1 0 1 0 0,0 0-1 0 0,-1 0 1 0 0,1 0-1 0 0,-1 0 1 0 0,0 0-1 0 0,1 0 1 0 0,-1 0-1 0 0,0 1-41 0 0,2 4 161 0 0,-1 1-1 0 0,-1-1 1 0 0,1 1 0 0 0,-1 2-161 0 0,0 6 156 0 0,-1-10-139 0 0,1 0 1 0 0,0 1-1 0 0,0-1 1 0 0,0 0-1 0 0,1 0 1 0 0,0 1-1 0 0,0-1 0 0 0,0 0 1 0 0,1 0-1 0 0,0 1-17 0 0,2-1-308 0 0,-1-4-3266 0 0,-1 0-2903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5.978"/>
    </inkml:context>
    <inkml:brush xml:id="br0">
      <inkml:brushProperty name="width" value="0.05" units="cm"/>
      <inkml:brushProperty name="height" value="0.05" units="cm"/>
      <inkml:brushProperty name="color" value="#F6630D"/>
    </inkml:brush>
  </inkml:definitions>
  <inkml:trace contextRef="#ctx0" brushRef="#br0">3 0 12464 0 0,'0'0'572'0'0,"0"12"208"0"0,1 16 3018 0 0,-1-23-3149 0 0,0 9 412 0 0,0-9-778 0 0,-1-1 1 0 0,1 0-1 0 0,1 1 0 0 0,-1-1 0 0 0,1 0 0 0 0,0 5-283 0 0,0-8 45 0 0,-1 0-1 0 0,0 1 0 0 0,0-1 1 0 0,0 0-1 0 0,0 0 0 0 0,0 1 1 0 0,0-1-1 0 0,0 0 0 0 0,0 0 0 0 0,-1 0 1 0 0,1 1-45 0 0,0-1 35 0 0,-1 0 0 0 0,1 0-1 0 0,0 0 1 0 0,0 0 0 0 0,0 0 0 0 0,0 0 0 0 0,0 1 0 0 0,0-1 0 0 0,0 0 0 0 0,0 0-1 0 0,0 0 1 0 0,0 0 0 0 0,0 0 0 0 0,1 0 0 0 0,-1 1-35 0 0,1 1 26 0 0,-1 0 0 0 0,1 1 1 0 0,-1-1-1 0 0,0 1 0 0 0,-1-1 0 0 0,1 1 0 0 0,0-1 0 0 0,-1 0 1 0 0,0 1-1 0 0,0-1 0 0 0,-1 2-26 0 0,3 2-26 0 0,-1-7-13 0 0,0 0-1 0 0,0 0 0 0 0,0 0 1 0 0,0 1-1 0 0,0-1 1 0 0,0 0-1 0 0,0 0 0 0 0,0 0 1 0 0,0 0-1 0 0,0 0 1 0 0,0 0-1 0 0,1 0 0 0 0,-1 0 1 0 0,0 1-1 0 0,0-1 1 0 0,0 0-1 0 0,0 0 0 0 0,0 0 1 0 0,0 0-1 0 0,0 0 1 0 0,0 0-1 0 0,0 1 0 0 0,0-1 1 0 0,0 0-1 0 0,0 0 1 0 0,0 0-1 0 0,0 0 0 0 0,-1 0 1 0 0,1 0-1 0 0,0 0 1 0 0,0 1-1 0 0,0-1 0 0 0,0 0 1 0 0,0 0-1 0 0,0 0 1 0 0,0 0-1 0 0,0 0 1 0 0,0 0-1 0 0,0 0 0 0 0,0 0 1 0 0,0 0-1 0 0,-1 1 1 0 0,1-1-1 0 0,0 0 0 0 0,0 0 1 0 0,0 0-1 0 0,0 0 1 0 0,0 0-1 0 0,0 0 0 0 0,0 0 1 0 0,-1 0-1 0 0,1 0 1 0 0,0 0-1 0 0,0 0 0 0 0,0 0 1 0 0,0 0-1 0 0,0 0 1 0 0,0 0-1 0 0,-1 0 0 0 0,1 0 1 0 0,0 0 39 0 0,0 0-1250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6.332"/>
    </inkml:context>
    <inkml:brush xml:id="br0">
      <inkml:brushProperty name="width" value="0.05" units="cm"/>
      <inkml:brushProperty name="height" value="0.05" units="cm"/>
      <inkml:brushProperty name="color" value="#F6630D"/>
    </inkml:brush>
  </inkml:definitions>
  <inkml:trace contextRef="#ctx0" brushRef="#br0">3 1 17215 0 0,'0'0'384'0'0,"0"0"72"0"0,-3 0 24 0 0,3 0 0 0 0,0 0-384 0 0,0 0-96 0 0,0 0 0 0 0,0 0 0 0 0,0 0 192 0 0,0 0 32 0 0,0 0 0 0 0,0 0-5463 0 0,0 0-1089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1.920"/>
    </inkml:context>
    <inkml:brush xml:id="br0">
      <inkml:brushProperty name="width" value="0.05" units="cm"/>
      <inkml:brushProperty name="height" value="0.05" units="cm"/>
      <inkml:brushProperty name="color" value="#E71224"/>
    </inkml:brush>
  </inkml:definitions>
  <inkml:trace contextRef="#ctx0" brushRef="#br0">136 41 4144 0 0,'0'0'191'0'0,"-1"-7"10130"0"0,0 2-9467 0 0,-1 3-693 0 0,0 0 0 0 0,0 0 1 0 0,0 0-1 0 0,-1 0 0 0 0,1 0 0 0 0,0 0 0 0 0,-1 1 0 0 0,1-1 0 0 0,-1 1 0 0 0,0 0 0 0 0,1 0 1 0 0,-1 0-1 0 0,0 0 0 0 0,0 0 0 0 0,1 0 0 0 0,-1 1 0 0 0,0-1 0 0 0,0 1 0 0 0,0 0 0 0 0,0 0 1 0 0,0 0-1 0 0,0 0 0 0 0,0 1 0 0 0,0-1 0 0 0,0 1 0 0 0,1 0 0 0 0,-1-1 0 0 0,0 1 0 0 0,0 1 1 0 0,1-1-1 0 0,-1 0 0 0 0,0 1 0 0 0,1-1 0 0 0,0 1 0 0 0,-1 0 0 0 0,1-1 0 0 0,-1 3-161 0 0,-1 0 0 0 0,0 1 0 0 0,1 0 0 0 0,0 0 0 0 0,0 0 1 0 0,0 1-1 0 0,0-1 0 0 0,1 1 0 0 0,0-1 0 0 0,0 1 0 0 0,1 0 0 0 0,0 0 0 0 0,-1 4 0 0 0,2-7 5 0 0,0-1 1 0 0,0 1 0 0 0,0 0 0 0 0,0 0-1 0 0,0 0 1 0 0,1 0 0 0 0,-1-1-1 0 0,1 1 1 0 0,0 0 0 0 0,0 0 0 0 0,0-1-1 0 0,0 1 1 0 0,0-1 0 0 0,1 1-1 0 0,-1-1 1 0 0,1 1 0 0 0,0-1 0 0 0,-1 0-1 0 0,1 0 1 0 0,0 0 0 0 0,0 0-1 0 0,1 0 1 0 0,-1 0 0 0 0,0 0 0 0 0,1-1-1 0 0,-1 1 1 0 0,2 0-6 0 0,1 0-5 0 0,1 0 0 0 0,-1 0-1 0 0,0 0 1 0 0,1-1 0 0 0,-1 0 0 0 0,0 0 0 0 0,1 0 0 0 0,0 0-1 0 0,-1-1 1 0 0,1 0 0 0 0,-1 0 0 0 0,1-1 0 0 0,-1 0 0 0 0,3 0 5 0 0,-4 0 0 0 0,0 0 0 0 0,0 0 0 0 0,0 0 1 0 0,0-1-1 0 0,0 0 0 0 0,-1 1 1 0 0,1-1-1 0 0,0-1 0 0 0,-1 1 1 0 0,0 0-1 0 0,1-1 0 0 0,-1 0 1 0 0,0 1-1 0 0,0-1 0 0 0,-1-1 0 0 0,1 1 1 0 0,-1 0-1 0 0,1-1 0 0 0,0-2 0 0 0,-1 3 27 0 0,-1 0 0 0 0,0 0 0 0 0,0 0 0 0 0,0 0 0 0 0,-1 0-1 0 0,1 0 1 0 0,-1 0 0 0 0,1-1 0 0 0,-1 1 0 0 0,0 0 0 0 0,-1 0-1 0 0,1-1 1 0 0,0 1 0 0 0,-1 0 0 0 0,0 0 0 0 0,1 0 0 0 0,-1 0-1 0 0,-1 0 1 0 0,1 0 0 0 0,0 0 0 0 0,-1 0 0 0 0,1 0 0 0 0,-1 0-1 0 0,-1 0-26 0 0,0-1-114 0 0,0 0-1 0 0,0 0 0 0 0,0 1 1 0 0,-1-1-1 0 0,0 1 0 0 0,0 0 1 0 0,1 0-1 0 0,-2 0 0 0 0,1 1 1 0 0,0-1-1 0 0,0 1 0 0 0,-1 0 1 0 0,0 0-1 0 0,1 1 0 0 0,-4-1 115 0 0,-2-1-6385 0 0,6 3 295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6.934"/>
    </inkml:context>
    <inkml:brush xml:id="br0">
      <inkml:brushProperty name="width" value="0.05" units="cm"/>
      <inkml:brushProperty name="height" value="0.05" units="cm"/>
      <inkml:brushProperty name="color" value="#F6630D"/>
    </inkml:brush>
  </inkml:definitions>
  <inkml:trace contextRef="#ctx0" brushRef="#br0">1 66 7832 0 0,'9'4'6995'0'0,"0"0"-3501"0"0,-7-2-3493 0 0,1-1-1 0 0,-1 0 1 0 0,1 0-1 0 0,0 0 1 0 0,0 0-1 0 0,-1 0 1 0 0,1-1-1 0 0,0 1 1 0 0,0-1-1 0 0,0 0 0 0 0,0 1 1 0 0,-1-1-1 0 0,4-1 0 0 0,-1 1 14 0 0,1-1-120 0 0,-1 1 0 0 0,1-1 0 0 0,-1 0 0 0 0,1-1 0 0 0,-1 1 0 0 0,0-1 0 0 0,1 0 0 0 0,2-2 106 0 0,-7 3 31 0 0,0 1 0 0 0,-1-1 0 0 0,1 0 1 0 0,0 1-1 0 0,-1-1 0 0 0,1 0 0 0 0,-1 0 0 0 0,1 1 1 0 0,-1-1-1 0 0,1 0 0 0 0,-1 0 0 0 0,0 0 0 0 0,1 0 1 0 0,-1 1-1 0 0,0-1 0 0 0,0 0 0 0 0,0 0 0 0 0,1 0 0 0 0,-1 0 1 0 0,0 0-1 0 0,0 0 0 0 0,0 0 0 0 0,-1 0 0 0 0,1 0 1 0 0,0 1-1 0 0,0-1 0 0 0,0 0 0 0 0,-1 0 0 0 0,1 0 1 0 0,0 0-1 0 0,-1 0-31 0 0,0-1 33 0 0,1 0 0 0 0,-1 1 1 0 0,0-1-1 0 0,0 1 0 0 0,0 0 0 0 0,0-1 0 0 0,0 1 1 0 0,0 0-1 0 0,0-1 0 0 0,0 1 0 0 0,-1 0 1 0 0,1 0-1 0 0,0 0 0 0 0,-1 0 0 0 0,1 0 1 0 0,-1 0-1 0 0,0 0-33 0 0,1 1 25 0 0,-1 0 0 0 0,1 0 0 0 0,-1 0 1 0 0,1 0-1 0 0,-1 0 0 0 0,1 0 0 0 0,-1 0 0 0 0,1 0 0 0 0,0 1 1 0 0,-1-1-1 0 0,1 1 0 0 0,-1-1 0 0 0,1 1 0 0 0,0-1 1 0 0,-1 1-1 0 0,1 0 0 0 0,-1 0-25 0 0,-23 17-60 0 0,18-12 90 0 0,4-4-25 0 0,1 0-1 0 0,0 0 0 0 0,0 1 0 0 0,1-1 1 0 0,-1 1-1 0 0,0-1 0 0 0,1 1 0 0 0,-1 0 1 0 0,1-1-1 0 0,0 1 0 0 0,0 0 0 0 0,0 0 1 0 0,0 0-1 0 0,1 0 0 0 0,-1 0 0 0 0,1 0 1 0 0,0 0-1 0 0,-1 0 0 0 0,1 0 0 0 0,1 0 1 0 0,-1 0-1 0 0,0 0 0 0 0,1 0 0 0 0,0 0 1 0 0,-1 0-1 0 0,1 0 0 0 0,1 2-4 0 0,1-1-68 0 0,-1-1-1 0 0,0 0 0 0 0,1 1 1 0 0,0-1-1 0 0,0 0 1 0 0,0-1-1 0 0,0 1 1 0 0,0 0-1 0 0,0-1 1 0 0,1 0-1 0 0,-1 0 1 0 0,1 0-1 0 0,0 0 1 0 0,-1 0-1 0 0,1-1 1 0 0,0 1-1 0 0,0-1 1 0 0,0 0-1 0 0,0-1 0 0 0,0 1 1 0 0,0-1-1 0 0,0 1 1 0 0,1-1 68 0 0,5 0-353 0 0,-1 0 0 0 0,1-1-1 0 0,0 0 1 0 0,-1-1 0 0 0,0 0 0 0 0,1 0 0 0 0,-1-1 0 0 0,0 0 0 0 0,4-2 353 0 0,5-8-96 0 0,-15 10 94 0 0,0 1 1 0 0,0 0 0 0 0,0-1-1 0 0,0 1 1 0 0,0 1 0 0 0,2-2 1 0 0,0 2 0 0 0,-2 2-16 0 0,-2 0-61 0 0,-1-1 1 0 0,1 1-1 0 0,-1 0 1 0 0,1 0 0 0 0,-1 0-1 0 0,0 0 1 0 0,1 0-1 0 0,-1-1 1 0 0,0 1 0 0 0,0 0-1 0 0,1 0 1 0 0,-1 0-1 0 0,0 0 1 0 0,0 0 0 0 0,0 0-1 0 0,0 0 77 0 0,2 11-57 0 0,1-3 922 0 0,-3-7-748 0 0,1-1 0 0 0,-1 0 0 0 0,0 0 0 0 0,1 0 1 0 0,-1 1-1 0 0,1-1 0 0 0,-1 0 0 0 0,1 0 0 0 0,-1 0 0 0 0,1 0 0 0 0,0 0 0 0 0,0 0 1 0 0,0 1-118 0 0,0-2 486 0 0,-1 0 23 0 0,0 0-66 0 0,4 2-222 0 0,-4-2 166 0 0,0 0 101 0 0,0 0 21 0 0,-7-14 1982 0 0,4 10-2478 0 0,0 0-1 0 0,0 0 1 0 0,1-1-1 0 0,-1 1 1 0 0,1 0-1 0 0,0-1 1 0 0,0 0 0 0 0,0 1-1 0 0,1-1 1 0 0,0 0-1 0 0,0 0 1 0 0,0-3-13 0 0,-2-5 14 0 0,2 10-14 0 0,0-1 0 0 0,1 1 0 0 0,0-1 0 0 0,0 1 0 0 0,0-1 0 0 0,0 1 0 0 0,0-1 0 0 0,1 1 0 0 0,-1-1 0 0 0,1 1 0 0 0,0-1 0 0 0,0 1 0 0 0,1-1 0 0 0,2-7 0 0 0,-4 10 0 0 0,0 0 0 0 0,1 1 0 0 0,-1-1 0 0 0,0 0 0 0 0,0 0 0 0 0,1 0 0 0 0,-1 1 0 0 0,1-1 0 0 0,-1 0 0 0 0,1 0 0 0 0,-1 1 0 0 0,1-1 0 0 0,-1 0 0 0 0,1 1 0 0 0,0-1 0 0 0,-1 0 0 0 0,2 0 0 0 0,2-1-11 0 0,0-1 0 0 0,1 1 0 0 0,-1 0-1 0 0,1 0 1 0 0,0 0 0 0 0,0 0 0 0 0,-1 1-1 0 0,1 0 1 0 0,0 0 0 0 0,0 0 0 0 0,0 1-1 0 0,2 0 12 0 0,1 0-714 0 0,0 0 0 0 0,0 0 0 0 0,-1 1-1 0 0,6 2 715 0 0,2 1-1088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7.362"/>
    </inkml:context>
    <inkml:brush xml:id="br0">
      <inkml:brushProperty name="width" value="0.05" units="cm"/>
      <inkml:brushProperty name="height" value="0.05" units="cm"/>
      <inkml:brushProperty name="color" value="#F6630D"/>
    </inkml:brush>
  </inkml:definitions>
  <inkml:trace contextRef="#ctx0" brushRef="#br0">10 0 6912 0 0,'0'0'528'0'0,"0"0"-54"0"0,0 0 1041 0 0,1 4 3826 0 0,1 6-2517 0 0,-3 22 868 0 0,-4 17-3692 0 0,0 8 161 0 0,4-46-205 0 0,1 0 0 0 0,0 0-1 0 0,1 0 1 0 0,0 0 0 0 0,2 8 44 0 0,-1-13-1022 0 0,-1 0 0 0 0,1-1 1 0 0,1 1-1 0 0,-1 0 1 0 0,1-1-1 0 0,0 0 0 0 0,1 1 1022 0 0,-4-6-5202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7.719"/>
    </inkml:context>
    <inkml:brush xml:id="br0">
      <inkml:brushProperty name="width" value="0.05" units="cm"/>
      <inkml:brushProperty name="height" value="0.05" units="cm"/>
      <inkml:brushProperty name="color" value="#F6630D"/>
    </inkml:brush>
  </inkml:definitions>
  <inkml:trace contextRef="#ctx0" brushRef="#br0">162 7 11976 0 0,'0'0'546'0'0,"0"0"-10"0"0,-11-7 2406 0 0,-2 9 840 0 0,-9 6-2344 0 0,15-5-887 0 0,-6 2-304 0 0,1 0-1 0 0,0 2 0 0 0,0-1 0 0 0,1 1 1 0 0,0 1-1 0 0,0 0 0 0 0,-5 6-246 0 0,15-13 0 0 0,0-1-1 0 0,0 1 1 0 0,0 0-1 0 0,1 0 1 0 0,-1-1-1 0 0,0 1 1 0 0,1 0 0 0 0,-1 0-1 0 0,0 0 1 0 0,1 0-1 0 0,-1 0 1 0 0,1 0-1 0 0,0 0 1 0 0,-1 0-1 0 0,1 0 1 0 0,0 0-1 0 0,0 0 1 0 0,-1 0-1 0 0,1 0 1 0 0,0 0-1 0 0,0 1 1 0 0,0-1-1 0 0,0 0 1 0 0,1 0 0 0 0,-1 0-1 0 0,0 1 1 0 0,1-1 0 0 0,0 1 1 0 0,0 0-1 0 0,0-1 0 0 0,0 0 0 0 0,0 1 1 0 0,1-1-1 0 0,-1 0 0 0 0,0 1 1 0 0,1-1-1 0 0,-1 0 0 0 0,1 0 0 0 0,-1 0 1 0 0,1 0-1 0 0,0 0 0 0 0,-1-1 0 0 0,7 4 3 0 0,-1-2-1 0 0,0 1 0 0 0,1-1 0 0 0,0 0 1 0 0,-1 0-1 0 0,1-1 0 0 0,2 0-2 0 0,6 0-45 0 0,1 0-227 0 0,-1 0 0 0 0,1-1 0 0 0,7-2 272 0 0,-13 1-1514 0 0,0 0-3629 0 0,0-1-1738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8.095"/>
    </inkml:context>
    <inkml:brush xml:id="br0">
      <inkml:brushProperty name="width" value="0.05" units="cm"/>
      <inkml:brushProperty name="height" value="0.05" units="cm"/>
      <inkml:brushProperty name="color" value="#F6630D"/>
    </inkml:brush>
  </inkml:definitions>
  <inkml:trace contextRef="#ctx0" brushRef="#br0">123 33 5984 0 0,'-5'-4'1342'0'0,"0"1"0"0"0,0-1 1 0 0,0 1-1 0 0,0 0 0 0 0,-1 0 1 0 0,1 0-1 0 0,-1 1 0 0 0,0 0 1 0 0,-4-1-1343 0 0,8 2 332 0 0,0 1 1 0 0,0-1-1 0 0,-1 1 1 0 0,1 0-1 0 0,0 0 1 0 0,0 0 0 0 0,0 0-1 0 0,-1 0 1 0 0,1 1-1 0 0,0-1 1 0 0,0 1-1 0 0,0-1 1 0 0,0 1 0 0 0,0 0-1 0 0,0 0 1 0 0,-1 0-333 0 0,2 0-160 0 0,-1 0 1 0 0,1 0-1 0 0,-1 1 1 0 0,0-1-1 0 0,1 0 1 0 0,0 1-1 0 0,-1-1 0 0 0,1 1 1 0 0,0 0-1 0 0,0-1 1 0 0,0 1-1 0 0,-1 2 160 0 0,1-2 0 0 0,-1 1 0 0 0,1 0 0 0 0,0 0 0 0 0,0 0 0 0 0,0 0 0 0 0,0 0 0 0 0,1 0 0 0 0,-1 0 0 0 0,1 0 0 0 0,0 0 0 0 0,0 0 0 0 0,0 0 0 0 0,0 0 0 0 0,0 0 0 0 0,1 0 0 0 0,-1 0 0 0 0,1 0 0 0 0,0 0 0 0 0,0 1 0 0 0,1-2-8 0 0,0 1 1 0 0,-1-1-1 0 0,1 0 0 0 0,0 1 0 0 0,1-1 0 0 0,-1 0 0 0 0,0 0 0 0 0,1 0 1 0 0,-1-1-1 0 0,1 1 0 0 0,-1-1 0 0 0,1 1 0 0 0,0-1 0 0 0,-1 0 0 0 0,1 0 1 0 0,0 0-1 0 0,0 0 0 0 0,0-1 0 0 0,0 1 0 0 0,0-1 0 0 0,3 1 8 0 0,-3-1 103 0 0,0 0-1 0 0,1 1 0 0 0,-1-1 1 0 0,0-1-1 0 0,0 1 1 0 0,1 0-1 0 0,-1-1 0 0 0,0 0 1 0 0,0 0-1 0 0,0 1 0 0 0,1-2 1 0 0,-1 1-1 0 0,0 0 1 0 0,0-1-1 0 0,-1 1 0 0 0,1-1 1 0 0,0 0-1 0 0,-1 0 1 0 0,1 0-1 0 0,1-2-102 0 0,-3 2 47 0 0,1 0-1 0 0,-1-1 1 0 0,0 1 0 0 0,0 0-1 0 0,0-1 1 0 0,0 1 0 0 0,0-1-1 0 0,0 1 1 0 0,-1-1 0 0 0,1 0 0 0 0,-1 1-1 0 0,0-1 1 0 0,1 1 0 0 0,-1-1-1 0 0,-1 0 1 0 0,1 0-47 0 0,-5-21-977 0 0,-4 4-5096 0 0,4 13-1242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8.460"/>
    </inkml:context>
    <inkml:brush xml:id="br0">
      <inkml:brushProperty name="width" value="0.05" units="cm"/>
      <inkml:brushProperty name="height" value="0.05" units="cm"/>
      <inkml:brushProperty name="color" value="#F6630D"/>
    </inkml:brush>
  </inkml:definitions>
  <inkml:trace contextRef="#ctx0" brushRef="#br0">1 20 17503 0 0,'0'0'399'0'0,"0"0"60"0"0,0 0 21 0 0,0 0-59 0 0,6-3 78 0 0,0 0-1 0 0,-1 1 1 0 0,1 0 0 0 0,0 0-1 0 0,0 0 1 0 0,0 1 0 0 0,1 0-1 0 0,-1 0 1 0 0,0 0-499 0 0,15 0-2134 0 0,-3 1-3497 0 0,-8 0-1250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8.817"/>
    </inkml:context>
    <inkml:brush xml:id="br0">
      <inkml:brushProperty name="width" value="0.05" units="cm"/>
      <inkml:brushProperty name="height" value="0.05" units="cm"/>
      <inkml:brushProperty name="color" value="#F6630D"/>
    </inkml:brush>
  </inkml:definitions>
  <inkml:trace contextRef="#ctx0" brushRef="#br0">18 7 13824 0 0,'0'0'629'0'0,"0"0"-12"0"0,-8 15 2770 0 0,6-9-2510 0 0,0 0 0 0 0,1 0 0 0 0,-1 0 0 0 0,1 0 0 0 0,0 7-877 0 0,1-6 169 0 0,0 1 0 0 0,1 0 1 0 0,0-1-1 0 0,1 6-169 0 0,1-7 0 0 0,-2-6 0 0 0,-1 0 0 0 0,0 0 0 0 0,0 0 0 0 0,1 0 0 0 0,-1 0 0 0 0,0 0 0 0 0,1 0 0 0 0,-1 0 0 0 0,0 0 0 0 0,0 0 0 0 0,1 0 0 0 0,-1 0 0 0 0,0 0 0 0 0,1 0 0 0 0,-1 0 0 0 0,0-1 0 0 0,0 1 0 0 0,1 0 0 0 0,-1 0 0 0 0,0 0 0 0 0,0 0 0 0 0,1-1 0 0 0,-1 1 0 0 0,0 0 0 0 0,0 0 0 0 0,0 0 0 0 0,1-1 0 0 0,-1 1 0 0 0,0 0 0 0 0,0 0 0 0 0,0-1 0 0 0,0 1 0 0 0,1 0 0 0 0,-1 0 0 0 0,0-1 0 0 0,0 1 0 0 0,0 0 0 0 0,0-1 0 0 0,6-9 0 0 0,0-2-102 0 0,0 0-1 0 0,0 1 0 0 0,1 0 0 0 0,3-2 103 0 0,-8 10-116 0 0,1-1-1 0 0,0 1 0 0 0,1 0 1 0 0,-1-1-1 0 0,0 1 0 0 0,1 1 1 0 0,0-1-1 0 0,0 0 0 0 0,-1 1 0 0 0,2 0 1 0 0,-1 0-1 0 0,0 0 0 0 0,3 0 117 0 0,-6 1 68 0 0,0 1 0 0 0,1 0-1 0 0,-1 0 1 0 0,0 0 0 0 0,0 0-1 0 0,1 0 1 0 0,-1 1 0 0 0,0-1-1 0 0,0 0 1 0 0,0 0 0 0 0,1 1-1 0 0,-1-1 1 0 0,0 1 0 0 0,0-1 0 0 0,0 1-1 0 0,0-1 1 0 0,0 1 0 0 0,0 0-1 0 0,0-1 1 0 0,0 1 0 0 0,0 0-1 0 0,0 0 1 0 0,0 0 0 0 0,-1 0-1 0 0,1 0 1 0 0,0 0 0 0 0,0 0-1 0 0,-1 0 1 0 0,1 0 0 0 0,-1 0-1 0 0,1 0-67 0 0,2 7-82 0 0,1-1 0 0 0,-1 1-1 0 0,-1-1 1 0 0,1 5 82 0 0,1-2 159 0 0,0 6-310 0 0,-1-7-384 0 0,0 1-1 0 0,1-1 1 0 0,0 0-1 0 0,2 2 536 0 0,-6-10-5241 0 0,0-1-1640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39.222"/>
    </inkml:context>
    <inkml:brush xml:id="br0">
      <inkml:brushProperty name="width" value="0.05" units="cm"/>
      <inkml:brushProperty name="height" value="0.05" units="cm"/>
      <inkml:brushProperty name="color" value="#F6630D"/>
    </inkml:brush>
  </inkml:definitions>
  <inkml:trace contextRef="#ctx0" brushRef="#br0">1 1 11976 0 0,'2'19'1470'0'0,"-3"7"3492"0"0,1 26-1290 0 0,1-47-3492 0 0,-1 0 0 0 0,1 0 0 0 0,0 0 0 0 0,1 0 0 0 0,-1 0-1 0 0,1 0 1 0 0,0 0 0 0 0,1 3-180 0 0,-2-8 0 0 0,-1 0 0 0 0,0 0 0 0 0,0 0 0 0 0,0 0 0 0 0,1 0 0 0 0,-1 0 0 0 0,0 0 0 0 0,0 0 0 0 0,1 0 0 0 0,-1 0 0 0 0,0 0 0 0 0,0 0 0 0 0,1-1 0 0 0,-1 1 0 0 0,0 0 0 0 0,0 0 0 0 0,0 0 0 0 0,1 0 0 0 0,-1 0 0 0 0,0 0 0 0 0,0-1 0 0 0,0 1 0 0 0,0 0 0 0 0,0 0 0 0 0,1 0 0 0 0,-1-1 0 0 0,0 1 0 0 0,0 0 0 0 0,0 0 0 0 0,0 0 0 0 0,0-1 0 0 0,0 1 0 0 0,0 0 0 0 0,0 0 0 0 0,1 0 0 0 0,-1-1 0 0 0,0 1 0 0 0,0 0 0 0 0,4-9 0 0 0,4-8-593 0 0,1 1 0 0 0,9-13 593 0 0,-5 9-790 0 0,-10 16 781 0 0,0-1 1 0 0,0 1-1 0 0,1 0 0 0 0,0 0 0 0 0,0 1 0 0 0,0-1 9 0 0,-2 2 34 0 0,0 1 1 0 0,0-1-1 0 0,0 1 1 0 0,0 0-1 0 0,0-1 1 0 0,0 1-1 0 0,0 0 1 0 0,0 0-1 0 0,1 0 1 0 0,-1 1-1 0 0,0-1 1 0 0,1 1-1 0 0,1-1-34 0 0,-4 1 33 0 0,1 0 0 0 0,0 1 0 0 0,0-1 0 0 0,0 0 1 0 0,0 1-1 0 0,0-1 0 0 0,-1 1 0 0 0,1-1 0 0 0,0 1 0 0 0,0-1 0 0 0,-1 1 0 0 0,1-1 0 0 0,0 1 1 0 0,-1 0-1 0 0,1-1 0 0 0,-1 1 0 0 0,1 0 0 0 0,-1 0 0 0 0,1-1 0 0 0,-1 1 0 0 0,1 0 1 0 0,-1 0-1 0 0,0 0 0 0 0,1 0-33 0 0,6 22 742 0 0,-7-23-738 0 0,3 15-4 0 0,-1-1 0 0 0,0 11 0 0 0,1 11 0 0 0,-3-34-181 0 0,1 0 0 0 0,-1 0 0 0 0,1-1 0 0 0,0 1 0 0 0,0 0 0 0 0,0 0 0 0 0,0 0 0 0 0,0-1 0 0 0,0 1 0 0 0,0 0 0 0 0,0-1 1 0 0,1 1-1 0 0,-1-1 0 0 0,1 0 0 0 0,-1 1 0 0 0,1-1 0 0 0,-1 0 0 0 0,1 0 0 0 0,0 0 0 0 0,0 0 0 0 0,0 0 0 0 0,-1 0 0 0 0,3 0 181 0 0,0-1-1534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0.019"/>
    </inkml:context>
    <inkml:brush xml:id="br0">
      <inkml:brushProperty name="width" value="0.05" units="cm"/>
      <inkml:brushProperty name="height" value="0.05" units="cm"/>
      <inkml:brushProperty name="color" value="#F6630D"/>
    </inkml:brush>
  </inkml:definitions>
  <inkml:trace contextRef="#ctx0" brushRef="#br0">27 63 15576 0 0,'0'0'356'0'0,"0"0"49"0"0,0 0 20 0 0,-1 0-46 0 0,0 0-173 0 0,1 1-11 0 0,0 0 0 0 0,0 0 0 0 0,0-1 0 0 0,0 1 0 0 0,0 0 0 0 0,0 0 0 0 0,1 0 0 0 0,-1-1-1 0 0,0 1 1 0 0,0 0 0 0 0,1 0 0 0 0,-1-1 0 0 0,0 1 0 0 0,1 0 0 0 0,-1 0 0 0 0,1-1-1 0 0,-1 1 1 0 0,1 0-195 0 0,4 2 61 0 0,0-1 0 0 0,0 0 0 0 0,0 0 0 0 0,0 0 0 0 0,0-1 0 0 0,1 0 0 0 0,-1 0 0 0 0,1 0 0 0 0,-1 0-1 0 0,0-1 1 0 0,3 0-61 0 0,-6 0-2 0 0,0 0 0 0 0,1 0 0 0 0,-1 0 0 0 0,1 0 0 0 0,-1-1 0 0 0,0 1 0 0 0,0-1 0 0 0,1 0 0 0 0,-1 1 0 0 0,0-1 0 0 0,0 0 0 0 0,0 0 0 0 0,0 0 0 0 0,0 0 0 0 0,0-1 0 0 0,0 1 0 0 0,0-1 0 0 0,0 1 0 0 0,0-1 0 0 0,-1 0 0 0 0,1 1 0 0 0,-1-1 0 0 0,1 0 0 0 0,-1 0 0 0 0,0 0 0 0 0,0 0 0 0 0,1-1 2 0 0,-2 2 0 0 0,1 0 0 0 0,-1 0 0 0 0,0 0 0 0 0,0-1 0 0 0,1 1 0 0 0,-1 0 0 0 0,0 0 0 0 0,0 0 0 0 0,0 0 0 0 0,0-1 0 0 0,0 1 0 0 0,0 0 0 0 0,-1 0 0 0 0,1 0 0 0 0,0 0 0 0 0,0 0 0 0 0,-1-1 0 0 0,1 1 0 0 0,-1 0 0 0 0,1 0 0 0 0,-1 0 0 0 0,0 0 0 0 0,1 0 0 0 0,-1 0 0 0 0,0 0 0 0 0,0 1 0 0 0,1-1 0 0 0,-1 0 0 0 0,0 0 0 0 0,0 1 0 0 0,0-1 0 0 0,0 0 0 0 0,0 1 0 0 0,0-1 0 0 0,0 1 0 0 0,0-1 0 0 0,0 1 0 0 0,0-1 0 0 0,-1 1 0 0 0,1 0 0 0 0,0 0 0 0 0,-1-1 0 0 0,-3 0 0 0 0,-1 0 0 0 0,0 0 0 0 0,0 1 0 0 0,0-1 0 0 0,0 1 0 0 0,0 1 0 0 0,-5 0 0 0 0,7-1 2 0 0,-1 2 0 0 0,0-1 0 0 0,1 0 0 0 0,-1 1-1 0 0,1 0 1 0 0,-1 0 0 0 0,1 0 0 0 0,0 0 0 0 0,0 1 0 0 0,0 0-2 0 0,2-2 100 0 0,0 1 1 0 0,0-1 0 0 0,0 1-1 0 0,0 0 1 0 0,1 0 0 0 0,-1 0-1 0 0,0-1 1 0 0,1 2 0 0 0,0-1-1 0 0,-1 0 1 0 0,1 0 0 0 0,0 0-1 0 0,0 0 1 0 0,0 1 0 0 0,1-1 0 0 0,-1 0-1 0 0,0 1 1 0 0,1-1 0 0 0,0 1-1 0 0,-1 0-100 0 0,2 1-73 0 0,-1-1-1 0 0,0 1 1 0 0,1-1-1 0 0,0 1 1 0 0,0-1-1 0 0,0 1 0 0 0,0-1 1 0 0,1 0-1 0 0,-1 0 1 0 0,1 0-1 0 0,0 0 1 0 0,0 0-1 0 0,0 0 1 0 0,0 0-1 0 0,0 0 1 0 0,1-1-1 0 0,-1 1 1 0 0,1-1-1 0 0,0 0 0 0 0,0 0 1 0 0,-1 0-1 0 0,1 0 1 0 0,1 0-1 0 0,-1-1 1 0 0,3 2 73 0 0,0 0 25 0 0,0-1 0 0 0,1 0 1 0 0,-1 0-1 0 0,1 0 0 0 0,-1-1 1 0 0,1 0-1 0 0,0 0 0 0 0,0-1 1 0 0,-1 0-1 0 0,1 0 0 0 0,0 0 1 0 0,6-2-26 0 0,2-1-342 0 0,-7 2 352 0 0,0-1 0 0 0,0 0 0 0 0,0 0 0 0 0,0-1 0 0 0,-1 0 0 0 0,6-3-10 0 0,3-1-152 0 0,-16 7 152 0 0,1 0 0 0 0,-1 0 0 0 0,1 0 0 0 0,-1 1 0 0 0,1-1 0 0 0,0 0 0 0 0,-1 0 0 0 0,1 0 0 0 0,-1 0 0 0 0,1 1 0 0 0,-1-1 0 0 0,0 0 0 0 0,1 0 0 0 0,-1 1 0 0 0,1-1 0 0 0,-1 0 0 0 0,1 1 0 0 0,-1-1 0 0 0,0 0 0 0 0,1 1 0 0 0,-1-1 0 0 0,0 1 0 0 0,1-1 0 0 0,-1 1 0 0 0,4 5 0 0 0,8 6 347 0 0,-9-10-664 0 0,-2-2 406 0 0,-1 0 67 0 0,0 0 17 0 0,0 0 6 0 0,0 0 12 0 0,0 0 7 0 0,-10-13 562 0 0,8 9-756 0 0,0-1-1 0 0,0 1 1 0 0,0-1-1 0 0,1 1 0 0 0,-1-1 1 0 0,1 0-1 0 0,1 0 1 0 0,-1 0-1 0 0,0 1 0 0 0,1-1 1 0 0,0 0-1 0 0,0 0 1 0 0,1 0-1 0 0,-1 0 1 0 0,1 0-1 0 0,0 1 0 0 0,0-1 1 0 0,2-3-4 0 0,-1 4-48 0 0,-1 1 0 0 0,1-1 0 0 0,0 1 0 0 0,0-1 0 0 0,1 1 1 0 0,-1 0-1 0 0,1-1 0 0 0,-1 1 0 0 0,1 0 0 0 0,0 1 0 0 0,0-1 0 0 0,1 1 0 0 0,-1-1 0 0 0,0 1 1 0 0,1 0-1 0 0,-1 0 0 0 0,1 0 0 0 0,0 1 0 0 0,0-1 0 0 0,0 1 0 0 0,-1 0 0 0 0,3 0 48 0 0,-1 0-6 0 0,0 0 0 0 0,0 0-1 0 0,0 0 1 0 0,0 1 0 0 0,0 0-1 0 0,0 0 1 0 0,0 0 0 0 0,0 1-1 0 0,0 0 1 0 0,0 0 0 0 0,0 0-1 0 0,0 0 1 0 0,0 1 6 0 0,-2 0 57 0 0,0-1 0 0 0,0 1 0 0 0,-1 0 0 0 0,1 0 0 0 0,-1 0 0 0 0,0 0 0 0 0,1 0-1 0 0,-1 0 1 0 0,0 1 0 0 0,0-1 0 0 0,0 1 0 0 0,0-1 0 0 0,-1 1 0 0 0,1 0 0 0 0,-1 0 0 0 0,0 0 0 0 0,0-1 0 0 0,0 1 0 0 0,0 1 0 0 0,0-1 0 0 0,0 1-57 0 0,1 12-152 0 0,0-1 1 0 0,-1 1-1 0 0,-1 15 152 0 0,0-17-35 0 0,0-12-99 0 0,0 0 0 0 0,1 0-1 0 0,-1 0 1 0 0,1 0 0 0 0,-1 0-1 0 0,1 0 1 0 0,0 0 0 0 0,0 0 0 0 0,0 0-1 0 0,0 0 1 0 0,1 1 134 0 0,0 1-891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3.948"/>
    </inkml:context>
    <inkml:brush xml:id="br0">
      <inkml:brushProperty name="width" value="0.05" units="cm"/>
      <inkml:brushProperty name="height" value="0.05" units="cm"/>
      <inkml:brushProperty name="color" value="#F6630D"/>
    </inkml:brush>
  </inkml:definitions>
  <inkml:trace contextRef="#ctx0" brushRef="#br0">9 4 3224 0 0,'2'-4'5941'0'0,"-1"4"2613"0"0,0 5-8253 0 0,0 1 0 0 0,0-1 0 0 0,0 1 0 0 0,-1-1 0 0 0,1 1 0 0 0,-2-1 0 0 0,1 1 0 0 0,0 0 0 0 0,-1-1 0 0 0,0 0-1 0 0,-1 1 1 0 0,0 2-301 0 0,-4 29-132 0 0,5-16 212 0 0,-1-12 29 0 0,2 1 0 0 0,0 0 0 0 0,0-1-1 0 0,0 1 1 0 0,1-1 0 0 0,1 4-109 0 0,-1-10 21 0 0,-1-1 0 0 0,1 0 0 0 0,0 1-1 0 0,0-1 1 0 0,0 0 0 0 0,0 0 0 0 0,0 0 0 0 0,1 0 0 0 0,-1 0 0 0 0,1 0 0 0 0,-1 0 0 0 0,1 0 0 0 0,0-1 0 0 0,-1 1-1 0 0,1-1 1 0 0,0 1 0 0 0,0-1 0 0 0,0 0 0 0 0,0 1 0 0 0,1-1 0 0 0,-1 0 0 0 0,0 0 0 0 0,0-1 0 0 0,1 1 0 0 0,-1 0-1 0 0,0-1 1 0 0,2 1-21 0 0,6 0 3 0 0,0 0-1 0 0,0-1 1 0 0,0 0-1 0 0,1 0 1 0 0,-1-1-1 0 0,0-1 1 0 0,4 0-3 0 0,22-7-3427 0 0,-28 8-3547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4.479"/>
    </inkml:context>
    <inkml:brush xml:id="br0">
      <inkml:brushProperty name="width" value="0.05" units="cm"/>
      <inkml:brushProperty name="height" value="0.05" units="cm"/>
      <inkml:brushProperty name="color" value="#F6630D"/>
    </inkml:brush>
  </inkml:definitions>
  <inkml:trace contextRef="#ctx0" brushRef="#br0">1 97 8288 0 0,'0'0'381'0'0,"0"0"-6"0"0,19 6 2614 0 0,-13-4-2660 0 0,-1-1 1 0 0,1 0-1 0 0,0-1 1 0 0,0 1-1 0 0,-1-1 1 0 0,1 0-1 0 0,0-1 1 0 0,0 1-1 0 0,-1-1 1 0 0,3-1-330 0 0,-5 2 9 0 0,0-1 1 0 0,-1 1 0 0 0,1-1-1 0 0,0 0 1 0 0,-1 0 0 0 0,1 0-1 0 0,-1 0 1 0 0,0-1 0 0 0,1 1-1 0 0,0-1-9 0 0,9-5 58 0 0,-10 5-39 0 0,0-1 1 0 0,0 1-1 0 0,1 0 0 0 0,-2-1 0 0 0,1 1 1 0 0,0-1-1 0 0,0 0 0 0 0,-1 1 1 0 0,1-2-20 0 0,-4-1 59 0 0,3-3-60 0 0,-1 7-14 0 0,0 0-1 0 0,0 0 0 0 0,-1 0 1 0 0,1 0-1 0 0,0 0 0 0 0,0 0 1 0 0,0 0-1 0 0,-1 0 0 0 0,1 0 1 0 0,0 0-1 0 0,-1 0 0 0 0,1 0 1 0 0,-1 1-1 0 0,1-1 0 0 0,-1 0 1 0 0,0 0-1 0 0,1 0 0 0 0,-1 1 1 0 0,0-1-1 0 0,1 0 16 0 0,-2-1 0 0 0,0 0 0 0 0,0 1-1 0 0,0-1 1 0 0,0 0 0 0 0,0 1 0 0 0,-1-1 0 0 0,0 0 0 0 0,-2 0 167 0 0,1 0-101 0 0,-1 0-1 0 0,0 0 1 0 0,0 0-1 0 0,0 1 1 0 0,-4-1-66 0 0,8 2 4 0 0,0-1 0 0 0,-1 1 1 0 0,1 0-1 0 0,0 0 0 0 0,0 0 1 0 0,-1 1-1 0 0,1-1 0 0 0,0 0 0 0 0,0 0 1 0 0,0 1-1 0 0,-1-1 0 0 0,1 0 1 0 0,0 1-1 0 0,0-1 0 0 0,0 1 0 0 0,0 0 1 0 0,0-1-1 0 0,0 1 0 0 0,0 0 1 0 0,0 0-1 0 0,0 0 0 0 0,0 0 0 0 0,0-1 1 0 0,0 1-1 0 0,1 0 0 0 0,-1 1-4 0 0,-3 4 198 0 0,0 0-1 0 0,1 0 1 0 0,0 0-1 0 0,0 0 1 0 0,0 0-1 0 0,1 1 1 0 0,0-1-1 0 0,0 1 0 0 0,0 3-197 0 0,1-5 145 0 0,1 0 0 0 0,0 0 0 0 0,-1 0 0 0 0,1 1 0 0 0,1-1-1 0 0,-1 0 1 0 0,1 0 0 0 0,0 0 0 0 0,0 0 0 0 0,1 0-1 0 0,-1-1 1 0 0,2 3-145 0 0,-2-5-4 0 0,1 1-1 0 0,-1 0 0 0 0,1-1 1 0 0,0 0-1 0 0,0 1 0 0 0,0-1 1 0 0,0 0-1 0 0,0 0 0 0 0,0 0 1 0 0,1 0-1 0 0,-1-1 0 0 0,1 1 1 0 0,-1 0-1 0 0,1-1 0 0 0,0 0 1 0 0,0 0-1 0 0,-1 0 0 0 0,1 0 1 0 0,0 0-1 0 0,0 0 0 0 0,2 0 5 0 0,2-1 64 0 0,-1 1-1 0 0,0-1 1 0 0,1 0-1 0 0,-1 0 0 0 0,0 0 1 0 0,1-1-1 0 0,-1 0 1 0 0,0-1-1 0 0,3 0-63 0 0,19-7-6161 0 0,-18 6 208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5.015"/>
    </inkml:context>
    <inkml:brush xml:id="br0">
      <inkml:brushProperty name="width" value="0.05" units="cm"/>
      <inkml:brushProperty name="height" value="0.05" units="cm"/>
      <inkml:brushProperty name="color" value="#E71224"/>
    </inkml:brush>
  </inkml:definitions>
  <inkml:trace contextRef="#ctx0" brushRef="#br0">4 1 13560 0 0,'-3'2'4318'0'0,"4"-1"-1971"0"0,1-1-4111 0 0,-2 0 1214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2.314"/>
    </inkml:context>
    <inkml:brush xml:id="br0">
      <inkml:brushProperty name="width" value="0.05" units="cm"/>
      <inkml:brushProperty name="height" value="0.05" units="cm"/>
      <inkml:brushProperty name="color" value="#E71224"/>
    </inkml:brush>
  </inkml:definitions>
  <inkml:trace contextRef="#ctx0" brushRef="#br0">143 63 4608 0 0,'0'0'36'0'0,"1"0"1"0"0,-1-1-1 0 0,1 1 1 0 0,-1 0-1 0 0,1-1 1 0 0,-1 1-1 0 0,1 0 1 0 0,-1-1-1 0 0,0 1 0 0 0,1 0 1 0 0,-1-1-1 0 0,0 1 1 0 0,1-1-1 0 0,-1 1 1 0 0,0-1-1 0 0,0 1 1 0 0,1 0-1 0 0,-1-1 1 0 0,0 1-1 0 0,0-1 0 0 0,0 1 1 0 0,0-1-1 0 0,1 0 1 0 0,-1 1-1 0 0,0-1 1 0 0,0 1-37 0 0,0-2 581 0 0,-1 1-1 0 0,1-1 1 0 0,0 1 0 0 0,0 0 0 0 0,-1-1-1 0 0,1 1 1 0 0,-1-1 0 0 0,1 1 0 0 0,-1 0-1 0 0,0-1-580 0 0,-13-16 6604 0 0,4 11-6276 0 0,6 5-110 0 0,0 0 0 0 0,1 1 0 0 0,-1-1 0 0 0,0 1-1 0 0,-1 0 1 0 0,1 0 0 0 0,0 1 0 0 0,0-1-1 0 0,0 1 1 0 0,0 0 0 0 0,-1 0 0 0 0,1 1-1 0 0,0-1 1 0 0,0 1 0 0 0,-2 0-218 0 0,3 0-5 0 0,0 0 0 0 0,0 0 0 0 0,0 1 0 0 0,0-1 0 0 0,0 1 0 0 0,1 0 0 0 0,-1 0 1 0 0,1 0-1 0 0,-1 0 0 0 0,1 0 0 0 0,0 0 0 0 0,-1 0 0 0 0,1 1 0 0 0,0-1 0 0 0,1 1 0 0 0,-1 0 0 0 0,0 0 0 0 0,1-1 0 0 0,0 1 0 0 0,-2 3 5 0 0,2-2 2 0 0,0 0 0 0 0,0 0 0 0 0,0-1 0 0 0,0 1 0 0 0,1 0-1 0 0,-1 1 1 0 0,1-1 0 0 0,0 0 0 0 0,0 0 0 0 0,1 0 0 0 0,-1 0-1 0 0,1 0 1 0 0,0 0 0 0 0,0 0 0 0 0,0-1 0 0 0,0 1 0 0 0,1 0 0 0 0,0 0-1 0 0,1 1-1 0 0,-2-2-17 0 0,1-1 0 0 0,0 1-1 0 0,0-1 1 0 0,0 1-1 0 0,0-1 1 0 0,1 0 0 0 0,-1 0-1 0 0,0 0 1 0 0,1 0-1 0 0,0 0 1 0 0,-1-1 0 0 0,1 1-1 0 0,0-1 1 0 0,0 0-1 0 0,0 0 1 0 0,0 0 0 0 0,0 0-1 0 0,0 0 1 0 0,0-1-1 0 0,0 1 1 0 0,0-1 0 0 0,0 0-1 0 0,1 0 1 0 0,-1 0-1 0 0,3-1 18 0 0,12-1-1550 0 0,-5-1-3463 0 0,-2-1-1231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4.903"/>
    </inkml:context>
    <inkml:brush xml:id="br0">
      <inkml:brushProperty name="width" value="0.05" units="cm"/>
      <inkml:brushProperty name="height" value="0.05" units="cm"/>
      <inkml:brushProperty name="color" value="#F6630D"/>
    </inkml:brush>
  </inkml:definitions>
  <inkml:trace contextRef="#ctx0" brushRef="#br0">6 0 15664 0 0,'0'0'43'0'0,"-1"0"1"0"0,1 0 0 0 0,0 0-1 0 0,0 0 1 0 0,-1 0 0 0 0,1 1-1 0 0,0-1 1 0 0,0 0 0 0 0,-1 0-1 0 0,1 0 1 0 0,0 0 0 0 0,0 0-1 0 0,0 0 1 0 0,-1 1 0 0 0,1-1-1 0 0,0 0 1 0 0,0 0 0 0 0,0 0-1 0 0,-1 1 1 0 0,1-1 0 0 0,0 0-1 0 0,0 0 1 0 0,0 0 0 0 0,0 1-1 0 0,0-1 1 0 0,0 0 0 0 0,-1 0-1 0 0,1 1 1 0 0,0-1 0 0 0,0 0-1 0 0,0 0 1 0 0,0 1 0 0 0,0-1-1 0 0,0 0 1 0 0,0 1 0 0 0,0-1-1 0 0,0 0 1 0 0,0 0 0 0 0,0 1-1 0 0,0-1 1 0 0,0 0 0 0 0,1 0-44 0 0,2 16 344 0 0,-1-8 1025 0 0,6 42 867 0 0,-8-40-2113 0 0,1 0-1 0 0,1 0 0 0 0,1 4-122 0 0,1 8 152 0 0,-2-9-85 0 0,-1-8-26 0 0,0 1 0 0 0,0-1 0 0 0,-1 1 0 0 0,0 0 0 0 0,0-1 0 0 0,0 5-41 0 0,1-5-106 0 0,-1-5-38 0 0,0 0 12 0 0,0 0 10 0 0,8-12-844 0 0,12-25-321 0 0,-16 28 1190 0 0,1 0 1 0 0,-1 1-1 0 0,1-1 0 0 0,4-3 97 0 0,-7 10 11 0 0,0-1-1 0 0,0 1 0 0 0,1-1 1 0 0,-1 1-1 0 0,1 0 0 0 0,1-1-10 0 0,-3 2 30 0 0,-1 1 0 0 0,1-1-1 0 0,-1 1 1 0 0,1 0 0 0 0,0-1-1 0 0,-1 1 1 0 0,1 0 0 0 0,-1 0-1 0 0,1 0 1 0 0,0-1 0 0 0,-1 1-1 0 0,1 0 1 0 0,0 0 0 0 0,-1 0-1 0 0,1 0 1 0 0,0 0 0 0 0,-1 0-1 0 0,1 0 1 0 0,0 0 0 0 0,-1 0-1 0 0,1 0 1 0 0,0 1 0 0 0,-1-1-1 0 0,1 0 1 0 0,0 0 0 0 0,-1 0-1 0 0,1 1 1 0 0,-1-1 0 0 0,1 0-1 0 0,-1 1 1 0 0,1-1-1 0 0,0 1 1 0 0,-1-1 0 0 0,0 1-1 0 0,1-1 1 0 0,-1 1 0 0 0,1-1-1 0 0,-1 1 1 0 0,1-1-30 0 0,0 3 68 0 0,1-1-1 0 0,-1 0 1 0 0,1 1 0 0 0,-1-1-1 0 0,0 1 1 0 0,0 0 0 0 0,0-1-1 0 0,0 1 1 0 0,0 0 0 0 0,-1 0-1 0 0,1-1 1 0 0,-1 2-68 0 0,5 10-113 0 0,-4-12 122 0 0,0-1 0 0 0,0 0 1 0 0,-1 1-1 0 0,1-1 0 0 0,-1 1 1 0 0,1-1-1 0 0,-1 1 0 0 0,0-1 1 0 0,0 1-1 0 0,1-1 0 0 0,-1 1 1 0 0,0 0-10 0 0,4 34 208 0 0,-2-28-819 0 0,0-2-4609 0 0,-4-3-1458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5.301"/>
    </inkml:context>
    <inkml:brush xml:id="br0">
      <inkml:brushProperty name="width" value="0.05" units="cm"/>
      <inkml:brushProperty name="height" value="0.05" units="cm"/>
      <inkml:brushProperty name="color" value="#F6630D"/>
    </inkml:brush>
  </inkml:definitions>
  <inkml:trace contextRef="#ctx0" brushRef="#br0">1 44 11976 0 0,'1'2'295'0'0,"1"-1"1"0"0,-1 1 0 0 0,0-1-1 0 0,0 1 1 0 0,0 0 0 0 0,0 0-1 0 0,0-1 1 0 0,0 1 0 0 0,-1 0-1 0 0,1 0 1 0 0,0 0 0 0 0,-1 0 0 0 0,0 0-1 0 0,1 0 1 0 0,-1 2-296 0 0,-1 30 2932 0 0,1 1-820 0 0,-1-33-2101 0 0,2 16-6 0 0,3-8-5 0 0,-4-9-38 0 0,0-1 1 0 0,0 0-1 0 0,1 1 0 0 0,-1-1 0 0 0,0 0 0 0 0,0 1 0 0 0,0-1 0 0 0,0 0 1 0 0,0 0-1 0 0,0 1 0 0 0,0-1 0 0 0,0 0 0 0 0,1 1 0 0 0,-1-1 0 0 0,0 0 1 0 0,0 0-1 0 0,0 1 0 0 0,1-1 0 0 0,-1 0 0 0 0,0 0 0 0 0,0 0 0 0 0,1 1 1 0 0,-1-1-1 0 0,0 0 0 0 0,0 0 0 0 0,1 0 0 0 0,-1 0 0 0 0,0 0 0 0 0,1 0 1 0 0,-1 1-1 0 0,0-1 0 0 0,0 0 0 0 0,1 0 0 0 0,-1 0 0 0 0,0 0 0 0 0,1 0 1 0 0,-1 0-1 0 0,0 0 0 0 0,1 0 0 0 0,-1 0 0 0 0,0 0 0 0 0,1-1 38 0 0,2-5-402 0 0,-6-12-590 0 0,0 0-1 0 0,1 0 0 0 0,1-12 993 0 0,3-16-1117 0 0,2 22 1717 0 0,-3 23-498 0 0,-1-1 0 0 0,0 1 0 0 0,1 0 0 0 0,-1 0 0 0 0,1 0 0 0 0,-1 0 0 0 0,1 0 0 0 0,0-1 0 0 0,-1 1 1 0 0,1 0-1 0 0,0 0 0 0 0,0 1 0 0 0,0-1 0 0 0,0 0 0 0 0,-1 0 0 0 0,2 0-102 0 0,1 0 69 0 0,0 1 0 0 0,0-1 0 0 0,0 1 0 0 0,0-1 0 0 0,0 1 0 0 0,0 0-1 0 0,0 0 1 0 0,0 1 0 0 0,2-1-69 0 0,5 1-1043 0 0,-1 0 233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5.783"/>
    </inkml:context>
    <inkml:brush xml:id="br0">
      <inkml:brushProperty name="width" value="0.05" units="cm"/>
      <inkml:brushProperty name="height" value="0.05" units="cm"/>
      <inkml:brushProperty name="color" value="#F6630D"/>
    </inkml:brush>
  </inkml:definitions>
  <inkml:trace contextRef="#ctx0" brushRef="#br0">21 53 11976 0 0,'-5'7'1388'0'0,"5"-7"-1323"0"0,0 0 0 0 0,-1 0 0 0 0,1 0-1 0 0,0 1 1 0 0,0-1 0 0 0,0 0 0 0 0,0 0 0 0 0,0 0 0 0 0,0 1 0 0 0,0-1 0 0 0,0 0 0 0 0,0 0 0 0 0,0 0 0 0 0,0 1 0 0 0,0-1 0 0 0,0 0 0 0 0,0 0 0 0 0,0 1 0 0 0,0-1 0 0 0,0 0 0 0 0,0 0 0 0 0,0 0 0 0 0,0 1 0 0 0,0-1 0 0 0,0 0 0 0 0,0 0 0 0 0,1 0 0 0 0,-1 1 0 0 0,0-1 0 0 0,0 0 0 0 0,0 0 0 0 0,0 0 0 0 0,0 0 0 0 0,1 0 0 0 0,-1 1 0 0 0,0-1 0 0 0,0 0 0 0 0,0 0 0 0 0,1 0 0 0 0,-1 0 0 0 0,0 0-65 0 0,14 5 1299 0 0,16-2 157 0 0,-27-3-1306 0 0,4 0-73 0 0,-1 0 0 0 0,1 0 0 0 0,-1-1 0 0 0,0 0 0 0 0,1 0-1 0 0,1-1-76 0 0,-7 2 20 0 0,1-1 0 0 0,-1 1-1 0 0,0-1 1 0 0,1 0 0 0 0,-1 1 0 0 0,0-1-1 0 0,0 0 1 0 0,0 0 0 0 0,1 0-1 0 0,-1 0 1 0 0,0 0 0 0 0,0 0-1 0 0,-1 0 1 0 0,1 0 0 0 0,0 0-1 0 0,0 0 1 0 0,0 0 0 0 0,-1-1-1 0 0,1 1 1 0 0,0 0 0 0 0,-1-1-1 0 0,0 1 1 0 0,1 0 0 0 0,-1-1-1 0 0,0 1 1 0 0,1-1 0 0 0,-1 1-1 0 0,0 0 1 0 0,0-1 0 0 0,0 0-20 0 0,0 1 61 0 0,0-1-1 0 0,0 1 1 0 0,0-1 0 0 0,-1 1 0 0 0,1 0 0 0 0,0-1 0 0 0,0 1-1 0 0,-1 0 1 0 0,1-1 0 0 0,-1 1 0 0 0,1 0 0 0 0,-1-1-1 0 0,0 1 1 0 0,0 0 0 0 0,1 0 0 0 0,-1 0 0 0 0,0 0 0 0 0,0 0-1 0 0,0 0 1 0 0,0 0 0 0 0,-1-1-61 0 0,0 1-27 0 0,0 0 0 0 0,0 0-1 0 0,0 0 1 0 0,0 0 0 0 0,0 1-1 0 0,0-1 1 0 0,0 1 0 0 0,0-1 0 0 0,0 1-1 0 0,0 0 1 0 0,0-1 0 0 0,-1 1-1 0 0,1 0 28 0 0,-3 1-90 0 0,1-1 0 0 0,-1 0 0 0 0,1 1 0 0 0,-1 0 0 0 0,1 0-1 0 0,0 1 1 0 0,-1-1 0 0 0,1 1 0 0 0,0 0 0 0 0,0 0 0 0 0,0 0 0 0 0,0 0-1 0 0,-1 2 91 0 0,-16 26 1108 0 0,20-29-1065 0 0,0 1 0 0 0,0 0-1 0 0,0 0 1 0 0,1-1-1 0 0,-1 1 1 0 0,0 0 0 0 0,1 0-1 0 0,-1 0 1 0 0,1 0 0 0 0,0 0-1 0 0,0 0 1 0 0,0 1-43 0 0,-3 12-5 0 0,3-13-4 0 0,-1 0 0 0 0,1-1 0 0 0,0 1 0 0 0,0 0 0 0 0,0 0-1 0 0,0 0 1 0 0,0 0 0 0 0,0 0 0 0 0,0-1 0 0 0,1 1 0 0 0,-1 0 0 0 0,1 0 0 0 0,-1 0 0 0 0,1-1 0 0 0,0 1-1 0 0,-1 0 1 0 0,1-1 0 0 0,0 1 0 0 0,0-1 0 0 0,0 1 0 0 0,1-1 0 0 0,-1 1 0 0 0,0-1 0 0 0,1 1 9 0 0,3 2 47 0 0,-1 0 0 0 0,1 0 1 0 0,-1-1-1 0 0,1 0 1 0 0,0 0-1 0 0,0 0 0 0 0,2 0-47 0 0,-1 0-214 0 0,1-1-1 0 0,-1 0 0 0 0,1 0 1 0 0,0 0-1 0 0,0-1 1 0 0,0 0-1 0 0,-1 0 0 0 0,1-1 1 0 0,0 0-1 0 0,2 0 215 0 0,-2-1-1261 0 0,-1 0-1 0 0,1 0 1 0 0,-1 0 0 0 0,1-1-1 0 0,-1 0 1 0 0,6-3 1261 0 0,-3 1-2029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6.139"/>
    </inkml:context>
    <inkml:brush xml:id="br0">
      <inkml:brushProperty name="width" value="0.05" units="cm"/>
      <inkml:brushProperty name="height" value="0.05" units="cm"/>
      <inkml:brushProperty name="color" value="#F6630D"/>
    </inkml:brush>
  </inkml:definitions>
  <inkml:trace contextRef="#ctx0" brushRef="#br0">21 100 8288 0 0,'0'0'190'0'0,"0"0"28"0"0,-9 16 314 0 0,8-14-300 0 0,0-1 1 0 0,1 1-1 0 0,-1 0 1 0 0,1-1 0 0 0,-1 1-1 0 0,1 0 1 0 0,0-1-1 0 0,-1 1 1 0 0,1 0-1 0 0,0 0 1 0 0,0-1-1 0 0,0 1 1 0 0,0 0 0 0 0,1 0-1 0 0,-1-1 1 0 0,0 1-1 0 0,1 0 1 0 0,-1-1-1 0 0,1 1 1 0 0,0 0 0 0 0,0-1-1 0 0,-1 1 1 0 0,1-1-1 0 0,0 1 1 0 0,0-1-1 0 0,0 1 1 0 0,0-1 0 0 0,1 0-1 0 0,-1 0 1 0 0,0 1-1 0 0,1-1 1 0 0,-1 0-1 0 0,0 0 1 0 0,1 0-1 0 0,1 0-232 0 0,-1 0 43 0 0,-1-1 173 0 0,-1 0 55 0 0,0 0 7 0 0,0 0-14 0 0,-2-13 508 0 0,-4-1-744 0 0,1 0-1 0 0,0-1 1 0 0,1 1-1 0 0,1-1 1 0 0,0 0-1 0 0,1 0 1 0 0,1 0-1 0 0,0-7-27 0 0,1 21 4 0 0,0 1-1 0 0,0-1 0 0 0,0 0 0 0 0,0 0 0 0 0,0 1 1 0 0,0-1-1 0 0,0 0 0 0 0,0 0 0 0 0,1 1 0 0 0,-1-1 1 0 0,0 0-1 0 0,1 1 0 0 0,-1-1 0 0 0,0 0 0 0 0,1 1 1 0 0,-1-1-1 0 0,1 1 0 0 0,-1-1 0 0 0,1 1 0 0 0,-1-1 1 0 0,1 1-1 0 0,0-1 0 0 0,-1 1 0 0 0,1-1 0 0 0,-1 1 1 0 0,1 0-1 0 0,0-1 0 0 0,0 1 0 0 0,-1 0 1 0 0,1-1-1 0 0,0 1 0 0 0,-1 0 0 0 0,1 0-3 0 0,3-1-193 0 0,0 1 0 0 0,-1 0 0 0 0,1 0 0 0 0,0 0 0 0 0,-1 0 0 0 0,1 0 193 0 0,-2 1-242 0 0,6 0-6231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7.389"/>
    </inkml:context>
    <inkml:brush xml:id="br0">
      <inkml:brushProperty name="width" value="0.05" units="cm"/>
      <inkml:brushProperty name="height" value="0.05" units="cm"/>
      <inkml:brushProperty name="color" value="#F6630D"/>
    </inkml:brush>
  </inkml:definitions>
  <inkml:trace contextRef="#ctx0" brushRef="#br0">0 0 11456 0 0,'0'0'528'0'0,"0"0"-16"0"0,11 15 4797 0 0,4 1-4033 0 0,1-1-1 0 0,1 0 1 0 0,3 0-1276 0 0,29 19-2363 0 0,-48-33-2406 0 0,-1-1-1475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7.735"/>
    </inkml:context>
    <inkml:brush xml:id="br0">
      <inkml:brushProperty name="width" value="0.05" units="cm"/>
      <inkml:brushProperty name="height" value="0.05" units="cm"/>
      <inkml:brushProperty name="color" value="#F6630D"/>
    </inkml:brush>
  </inkml:definitions>
  <inkml:trace contextRef="#ctx0" brushRef="#br0">116 1 3680 0 0,'0'0'167'0'0,"0"0"-7"0"0,-2-1 253 0 0,-5 3 10812 0 0,-2 4-8155 0 0,-5 9-2953 0 0,14-15 193 0 0,-82 106-61 0 0,81-105 43 0 0,0 1-4599 0 0,1-2 2835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8.087"/>
    </inkml:context>
    <inkml:brush xml:id="br0">
      <inkml:brushProperty name="width" value="0.05" units="cm"/>
      <inkml:brushProperty name="height" value="0.05" units="cm"/>
      <inkml:brushProperty name="color" value="#F6630D"/>
    </inkml:brush>
  </inkml:definitions>
  <inkml:trace contextRef="#ctx0" brushRef="#br0">8 0 6912 0 0,'0'0'528'0'0,"-5"15"3097"0"0,5 16 2860 0 0,-2 49-4564 0 0,2-75-2421 0 0,0 0 0 0 0,0 0-1 0 0,0 0 1 0 0,1 0-1 0 0,0 0 1 0 0,1 4 500 0 0,-1-5-6021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8.434"/>
    </inkml:context>
    <inkml:brush xml:id="br0">
      <inkml:brushProperty name="width" value="0.05" units="cm"/>
      <inkml:brushProperty name="height" value="0.05" units="cm"/>
      <inkml:brushProperty name="color" value="#F6630D"/>
    </inkml:brush>
  </inkml:definitions>
  <inkml:trace contextRef="#ctx0" brushRef="#br0">0 1 2304 0 0,'0'0'200'0'0,"0"0"-200"0"0,3 0 0 0 0,1 0 0 0 0,1 0 2192 0 0,-2 1 400 0 0,3-1 72 0 0,1 0 24 0 0,-2 2-1312 0 0,1-2-256 0 0,4 0-48 0 0,-3 1-17 0 0,4 2-863 0 0,-2-1-192 0 0,2-2 0 0 0,2 1 0 0 0,2-1-864 0 0,-1 0-127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8.784"/>
    </inkml:context>
    <inkml:brush xml:id="br0">
      <inkml:brushProperty name="width" value="0.05" units="cm"/>
      <inkml:brushProperty name="height" value="0.05" units="cm"/>
      <inkml:brushProperty name="color" value="#F6630D"/>
    </inkml:brush>
  </inkml:definitions>
  <inkml:trace contextRef="#ctx0" brushRef="#br0">17 100 3224 0 0,'6'-2'302'0'0,"-3"1"3353"0"0,-3 4 7513 0 0,-4 4-5202 0 0,3 0-8842 0 0,1 7 2885 0 0,-2 0-1 0 0,0 0 1 0 0,-1 1-9 0 0,-3 28-2 0 0,4-30 20 0 0,0 4-954 0 0,4-7-3748 0 0,-1-6 2639 0 0</inkml:trace>
  <inkml:trace contextRef="#ctx0" brushRef="#br0" timeOffset="1">5 12 1840 0 0,'3'-1'160'0'0,"-3"1"-160"0"0,-1-3 0 0 0,1 3 0 0 0,0-1 3080 0 0,0 1 584 0 0,-2-3 112 0 0,0 2 32 0 0,-1-1-2585 0 0,3 2-511 0 0,0 0-104 0 0,0 0-16 0 0,0 0-904 0 0,0 0-176 0 0,0 0-40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9.311"/>
    </inkml:context>
    <inkml:brush xml:id="br0">
      <inkml:brushProperty name="width" value="0.05" units="cm"/>
      <inkml:brushProperty name="height" value="0.05" units="cm"/>
      <inkml:brushProperty name="color" value="#F6630D"/>
    </inkml:brush>
  </inkml:definitions>
  <inkml:trace contextRef="#ctx0" brushRef="#br0">10 1 5064 0 0,'0'0'389'0'0,"-5"21"10574"0"0,0 8-6212 0 0,5-21-4359 0 0,1 1 0 0 0,-1-1 0 0 0,1 1 0 0 0,1-1 0 0 0,0 0 0 0 0,2 6-392 0 0,2-6 0 0 0,-5-8-16 0 0,-1 0 0 0 0,1 0 0 0 0,0 0 0 0 0,0 0 0 0 0,-1 0 0 0 0,1 0 0 0 0,0 0 0 0 0,0 0 0 0 0,-1 0 0 0 0,1-1 0 0 0,0 1 0 0 0,0 0 0 0 0,-1 0 0 0 0,1-1 0 0 0,0 1-1 0 0,-1 0 1 0 0,1-1 0 0 0,0 1 0 0 0,-1-1 0 0 0,1 1 0 0 0,0-1 0 0 0,-1 1 0 0 0,1-1 0 0 0,-1 1 0 0 0,1-1 16 0 0,4-6-347 0 0,-1 0 0 0 0,1 0 0 0 0,-1 0 0 0 0,0 0 0 0 0,0-4 347 0 0,-2 6 12 0 0,0 0-1 0 0,1 0 0 0 0,-1 1 0 0 0,1-1 0 0 0,0 0 0 0 0,0 1 0 0 0,0-1 0 0 0,1 1 0 0 0,0 0 0 0 0,-1 0 0 0 0,2 1 0 0 0,-1-1 0 0 0,4-2-11 0 0,-7 5 0 0 0,0 1 0 0 0,0-1 0 0 0,0 1 0 0 0,0 0 0 0 0,0-1 0 0 0,0 1 0 0 0,0 0 0 0 0,0 0 0 0 0,0 0 0 0 0,0 0 0 0 0,0 0 0 0 0,1 0 0 0 0,-1 0 0 0 0,0 0 0 0 0,-1 0 0 0 0,0 0 0 0 0,1 0 0 0 0,-1 0 0 0 0,1 1 0 0 0,-1-1 0 0 0,0 0 0 0 0,1 0 0 0 0,-1 0 0 0 0,0 1 0 0 0,1-1 0 0 0,-1 0 0 0 0,0 0 0 0 0,1 1 0 0 0,-1-1 0 0 0,0 0 0 0 0,0 1 0 0 0,1-1 0 0 0,-1 0 0 0 0,0 1 0 0 0,0-1 0 0 0,0 0 0 0 0,1 1 0 0 0,-1-1 0 0 0,0 0 0 0 0,0 1 0 0 0,0-1 0 0 0,0 1 0 0 0,0-1 0 0 0,0 0 0 0 0,0 1 0 0 0,0-1 0 0 0,0 1 0 0 0,6 29 876 0 0,-4-11-112 0 0,-2-11-464 0 0,0-1 0 0 0,1 1 0 0 0,0 0 0 0 0,1 0 0 0 0,0 0 0 0 0,0-1 0 0 0,1 1 0 0 0,1 1-300 0 0,-4-8-71 0 0,1 0 0 0 0,0 0 0 0 0,-1 0-1 0 0,1 0 1 0 0,0 0 0 0 0,0 0 0 0 0,0 0 0 0 0,0 0 0 0 0,0 0-1 0 0,0 0 1 0 0,0-1 0 0 0,0 1 0 0 0,1-1 0 0 0,-1 1-1 0 0,0 0 1 0 0,0-1 0 0 0,0 0 0 0 0,1 1 0 0 0,-1-1-1 0 0,2 0 72 0 0,16 1-5882 0 0,-15-2-939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2.665"/>
    </inkml:context>
    <inkml:brush xml:id="br0">
      <inkml:brushProperty name="width" value="0.05" units="cm"/>
      <inkml:brushProperty name="height" value="0.05" units="cm"/>
      <inkml:brushProperty name="color" value="#E71224"/>
    </inkml:brush>
  </inkml:definitions>
  <inkml:trace contextRef="#ctx0" brushRef="#br0">7 0 13824 0 0,'0'0'314'0'0,"0"0"46"0"0,0 0 22 0 0,0 0-50 0 0,-3 17 1223 0 0,1 22 2944 0 0,2 9-4499 0 0,-1 26 165 0 0,0-53-165 0 0,2 1 0 0 0,1-1 0 0 0,0 2 0 0 0,5-1-573 0 0,-2-8-3016 0 0,-4-13 2056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49.649"/>
    </inkml:context>
    <inkml:brush xml:id="br0">
      <inkml:brushProperty name="width" value="0.05" units="cm"/>
      <inkml:brushProperty name="height" value="0.05" units="cm"/>
      <inkml:brushProperty name="color" value="#F6630D"/>
    </inkml:brush>
  </inkml:definitions>
  <inkml:trace contextRef="#ctx0" brushRef="#br0">8 0 13824 0 0,'-4'19'1496'0'0,"3"-10"-273"0"0,-1 5 1980 0 0,1 0 1 0 0,1 11-3204 0 0,1-18 141 0 0,-1-1-1 0 0,1 1 0 0 0,1-1 0 0 0,1 5-140 0 0,-2-7 0 0 0,-1-2 0 0 0,1-1 0 0 0,-1 1 0 0 0,1 0 0 0 0,0-1 0 0 0,0 1 0 0 0,-1-1 0 0 0,1 1 0 0 0,0-1 0 0 0,1 1 0 0 0,-1-1 0 0 0,0 1 0 0 0,-1-2-2 0 0,1 0-1 0 0,-1 1 0 0 0,0-1 0 0 0,0 0 1 0 0,1 0-1 0 0,-1 0 0 0 0,0 1 0 0 0,1-1 1 0 0,-1 0-1 0 0,0 0 0 0 0,1 0 0 0 0,-1 0 0 0 0,0 0 1 0 0,1 1-1 0 0,-1-1 0 0 0,0 0 0 0 0,1 0 1 0 0,-1 0-1 0 0,1 0 0 0 0,-1 0 0 0 0,0 0 1 0 0,1 0-1 0 0,-1 0 0 0 0,0-1 0 0 0,1 1 1 0 0,-1 0-1 0 0,0 0 0 0 0,1 0 0 0 0,-1 0 1 0 0,0 0-1 0 0,1-1 0 0 0,-1 1 0 0 0,0 0 1 0 0,1 0-1 0 0,-1 0 0 0 0,0-1 0 0 0,1 1 1 0 0,-1 0-1 0 0,0 0 3 0 0,9-11-1032 0 0,-8 10 795 0 0,5-9-282 0 0,0 0 0 0 0,0 0 0 0 0,0-4 519 0 0,-2 5-275 0 0,1 0 1 0 0,0 1-1 0 0,0-1 0 0 0,5-5 275 0 0,-10 14 33 0 0,0-1 0 0 0,1 1 0 0 0,-1-1 0 0 0,0 1 0 0 0,1 0 0 0 0,-1-1 0 0 0,1 1 0 0 0,-1-1 0 0 0,1 1 0 0 0,-1 0 0 0 0,1-1 0 0 0,-1 1-1 0 0,1 0 1 0 0,-1-1 0 0 0,1 1 0 0 0,-1 0 0 0 0,1 0 0 0 0,-1 0 0 0 0,1 0 0 0 0,0-1 0 0 0,-1 1 0 0 0,1 0 0 0 0,-1 0 0 0 0,1 0-33 0 0,0 1 42 0 0,0-1 1 0 0,-1 0-1 0 0,1 1 1 0 0,-1-1 0 0 0,1 0-1 0 0,-1 1 1 0 0,1-1-1 0 0,-1 1 1 0 0,1-1-1 0 0,-1 1 1 0 0,0-1 0 0 0,1 1-1 0 0,-1-1 1 0 0,0 1-1 0 0,1 0 1 0 0,-1-1-1 0 0,0 1 1 0 0,0-1 0 0 0,1 1-43 0 0,1 5 432 0 0,-1 1 1 0 0,1 0 0 0 0,-1-1 0 0 0,0 3-433 0 0,0-2 544 0 0,1-1-516 0 0,0 1-1 0 0,0-1 1 0 0,0 1-1 0 0,1-1 1 0 0,0 0-1 0 0,4 4-27 0 0,-6-8 9 0 0,0 0 0 0 0,1 0-1 0 0,-1-1 1 0 0,1 1 0 0 0,-1-1-1 0 0,1 1 1 0 0,0-1 0 0 0,-1 0-1 0 0,1 1 1 0 0,0-1-1 0 0,0 0 1 0 0,0 0 0 0 0,2 0-9 0 0,10 3-6581 0 0,-8-3-734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0.488"/>
    </inkml:context>
    <inkml:brush xml:id="br0">
      <inkml:brushProperty name="width" value="0.05" units="cm"/>
      <inkml:brushProperty name="height" value="0.05" units="cm"/>
      <inkml:brushProperty name="color" value="#F6630D"/>
    </inkml:brush>
  </inkml:definitions>
  <inkml:trace contextRef="#ctx0" brushRef="#br0">13 91 16783 0 0,'0'0'382'0'0,"0"0"54"0"0,0 0 22 0 0,1 0-46 0 0,0 1-214 0 0,1 0-1 0 0,-1 0 0 0 0,1 0 0 0 0,-1 0 0 0 0,1 0 0 0 0,-1 0 0 0 0,1-1 0 0 0,0 1 0 0 0,0-1 0 0 0,-1 1 0 0 0,1-1 0 0 0,0 0 0 0 0,1 1-197 0 0,3 0 406 0 0,-1-1-435 0 0,1 0-1 0 0,-1 0 1 0 0,1 0-1 0 0,-1-1 0 0 0,0 1 1 0 0,0-1-1 0 0,1-1 1 0 0,-1 1-1 0 0,0-1 0 0 0,0 0 1 0 0,4-2 29 0 0,1 0 53 0 0,-8 3-40 0 0,0 1-1 0 0,0-1 0 0 0,0 0 0 0 0,-1 0 0 0 0,1 0 0 0 0,0 0 1 0 0,-1 0-1 0 0,1 0 0 0 0,-1-1 0 0 0,1 1 0 0 0,-1 0 1 0 0,0-1-1 0 0,0 1 0 0 0,1-1 0 0 0,-1 1 0 0 0,0-1 0 0 0,0 0 1 0 0,-1 0-13 0 0,1 1 2 0 0,-1 0 0 0 0,1-1 1 0 0,-1 1-1 0 0,0 0 1 0 0,0-1-1 0 0,0 1 1 0 0,0-1-1 0 0,0 1 0 0 0,0 0 1 0 0,0-1-1 0 0,0 1 1 0 0,-1-1-1 0 0,1 1 1 0 0,0 0-1 0 0,-1-1 0 0 0,1 1 1 0 0,-1 0-1 0 0,1-1 1 0 0,-1 1-1 0 0,0 0 1 0 0,0 0-1 0 0,0 0 0 0 0,1 0 1 0 0,-1 0-1 0 0,0-1-2 0 0,-1 1-2 0 0,0-1-1 0 0,-1 0 1 0 0,1 0-1 0 0,0 1 1 0 0,0-1-1 0 0,-1 1 1 0 0,1 0-1 0 0,0-1 1 0 0,-1 1-1 0 0,0 0 1 0 0,1 0-1 0 0,-1 1 1 0 0,1-1-1 0 0,-1 1 1 0 0,0-1-1 0 0,0 1 1 0 0,1 0-1 0 0,-1 0 1 0 0,0 0-1 0 0,0 0 1 0 0,1 1-1 0 0,-1-1 1 0 0,0 1-1 0 0,1-1 1 0 0,-1 1-1 0 0,-1 1 3 0 0,-1-1 1 0 0,1 1 0 0 0,-1 0 0 0 0,1 0 0 0 0,0 0 0 0 0,0 1 0 0 0,0 0 0 0 0,0-1 0 0 0,0 1 0 0 0,0 1 0 0 0,1-1 0 0 0,-1 0-1 0 0,1 1 1 0 0,0 0 0 0 0,-2 3-1 0 0,4-4 4 0 0,-1-1-1 0 0,1 1 0 0 0,0 0 0 0 0,0 1 0 0 0,0-1 0 0 0,0 0 0 0 0,0 0 1 0 0,1 0-1 0 0,-1 0 0 0 0,1 1 0 0 0,0-1 0 0 0,0 0 0 0 0,0 0 0 0 0,0 1 1 0 0,1-1-1 0 0,-1 0 0 0 0,1 0 0 0 0,0 0 0 0 0,0 0 0 0 0,0 0 1 0 0,0 0-1 0 0,1 0 0 0 0,-1 0 0 0 0,1 0 0 0 0,0 0 0 0 0,0-1 0 0 0,1 2-3 0 0,0 0-14 0 0,1 0-1 0 0,-1 0 0 0 0,1-1 0 0 0,0 0 0 0 0,0 0 1 0 0,0 0-1 0 0,0 0 0 0 0,1 0 0 0 0,-1-1 0 0 0,1 0 1 0 0,-1 0-1 0 0,1 0 0 0 0,0 0 0 0 0,0-1 0 0 0,0 0 0 0 0,0 0 1 0 0,2 0 14 0 0,4-1-196 0 0,1-1 1 0 0,0 0 0 0 0,-1 0 0 0 0,1-1-1 0 0,-1-1 1 0 0,1 0 0 0 0,-1-1 0 0 0,0 0-1 0 0,9-4 196 0 0,-14 3 0 0 0,-5 4 0 0 0,0 0 0 0 0,0 0 0 0 0,0 0 0 0 0,0 0 0 0 0,0 0 0 0 0,0 1 0 0 0,0-1 0 0 0,1 0 0 0 0,-1 1 0 0 0,0-1 0 0 0,0 1 0 0 0,1-1 0 0 0,-1 1 0 0 0,0 0 0 0 0,1 0 0 0 0,2 0 0 0 0,-3-1 0 0 0,-1 1 0 0 0,1 0 0 0 0,-1 0 0 0 0,0 0 0 0 0,1 0 0 0 0,-1 0 0 0 0,0 0 0 0 0,1 1 0 0 0,-1-1 0 0 0,1 0 0 0 0,-1 0 0 0 0,0 0 0 0 0,1 0 0 0 0,-1 0 0 0 0,0 0 0 0 0,1 1 0 0 0,-1-1 0 0 0,0 0 0 0 0,1 0 0 0 0,-1 1 0 0 0,0-1 0 0 0,0 0 0 0 0,1 0 0 0 0,-1 1 0 0 0,0-1 0 0 0,0 0 0 0 0,1 1 0 0 0,-1-1 0 0 0,7 10 0 0 0,-5-8 0 0 0,-1 1 59 0 0,-1-3 250 0 0,0 0-248 0 0,0 0-1 0 0,0 0 0 0 0,0 0 0 0 0,0 0 1 0 0,1 0-1 0 0,-1 0 0 0 0,0 0 0 0 0,0 0 0 0 0,0 1 1 0 0,0-1-1 0 0,0 0 0 0 0,0 0 0 0 0,0 0 1 0 0,0 0-1 0 0,0 0 0 0 0,0 0 0 0 0,0 0 1 0 0,0 0-1 0 0,0 0 0 0 0,0 0 0 0 0,0 0 1 0 0,1 0-1 0 0,-1 0 0 0 0,0 0 0 0 0,0 0 0 0 0,0 0 1 0 0,0 0-1 0 0,0 0 0 0 0,0 0 0 0 0,0 0 1 0 0,0 0-1 0 0,0 0 0 0 0,0 0 0 0 0,0 0 1 0 0,0 0-1 0 0,0 0 0 0 0,0 0 0 0 0,1 0 0 0 0,-1-1 1 0 0,0 1-1 0 0,0 0 0 0 0,0 0 0 0 0,0 0 1 0 0,0 0-1 0 0,0 0 0 0 0,0 0 0 0 0,0 0 1 0 0,0 0-1 0 0,0 0 0 0 0,0 0 0 0 0,0 0-60 0 0,-7-29 203 0 0,5 22-141 0 0,0 1 0 0 0,0-1 0 0 0,1 1 0 0 0,0-1 1 0 0,0-5-63 0 0,1 8-40 0 0,0 0 1 0 0,1 0-1 0 0,-1 0 1 0 0,1 0-1 0 0,0 1 0 0 0,0-1 1 0 0,1 0-1 0 0,-1 0 1 0 0,1 1-1 0 0,-1-1 1 0 0,1 1-1 0 0,0-1 1 0 0,0 1-1 0 0,1 0 1 0 0,-1 0-1 0 0,1 0 1 0 0,-1 0-1 0 0,1 0 1 0 0,0 1-1 0 0,0-1 1 0 0,1 1-1 0 0,-1-1 1 0 0,0 1-1 0 0,1 0 0 0 0,-1 1 1 0 0,1-1-1 0 0,0 1 1 0 0,-1-1-1 0 0,1 1 1 0 0,0 0-1 0 0,0 1 1 0 0,0-1-1 0 0,0 0 1 0 0,0 1-1 0 0,0 0 1 0 0,-1 0-1 0 0,1 0 1 0 0,0 1-1 0 0,0-1 1 0 0,0 1-1 0 0,0 0 1 0 0,0 0-1 0 0,0 0 0 0 0,-1 1 1 0 0,1-1-1 0 0,-1 1 1 0 0,1 0-1 0 0,0 1 40 0 0,-1-2 22 0 0,-1 1 0 0 0,0 0-1 0 0,1-1 1 0 0,-1 1 0 0 0,0 0 0 0 0,0 0-1 0 0,-1 1 1 0 0,1-1 0 0 0,0 0-1 0 0,-1 0 1 0 0,1 1 0 0 0,-1-1-1 0 0,0 1 1 0 0,1 0 0 0 0,-1-1-1 0 0,0 2-21 0 0,0 4 262 0 0,1-1 0 0 0,-2 1 1 0 0,1-1-1 0 0,-1 1 0 0 0,0 1-262 0 0,2 29-492 0 0,0-32-1011 0 0,0-2-3296 0 0,0 2-2248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1.674"/>
    </inkml:context>
    <inkml:brush xml:id="br0">
      <inkml:brushProperty name="width" value="0.05" units="cm"/>
      <inkml:brushProperty name="height" value="0.05" units="cm"/>
      <inkml:brushProperty name="color" value="#F6630D"/>
    </inkml:brush>
  </inkml:definitions>
  <inkml:trace contextRef="#ctx0" brushRef="#br0">16 49 13824 0 0,'0'0'629'0'0,"9"11"4048"0"0,-8-9-4535 0 0,1 0-1 0 0,0 0 1 0 0,0 0-1 0 0,1 0 0 0 0,-1 0 1 0 0,0-1-1 0 0,1 1 1 0 0,-1-1-1 0 0,1 1 1 0 0,-1-1-1 0 0,1 0 1 0 0,-1 0-1 0 0,1 0 1 0 0,0 0-1 0 0,0-1 1 0 0,-1 1-1 0 0,1-1 1 0 0,1 0-142 0 0,0 0-17 0 0,0 0-1 0 0,1 0 1 0 0,-1 0 0 0 0,0-1 0 0 0,0 0 0 0 0,0 0 0 0 0,0 0 0 0 0,0 0 0 0 0,0-1 0 0 0,0 1-1 0 0,0-1 1 0 0,1-1 17 0 0,-4 3-35 0 0,1-1 0 0 0,-1 0 0 0 0,0 0 0 0 0,1 0 0 0 0,-1 0 0 0 0,0 0 0 0 0,0 0 0 0 0,0 0 0 0 0,0 0-1 0 0,0-1 1 0 0,0 1 0 0 0,0 0 0 0 0,0-1 0 0 0,0 1 0 0 0,0-1 0 0 0,-1 1 0 0 0,1-1 0 0 0,-1 1 0 0 0,1-1 0 0 0,-1 1 0 0 0,0-1-1 0 0,1 1 1 0 0,-1-1 0 0 0,0 0 0 0 0,0 1 0 0 0,0-1 0 0 0,0 1 0 0 0,0-1 0 0 0,-1 0 0 0 0,1 1 0 0 0,0-1 0 0 0,-1 1-1 0 0,1-1 1 0 0,-1 1 0 0 0,0-1 0 0 0,1 1 0 0 0,-1-1 0 0 0,0 1 0 0 0,0 0 0 0 0,0-1 0 0 0,0 1 0 0 0,0 0 0 0 0,0 0 0 0 0,0 0-1 0 0,0 0 1 0 0,-1 0 0 0 0,1 0 0 0 0,0 0 0 0 0,-1 0 0 0 0,1 0 0 0 0,0 0 0 0 0,-1 1 0 0 0,1-1 0 0 0,-1 1 0 0 0,1-1-1 0 0,-1 1 1 0 0,0-1 35 0 0,-2 1-4 0 0,0 0 0 0 0,0-1-1 0 0,0 1 1 0 0,0 0 0 0 0,-1 1-1 0 0,1-1 1 0 0,0 1-1 0 0,0 0 1 0 0,0 0 0 0 0,0 0-1 0 0,0 1 1 0 0,0-1 0 0 0,1 1-1 0 0,-1 0 1 0 0,0 0-1 0 0,1 0 1 0 0,-1 0 0 0 0,1 1-1 0 0,0 0 1 0 0,0-1 0 0 0,0 1-1 0 0,0 0 1 0 0,0 0-1 0 0,1 1 1 0 0,-2 1 4 0 0,2-2 1 0 0,-1 1 0 0 0,1-1 0 0 0,0 1 1 0 0,0 0-1 0 0,0-1 0 0 0,1 1 0 0 0,-1 0 0 0 0,1 0 0 0 0,0 0 0 0 0,0 0 0 0 0,0 0 1 0 0,1 0-1 0 0,-1 0 0 0 0,1 0 0 0 0,0 0 0 0 0,0 1 0 0 0,1-1 0 0 0,-1 0 0 0 0,1 0 1 0 0,0 0-1 0 0,0 0 0 0 0,0 0 0 0 0,0 0 0 0 0,1-1 0 0 0,0 1 0 0 0,0 0-1 0 0,0-1 8 0 0,0 0-1 0 0,0 0 1 0 0,1 0 0 0 0,-1 0-1 0 0,1 0 1 0 0,0-1-1 0 0,0 1 1 0 0,0-1-1 0 0,0 0 1 0 0,0 0-1 0 0,1 0 1 0 0,-1 0-1 0 0,4 1-7 0 0,-1-1 134 0 0,0 0 0 0 0,0-1 1 0 0,0 0-1 0 0,0 0 0 0 0,0 0 0 0 0,0-1 0 0 0,0 1 0 0 0,4-2-134 0 0,1 0 91 0 0,-1 0 0 0 0,1-1 0 0 0,-1 0 0 0 0,0-1 0 0 0,1 0-1 0 0,-1-1 1 0 0,0 0 0 0 0,-1 0 0 0 0,1-1 0 0 0,1-1-91 0 0,-6 2-5 0 0,-1 1-1 0 0,1-1 0 0 0,0 0 1 0 0,-1 0-1 0 0,0-1 1 0 0,0 1-1 0 0,0-1 0 0 0,-1 0 1 0 0,1 0-1 0 0,-1 0 0 0 0,0 0 1 0 0,-1-1-1 0 0,1 1 1 0 0,-1-1-1 0 0,0 1 0 0 0,-1-1 1 0 0,1 0-1 0 0,-1-2 6 0 0,0 4-23 0 0,-1 1-1 0 0,0-1 1 0 0,0 0-1 0 0,0 1 1 0 0,0-1-1 0 0,-1 0 1 0 0,0 1-1 0 0,1-1 1 0 0,-1 1-1 0 0,-1-3 24 0 0,2 6-2 0 0,0 0 0 0 0,0 0 0 0 0,0 0 0 0 0,0 1 0 0 0,0-1 0 0 0,0 0 0 0 0,0 0 0 0 0,0 0 0 0 0,0 0 0 0 0,0 0 0 0 0,0 0 0 0 0,-1 0 0 0 0,1 0 0 0 0,0 0 0 0 0,0 0 0 0 0,0 0 0 0 0,0 0 0 0 0,0 0 0 0 0,0 0 0 0 0,0 0 0 0 0,0 0 0 0 0,0 0 0 0 0,0 0 0 0 0,0 0 0 0 0,0 0 0 0 0,0 0 0 0 0,0 0 0 0 0,0 0 0 0 0,0 0 0 0 0,0 0 0 0 0,0 0 0 0 0,0 0 0 0 0,0 0 0 0 0,0 0 0 0 0,0 0 0 0 0,-1 1 0 0 0,1-2 0 0 0,0 1 0 0 0,0 0 0 0 0,0 0-1 0 0,0 0 1 0 0,0 0 0 0 0,0 0 0 0 0,0 0 0 0 0,0 0 0 0 0,0 0 0 0 0,0 0 0 0 0,0 0 0 0 0,0 0 0 0 0,0 0 0 0 0,0 0 0 0 0,0 0 0 0 0,0 0 0 0 0,0 0 0 0 0,0 0 0 0 0,0 0 0 0 0,-1 0 0 0 0,1 0 0 0 0,0 0 0 0 0,0 0 0 0 0,0 0 0 0 0,0 0 2 0 0,-3 9 150 0 0,-1 10 97 0 0,3-13-106 0 0,0-1 0 0 0,1 1 0 0 0,0 0 0 0 0,0 0-1 0 0,1 0 1 0 0,-1 0 0 0 0,1 0 0 0 0,0-1 0 0 0,1 1-1 0 0,0 0 1 0 0,-1-1 0 0 0,2 1 0 0 0,-1-1 0 0 0,1 0-1 0 0,2 4-140 0 0,-3-6 0 0 0,1 0 0 0 0,0-1 0 0 0,-1 1 0 0 0,1-1 0 0 0,0 1 0 0 0,0-1 0 0 0,0 0 0 0 0,1 0 0 0 0,-1-1 0 0 0,0 1 0 0 0,1-1 0 0 0,-1 0 0 0 0,1 1 0 0 0,0-2 0 0 0,-1 1 0 0 0,1 0 0 0 0,0-1 0 0 0,0 1 0 0 0,-1-1 0 0 0,1 0 0 0 0,0 0 0 0 0,-1-1 0 0 0,1 1 0 0 0,0-1 0 0 0,0 0 0 0 0,1 0 0 0 0,-3-1 0 0 0,1 1 0 0 0,-1-1 0 0 0,1 1 0 0 0,-1-1 0 0 0,0 0 0 0 0,0 0 0 0 0,0 0 1 0 0,0 0-1 0 0,0 0 0 0 0,0 0 0 0 0,-1-1 0 0 0,1 1 0 0 0,-1 0 0 0 0,0-1 0 0 0,1 0 0 0 0,-1-1 0 0 0,4-8-1 0 0,-2 0 1 0 0,0 0-1 0 0,1-5 1 0 0,4-16-25 0 0,-7 30-85 0 0,-1 1 1 0 0,1-1 0 0 0,-1 0 0 0 0,0 1 0 0 0,0-1 0 0 0,0 0-1 0 0,0 1 1 0 0,-1-3 109 0 0,1 5 7 0 0,-1 0 0 0 0,1-1 0 0 0,-1 1 1 0 0,1 0-1 0 0,-1 0 0 0 0,1 0 0 0 0,-1 0 0 0 0,1 1 0 0 0,-1-1 0 0 0,1 0 0 0 0,-1 0 0 0 0,0 0 0 0 0,1 0 0 0 0,-1 0 0 0 0,1 1 0 0 0,0-1 0 0 0,-1 0 0 0 0,1 1 0 0 0,-1-1 0 0 0,1 0 0 0 0,-1 1 0 0 0,1-1 0 0 0,0 0 0 0 0,-1 1 1 0 0,1-1-1 0 0,0 1 0 0 0,-1-1 0 0 0,1 0 0 0 0,0 1-7 0 0,-8 12 339 0 0,6-10-271 0 0,1 1 0 0 0,0-1 0 0 0,0 0 0 0 0,1 1 0 0 0,-1-1 0 0 0,1 1 0 0 0,0-1 0 0 0,0 1 0 0 0,0-1 0 0 0,0 1-1 0 0,0-1 1 0 0,1 1 0 0 0,0-1 0 0 0,-1 0 0 0 0,1 1 0 0 0,0-1 0 0 0,1 0 0 0 0,-1 1 0 0 0,1-1 0 0 0,0 1-68 0 0,1 1 15 0 0,1 0 1 0 0,-1 0-1 0 0,1-1 0 0 0,0 1 1 0 0,0-1-1 0 0,0 0 1 0 0,1 0-1 0 0,0 0 0 0 0,0 0 1 0 0,0-1-1 0 0,3 2-15 0 0,-5-4-577 0 0,1 1 1 0 0,-1-1-1 0 0,1 0 0 0 0,0 0 0 0 0,-1-1 0 0 0,1 1 0 0 0,0-1 0 0 0,0 0 0 0 0,2 0 577 0 0,1 0-7163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2.039"/>
    </inkml:context>
    <inkml:brush xml:id="br0">
      <inkml:brushProperty name="width" value="0.05" units="cm"/>
      <inkml:brushProperty name="height" value="0.05" units="cm"/>
      <inkml:brushProperty name="color" value="#F6630D"/>
    </inkml:brush>
  </inkml:definitions>
  <inkml:trace contextRef="#ctx0" brushRef="#br0">135 48 10136 0 0,'-13'-14'2321'0'0,"8"10"-1118"0"0,0-1 0 0 0,0 1 0 0 0,0 0 0 0 0,0 1 0 0 0,-1-1 0 0 0,-5-2-1203 0 0,9 6 63 0 0,1-1-1 0 0,-1 0 0 0 0,0 1 0 0 0,0-1 1 0 0,0 1-1 0 0,0 0 0 0 0,1 0 1 0 0,-1 0-1 0 0,0 0 0 0 0,0 0 1 0 0,0 0-1 0 0,0 0 0 0 0,0 0 1 0 0,1 1-1 0 0,-1-1 0 0 0,0 1 1 0 0,0-1-1 0 0,1 1 0 0 0,-1 0 0 0 0,0 0 1 0 0,1 0-1 0 0,-1 0 0 0 0,0 0 1 0 0,1 0-1 0 0,0 0 0 0 0,-2 1-62 0 0,0 1 11 0 0,0 0-1 0 0,1-1 0 0 0,-1 1 0 0 0,1 0 1 0 0,-1 0-1 0 0,1 1 0 0 0,0-1 0 0 0,0 0 0 0 0,0 1 1 0 0,1-1-1 0 0,-1 1 0 0 0,1 0 0 0 0,0-1 1 0 0,0 1-1 0 0,0 0 0 0 0,1 0 0 0 0,-1 4-10 0 0,1-5 0 0 0,0 0-1 0 0,1 1 0 0 0,-1-1 1 0 0,1 0-1 0 0,0 1 0 0 0,0-1 1 0 0,0 0-1 0 0,0 0 0 0 0,1 0 1 0 0,-1 0-1 0 0,1 0 0 0 0,-1 0 1 0 0,1 0-1 0 0,0-1 0 0 0,0 1 1 0 0,1 0-1 0 0,-1-1 0 0 0,0 0 1 0 0,1 1-1 0 0,0-1 0 0 0,-1 0 1 0 0,2 0-7 0 0,-1 0-1 0 0,1 0 0 0 0,0 0 1 0 0,-1 0-1 0 0,1 0 0 0 0,0-1 1 0 0,0 0-1 0 0,0 0 0 0 0,0 0 1 0 0,2 0 7 0 0,41 2-3042 0 0,-45-3 2814 0 0,10 0-1002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2.522"/>
    </inkml:context>
    <inkml:brush xml:id="br0">
      <inkml:brushProperty name="width" value="0.05" units="cm"/>
      <inkml:brushProperty name="height" value="0.05" units="cm"/>
      <inkml:brushProperty name="color" value="#F6630D"/>
    </inkml:brush>
  </inkml:definitions>
  <inkml:trace contextRef="#ctx0" brushRef="#br0">0 1 2760 0 0,'0'17'272'0'0,"2"9"9892"0"0,-1-10-4780 0 0,0-5-4973 0 0,12 53 2261 0 0,-7-38-1754 0 0,-1-1 0 0 0,-1 4-918 0 0,-7-6-233 0 0,3-33 310 0 0,-1 8-64 0 0,1 1 1 0 0,0 0-1 0 0,0-1 0 0 0,0 1 0 0 0,0-1 0 0 0,0 1 0 0 0,1-1 0 0 0,-1 1 1 0 0,0-1-1 0 0,1 1 0 0 0,-1-1 0 0 0,1 1 0 0 0,-1 0 0 0 0,1-2-13 0 0,3-4-1 0 0,0 1 0 0 0,0-1-1 0 0,0 1 1 0 0,1 0 0 0 0,0 0-1 0 0,0 0 1 0 0,1 1 0 0 0,0-1-1 0 0,1 0 2 0 0,-3 3-1 0 0,0 0 1 0 0,0 1-1 0 0,0-1 0 0 0,1 1 0 0 0,-1 0 0 0 0,0 0 1 0 0,1 1-1 0 0,-1-1 0 0 0,1 1 0 0 0,0 0 0 0 0,-1 0 1 0 0,1 0-1 0 0,0 1 0 0 0,0 0 0 0 0,3 0 1 0 0,-6 0 23 0 0,0 1 0 0 0,0-1 0 0 0,1 1 0 0 0,-1-1 0 0 0,0 1 0 0 0,0 0 0 0 0,0 0 0 0 0,0 0 0 0 0,0 0 0 0 0,0 0 0 0 0,0 1 0 0 0,0-1 0 0 0,0 1 0 0 0,-1-1 0 0 0,1 1 0 0 0,-1-1 0 0 0,1 1 0 0 0,-1 0 0 0 0,1 0 0 0 0,-1 0 0 0 0,0 0 0 0 0,0 0 0 0 0,0 0 1 0 0,0 0-1 0 0,0 0 0 0 0,-1 0 0 0 0,1 0 0 0 0,-1 1 0 0 0,1-1 0 0 0,-1 0-23 0 0,2 11 237 0 0,0 0 0 0 0,-1 0 1 0 0,0 1-1 0 0,-2 10-237 0 0,1-9 80 0 0,1 9-270 0 0,1-15-7210 0 0,-1-9-193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3.343"/>
    </inkml:context>
    <inkml:brush xml:id="br0">
      <inkml:brushProperty name="width" value="0.05" units="cm"/>
      <inkml:brushProperty name="height" value="0.05" units="cm"/>
      <inkml:brushProperty name="color" value="#F6630D"/>
    </inkml:brush>
  </inkml:definitions>
  <inkml:trace contextRef="#ctx0" brushRef="#br0">2 1 5984 0 0,'0'0'464'0'0,"0"14"4321"0"0,1-7-3666 0 0,-1-1 0 0 0,0 0 0 0 0,0 0 0 0 0,0 0 0 0 0,-1 2-1119 0 0,0 24 1251 0 0,7 97 48 0 0,-6-124-1231 0 0,0-4-4546 0 0,0-1-970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3.878"/>
    </inkml:context>
    <inkml:brush xml:id="br0">
      <inkml:brushProperty name="width" value="0.05" units="cm"/>
      <inkml:brushProperty name="height" value="0.05" units="cm"/>
      <inkml:brushProperty name="color" value="#F6630D"/>
    </inkml:brush>
  </inkml:definitions>
  <inkml:trace contextRef="#ctx0" brushRef="#br0">3 6 1376 0 0,'0'0'65'0'0,"0"-1"-6"0"0,0-1 460 0 0,0 1 2114 0 0,0 1 925 0 0,0 0 180 0 0,-2-1 4067 0 0,2 6-6916 0 0,15 44-92 0 0,-14-40-794 0 0,1-1 1 0 0,1 1-1 0 0,0-1 0 0 0,0 0 0 0 0,0 0 0 0 0,1 0 1 0 0,0 0-1 0 0,1-1 0 0 0,0 0 0 0 0,3 5-3 0 0,-5-9-8 0 0,1 0-1 0 0,0 1 1 0 0,0-1-1 0 0,0 0 1 0 0,0-1-1 0 0,0 1 1 0 0,0-1-1 0 0,1 0 1 0 0,-1 0-1 0 0,1 0 1 0 0,-1-1-1 0 0,1 1 1 0 0,0-1-1 0 0,0 0 0 0 0,0-1 1 0 0,0 1 8 0 0,-1-1-61 0 0,0 0 0 0 0,0 0-1 0 0,0 0 1 0 0,0-1 0 0 0,0 1 0 0 0,0-1 0 0 0,0 0 0 0 0,0 0-1 0 0,0 0 1 0 0,-1-1 0 0 0,1 1 0 0 0,0-1 0 0 0,-1 0 0 0 0,1 0-1 0 0,-1 0 1 0 0,0-1 0 0 0,0 1 0 0 0,0-1 0 0 0,3-3 61 0 0,-5 6-17 0 0,5-7-201 0 0,0 0 1 0 0,0 0-1 0 0,4-9 218 0 0,-5 8 0 0 0,3-6 0 0 0,0 1 0 0 0,9-10 0 0 0,-15 21 31 0 0,-1-1-1 0 0,0 1 1 0 0,1-1-1 0 0,-1 1 0 0 0,0-1 1 0 0,-1 0-1 0 0,1 1 1 0 0,0-1-1 0 0,-1 0 0 0 0,1 0-30 0 0,-2 3 6 0 0,1 0 0 0 0,0 0 0 0 0,0 0 0 0 0,-1-1-1 0 0,1 1 1 0 0,0 0 0 0 0,-1 0 0 0 0,1 0 0 0 0,0 0-1 0 0,0 0 1 0 0,-1 0 0 0 0,1 0 0 0 0,0 0 0 0 0,-1 0 0 0 0,1 1-1 0 0,0-1 1 0 0,0 0 0 0 0,-1 0 0 0 0,1 0 0 0 0,0 0-1 0 0,0 0 1 0 0,-1 0 0 0 0,1 1 0 0 0,0-1 0 0 0,0 0-1 0 0,0 0 1 0 0,-1 0 0 0 0,1 0 0 0 0,0 1 0 0 0,0-1-1 0 0,0 0 1 0 0,-1 0-6 0 0,-4 8 6 0 0,0 3-55 0 0,5-10 21 0 0,-1 1 0 0 0,0-1 0 0 0,1 1-1 0 0,-1-1 1 0 0,1 1 0 0 0,-1 0 0 0 0,1-1-1 0 0,0 1 1 0 0,0 0 0 0 0,-1-1-1 0 0,1 2 29 0 0,-1 24 347 0 0,0-23-175 0 0,1 0-1 0 0,-1 1 1 0 0,1-1 0 0 0,0 0 0 0 0,1 1 0 0 0,-1-1 0 0 0,1 2-172 0 0,1 9 139 0 0,-2-14-134 0 0,0 1 0 0 0,1 0 0 0 0,-1 0 0 0 0,0 0 0 0 0,1 0 0 0 0,-1 0 0 0 0,1-1 0 0 0,0 1 1 0 0,0 0-1 0 0,-1-1 0 0 0,1 1 0 0 0,0 0 0 0 0,1 0-5 0 0,15 28-708 0 0,-9-19-180 0 0,-6-9 136 0 0,-1 1 0 0 0,1-1 1 0 0,-1 0-1 0 0,1-1 0 0 0,0 1 0 0 0,0 0 0 0 0,0 0 1 0 0,0-1 751 0 0,-1 0-2016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4.363"/>
    </inkml:context>
    <inkml:brush xml:id="br0">
      <inkml:brushProperty name="width" value="0.05" units="cm"/>
      <inkml:brushProperty name="height" value="0.05" units="cm"/>
      <inkml:brushProperty name="color" value="#F6630D"/>
    </inkml:brush>
  </inkml:definitions>
  <inkml:trace contextRef="#ctx0" brushRef="#br0">89 63 3224 0 0,'1'0'23'0'0,"-1"0"0"0"0,1-1 0 0 0,0 1-1 0 0,-1 0 1 0 0,1 0 0 0 0,-1-1 0 0 0,1 1 0 0 0,-1 0 0 0 0,1-1 0 0 0,-1 1 0 0 0,1-1-1 0 0,-1 1 1 0 0,1-1 0 0 0,-1 1 0 0 0,0-1 0 0 0,1 1 0 0 0,-1-1 0 0 0,1 1-23 0 0,-1-1 430 0 0,0 0-1 0 0,0 1 1 0 0,0-1 0 0 0,1 0 0 0 0,-1 0 0 0 0,0 1 0 0 0,0-1 0 0 0,0 0 0 0 0,0 0-1 0 0,0 1 1 0 0,0-1 0 0 0,0 0 0 0 0,-1 0 0 0 0,1 1 0 0 0,0-1 0 0 0,0 0 0 0 0,-1 1-1 0 0,1-1 1 0 0,0 0 0 0 0,-1 1 0 0 0,1-1 0 0 0,-1 0-430 0 0,-1-8 4475 0 0,-1-1-3240 0 0,2 8-1135 0 0,-1 1 0 0 0,1-1 0 0 0,-1 1 0 0 0,1-1 0 0 0,-1 1 0 0 0,0 0 0 0 0,0-1 0 0 0,1 1 0 0 0,-1 0 0 0 0,0 0 0 0 0,0 1 0 0 0,0-1 0 0 0,0 0 0 0 0,0 0 0 0 0,0 1 0 0 0,0 0 0 0 0,0-1 0 0 0,-1 1 0 0 0,1 0 0 0 0,0 0 0 0 0,0 0 0 0 0,0 0 0 0 0,0 0 0 0 0,0 0 0 0 0,0 1 0 0 0,-1-1 0 0 0,1 1 0 0 0,0 0 0 0 0,0 0-100 0 0,0-1-7 0 0,0 1-1 0 0,0 0 0 0 0,0 0 1 0 0,1 0-1 0 0,-1 0 0 0 0,0 0 0 0 0,1 0 1 0 0,-1 0-1 0 0,0 1 0 0 0,1-1 0 0 0,0 1 1 0 0,-1-1-1 0 0,1 1 0 0 0,0 0 0 0 0,0-1 1 0 0,-1 1-1 0 0,2 0 0 0 0,-1 0 0 0 0,0 0 1 0 0,0-1-1 0 0,0 1 0 0 0,1 0 0 0 0,-1 0 1 0 0,1 0-1 0 0,0 0 0 0 0,-1 0 1 0 0,1 0-1 0 0,0 1 0 0 0,0-1 0 0 0,1 2 8 0 0,-1 6 0 0 0,0-9 0 0 0,0-1 0 0 0,0 1 0 0 0,-1 0 0 0 0,2 0 0 0 0,-1 0 0 0 0,0 0 0 0 0,0 0 0 0 0,0 0 0 0 0,0 0 0 0 0,1 0 0 0 0,-1 0 0 0 0,0 0 0 0 0,1-1 0 0 0,-1 1 0 0 0,1 0 0 0 0,4 9 0 0 0,-4-8 0 0 0,0 0 0 0 0,0 0 0 0 0,0 0 0 0 0,0 0 0 0 0,0-1 0 0 0,1 1 0 0 0,-1 0 0 0 0,1-1 0 0 0,-1 1 0 0 0,1-1 0 0 0,0 1 0 0 0,0-1 0 0 0,0 0 0 0 0,-1 1 0 0 0,1-1 0 0 0,0 0 0 0 0,1 0 0 0 0,-1 0 0 0 0,0 0 0 0 0,0-1 0 0 0,0 1 0 0 0,0-1 0 0 0,1 1 0 0 0,-1-1 0 0 0,0 0 0 0 0,1 0 0 0 0,-1 0 0 0 0,0 0 0 0 0,0 0 0 0 0,1 0 0 0 0,-1 0 0 0 0,0-1 0 0 0,0 0 0 0 0,1 1 0 0 0,-1-1 0 0 0,0 0 0 0 0,0 0 0 0 0,0 0 0 0 0,1-1 0 0 0,5-3 0 0 0,0-1 0 0 0,-1 1 0 0 0,0-2 0 0 0,0 1 0 0 0,6-8 0 0 0,-9 9 0 0 0,-3 5 0 0 0,-1-1 0 0 0,1 1 0 0 0,-1-1 0 0 0,0 1 0 0 0,1 0 0 0 0,-1-1 0 0 0,0 1 0 0 0,0-1 0 0 0,1 1 0 0 0,-1-1 0 0 0,0 0 0 0 0,0 1 0 0 0,0-1 0 0 0,0 1 0 0 0,1-1 0 0 0,-1 1 0 0 0,0-1 0 0 0,0 0 0 0 0,0 1 0 0 0,0-1 0 0 0,0 1 0 0 0,-1-1 0 0 0,1 1 0 0 0,0-1 0 0 0,0 1 0 0 0,0-1 0 0 0,0 0 0 0 0,-1 0 0 0 0,-1 0 0 0 0,1 2 0 0 0,1 0 0 0 0,0 0 0 0 0,-1 0 0 0 0,1-1 0 0 0,0 1 0 0 0,0 0 0 0 0,0 0 0 0 0,-1 0 0 0 0,1 0 0 0 0,0-1 0 0 0,0 1 0 0 0,0 0 0 0 0,0 0 0 0 0,1 0 0 0 0,-1 0 0 0 0,0 0 0 0 0,0-1 0 0 0,0 1 0 0 0,1 0 0 0 0,-1 0 0 0 0,7 15 0 0 0,10 6 0 0 0,-8-15 261 0 0,-9-6-204 0 0,1-1-1 0 0,-1 0 0 0 0,1 1 0 0 0,0-1 0 0 0,-1 0 0 0 0,1 1 0 0 0,-1-1 1 0 0,1 1-1 0 0,-1-1 0 0 0,0 1 0 0 0,1-1 0 0 0,-1 1 0 0 0,1-1 0 0 0,-1 1 0 0 0,0-1 1 0 0,1 1-1 0 0,-1-1 0 0 0,0 1 0 0 0,0 0 0 0 0,1-1 0 0 0,-1 1-56 0 0,0 0-25 0 0,0 0 1 0 0,1 0-1 0 0,-1 0 0 0 0,1 0 0 0 0,-1-1 0 0 0,1 1 1 0 0,0 0-1 0 0,-1 0 0 0 0,1 0 0 0 0,0-1 0 0 0,0 1 0 0 0,-1 0 1 0 0,1-1-1 0 0,0 1 0 0 0,0-1 0 0 0,0 1 0 0 0,0-1 0 0 0,0 1 1 0 0,-1-1-1 0 0,1 1 0 0 0,0-1 0 0 0,0 0 0 0 0,0 0 0 0 0,0 0 1 0 0,0 1-1 0 0,0-1 0 0 0,0 0 0 0 0,1 0 25 0 0,1 0-706 0 0,0 0-1 0 0,0 0 0 0 0,0 0 1 0 0,0 0-1 0 0,1 0 1 0 0,-1-1-1 0 0,2 0 707 0 0,2-2-1534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4.722"/>
    </inkml:context>
    <inkml:brush xml:id="br0">
      <inkml:brushProperty name="width" value="0.05" units="cm"/>
      <inkml:brushProperty name="height" value="0.05" units="cm"/>
      <inkml:brushProperty name="color" value="#F6630D"/>
    </inkml:brush>
  </inkml:definitions>
  <inkml:trace contextRef="#ctx0" brushRef="#br0">8 1 10136 0 0,'-1'0'213'0'0,"1"0"1"0"0,-1 0-1 0 0,1 0 0 0 0,-1 1 1 0 0,1-1-1 0 0,0 0 1 0 0,-1 1-1 0 0,1-1 1 0 0,0 0-1 0 0,-1 1 1 0 0,1-1-1 0 0,0 0 1 0 0,0 1-1 0 0,-1-1 0 0 0,1 1 1 0 0,0-1-1 0 0,0 0 1 0 0,-1 1-1 0 0,1-1 1 0 0,0 1-1 0 0,0-1 1 0 0,0 1-1 0 0,0-1 1 0 0,0 1-1 0 0,0-1 0 0 0,0 1 1 0 0,0-1-1 0 0,0 0 1 0 0,0 1-1 0 0,0-1-213 0 0,0 22 2978 0 0,0-16-2280 0 0,1 54 2345 0 0,5 31-2782 0 0,5-3-2157 0 0,-9-81 1408 0 0,-1 0-915 0 0,-1-3-4223 0 0,0-4 256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5.075"/>
    </inkml:context>
    <inkml:brush xml:id="br0">
      <inkml:brushProperty name="width" value="0.05" units="cm"/>
      <inkml:brushProperty name="height" value="0.05" units="cm"/>
      <inkml:brushProperty name="color" value="#F6630D"/>
    </inkml:brush>
  </inkml:definitions>
  <inkml:trace contextRef="#ctx0" brushRef="#br0">44 0 2304 0 0,'-26'0'342'0'0,"10"0"4946"0"0,15 0-2276 0 0,1 0-222 0 0,0 0-1041 0 0,0 0-460 0 0,0 0-89 0 0,14 4 1681 0 0,1 0-2795 0 0,-1-1-1 0 0,1-1 0 0 0,0 0 1 0 0,0-1-1 0 0,0 0 0 0 0,0-1-85 0 0,7 0-669 0 0,-8 1-4773 0 0,-5-1-1118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3.377"/>
    </inkml:context>
    <inkml:brush xml:id="br0">
      <inkml:brushProperty name="width" value="0.05" units="cm"/>
      <inkml:brushProperty name="height" value="0.05" units="cm"/>
      <inkml:brushProperty name="color" value="#E71224"/>
    </inkml:brush>
  </inkml:definitions>
  <inkml:trace contextRef="#ctx0" brushRef="#br0">32 62 11976 0 0,'0'0'546'0'0,"0"0"-10"0"0,0 0-270 0 0,0 0 131 0 0,0 0 92 0 0,0 0 21 0 0,-2 13 1892 0 0,3-12-2391 0 0,0 1-1 0 0,0-1 1 0 0,1 0 0 0 0,-1 0 0 0 0,0 0-1 0 0,0 1 1 0 0,1-1 0 0 0,-1 0-1 0 0,1-1 1 0 0,-1 1 0 0 0,1 0-1 0 0,-1 0 1 0 0,1-1 0 0 0,0 1-1 0 0,-1 0 1 0 0,1-1 0 0 0,0 0-1 0 0,-1 1 1 0 0,1-1 0 0 0,0 0-1 0 0,0 0 1 0 0,-1 0 0 0 0,1 0-1 0 0,0 0 1 0 0,1-1-11 0 0,5 0-4 0 0,-1 0-1 0 0,1 0 1 0 0,-1-1 0 0 0,0 0-1 0 0,2-1 5 0 0,-4 1 0 0 0,-1 0 0 0 0,1 0 0 0 0,-1-1 0 0 0,0 1 0 0 0,0-1 0 0 0,0 0 0 0 0,0 0 0 0 0,2-2 0 0 0,-6 4 0 0 0,1 0 0 0 0,0 1 0 0 0,-1-1 0 0 0,1 1 0 0 0,-1-1 0 0 0,1 0 0 0 0,-1 0 0 0 0,1 1 0 0 0,-1-1 0 0 0,1 0 0 0 0,-1 0 0 0 0,0 1 0 0 0,1-1 0 0 0,-1 0 0 0 0,0 0 0 0 0,0 0 0 0 0,0 0 0 0 0,1 0 0 0 0,-1 1 0 0 0,0-1 0 0 0,0 0 0 0 0,0 0 0 0 0,0 0 0 0 0,-1 0 0 0 0,1 0 0 0 0,0 0 0 0 0,0 1 0 0 0,0-1 0 0 0,-1 0 0 0 0,1 0 0 0 0,-1 0 0 0 0,1 1 0 0 0,0-1 0 0 0,-1 0 0 0 0,1 0 0 0 0,-1 1 0 0 0,1-1 0 0 0,-1 0 0 0 0,0 1 0 0 0,1-1 0 0 0,-1 1 0 0 0,0-1 0 0 0,1 1 0 0 0,-1-1 0 0 0,0 1 0 0 0,0-1 0 0 0,0 1 0 0 0,1 0 0 0 0,-1-1 0 0 0,0 1 0 0 0,-3-2 85 0 0,0 1 0 0 0,0 0 0 0 0,0 0 0 0 0,0 0 0 0 0,0 0 0 0 0,0 1 0 0 0,-1-1 0 0 0,1 1 0 0 0,0 0 0 0 0,0 1 0 0 0,0-1 0 0 0,0 1 0 0 0,0-1 0 0 0,-1 1 0 0 0,1 0 0 0 0,1 1 0 0 0,-1-1 0 0 0,0 1 0 0 0,-1 0-85 0 0,0 0 26 0 0,1 0 1 0 0,-1 1-1 0 0,1-1 0 0 0,0 1 0 0 0,0 0 0 0 0,0 0 0 0 0,1 0 0 0 0,-1 0 0 0 0,1 1 0 0 0,0-1 0 0 0,0 1 0 0 0,0 0 0 0 0,0 0 0 0 0,0 0 0 0 0,1 0 0 0 0,-1 3-26 0 0,1-4 0 0 0,1 1 0 0 0,0-1 0 0 0,0 1 0 0 0,0 0 0 0 0,0 0 0 0 0,1-1 0 0 0,0 1 0 0 0,-1 0 0 0 0,1 0 0 0 0,1 0 0 0 0,-1 0 0 0 0,0-1 0 0 0,1 1 0 0 0,0 0 0 0 0,0 0 0 0 0,0-1 0 0 0,0 1 0 0 0,1 0 0 0 0,0-1 0 0 0,-1 0 0 0 0,1 1 0 0 0,0-1 0 0 0,1 0 0 0 0,-1 0 0 0 0,0 0 0 0 0,1 0 0 0 0,0 0 0 0 0,0-1 0 0 0,0 1 0 0 0,0-1 0 0 0,0 0 0 0 0,0 0 0 0 0,0 0 0 0 0,1 0 0 0 0,-1 0 0 0 0,1-1 0 0 0,-1 0 0 0 0,1 1 0 0 0,2-1 0 0 0,2 1 0 0 0,1 0 0 0 0,0-1 0 0 0,0 0 0 0 0,-1 0 0 0 0,1-1 0 0 0,0 0 0 0 0,0-1 0 0 0,0 1 0 0 0,-1-2 0 0 0,1 1 0 0 0,0-2 0 0 0,-1 1 0 0 0,0-1 0 0 0,1 0 0 0 0,-5 1 0 0 0,-1 0 0 0 0,1 1 0 0 0,-1-1 0 0 0,1 1 0 0 0,0 0 0 0 0,0 0 0 0 0,-1 1 0 0 0,1-1 0 0 0,0 1 0 0 0,0 0 0 0 0,0-1 0 0 0,1 2 0 0 0,-5-1 0 0 0,1 0 0 0 0,-1 0 0 0 0,1 0 0 0 0,-1 0 0 0 0,1 0 0 0 0,-1 0 0 0 0,0 0 0 0 0,1 1 0 0 0,-1-1 0 0 0,1 0 0 0 0,-1 0 0 0 0,0 1 0 0 0,1-1 0 0 0,-1 0 0 0 0,0 0 0 0 0,1 1 0 0 0,-1-1 0 0 0,0 0 0 0 0,1 1 0 0 0,-1-1 0 0 0,0 0 0 0 0,0 1 0 0 0,1-1 0 0 0,-1 1 0 0 0,0-1 0 0 0,0 1 0 0 0,1 0 0 0 0,-1 0 0 0 0,1 0 0 0 0,-1 0 0 0 0,1 0 0 0 0,0-1 0 0 0,-1 1 0 0 0,1 0 0 0 0,0 0 0 0 0,0 0 0 0 0,-1-1 0 0 0,1 1 0 0 0,1 0 0 0 0,6 5 0 0 0,1-4 75 0 0,-9-1 308 0 0,0-1 113 0 0,1-1-321 0 0,0 0 0 0 0,-1 0 0 0 0,0 0 0 0 0,1 0 0 0 0,-1 0 0 0 0,1 0 0 0 0,-1 0 0 0 0,0 0 0 0 0,0 0 0 0 0,1 0 0 0 0,-1 0 0 0 0,0 0 0 0 0,0-1 1 0 0,0 1-1 0 0,0 0 0 0 0,-1 0 0 0 0,1 0 0 0 0,0 0-175 0 0,-5-25 516 0 0,1 9 850 0 0,3 9-1353 0 0,1-1 0 0 0,-1 1 0 0 0,1-1 0 0 0,0 1-1 0 0,1-1 1 0 0,0 1 0 0 0,1 0 0 0 0,0-1 0 0 0,1-2-13 0 0,-2 8-104 0 0,1-1-1 0 0,-1 0 0 0 0,1 1 1 0 0,0 0-1 0 0,0-1 0 0 0,1 1 1 0 0,-1 0-1 0 0,1 0 0 0 0,1-1 105 0 0,-1 1-478 0 0,0 0-1 0 0,1 1 0 0 0,-1-1 0 0 0,1 1 0 0 0,0 0 1 0 0,0-1-1 0 0,0 2 0 0 0,0-1 0 0 0,3 0 479 0 0,1-1-1532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5.663"/>
    </inkml:context>
    <inkml:brush xml:id="br0">
      <inkml:brushProperty name="width" value="0.05" units="cm"/>
      <inkml:brushProperty name="height" value="0.05" units="cm"/>
      <inkml:brushProperty name="color" value="#F6630D"/>
    </inkml:brush>
  </inkml:definitions>
  <inkml:trace contextRef="#ctx0" brushRef="#br0">11 39 15664 0 0,'0'0'356'0'0,"0"0"49"0"0,0 0 21 0 0,0 0-42 0 0,2 11 1592 0 0,1-9-1752 0 0,-1 0 0 0 0,1 0-1 0 0,0 0 1 0 0,-1-1-1 0 0,1 1 1 0 0,0-1 0 0 0,0 0-1 0 0,0 0 1 0 0,0 0-1 0 0,1 0-223 0 0,2 1 0 0 0,0-1 0 0 0,1-1 0 0 0,-1 1 0 0 0,0-1 0 0 0,1 0 0 0 0,-1-1 0 0 0,7-1 0 0 0,-10 2 0 0 0,0-1 0 0 0,0 0 0 0 0,0 0 0 0 0,0 0 0 0 0,0 0 0 0 0,0 0 0 0 0,0-1 0 0 0,-1 1 0 0 0,1-1 0 0 0,0 0 0 0 0,-1 0 0 0 0,1 0 0 0 0,-1 0 0 0 0,0 0 0 0 0,0 0 0 0 0,0-1 0 0 0,1 0 0 0 0,-3 2 6 0 0,0 1 0 0 0,1-1 0 0 0,-1 0 0 0 0,0 0 0 0 0,1 1-1 0 0,-1-1 1 0 0,0 0 0 0 0,0 0 0 0 0,0 0 0 0 0,0 1 0 0 0,0-1 0 0 0,0 0-1 0 0,0 0 1 0 0,0 0 0 0 0,0 0 0 0 0,0 1 0 0 0,0-1 0 0 0,0 0-1 0 0,-1 0 1 0 0,1 0 0 0 0,0 1 0 0 0,-1-1 0 0 0,1 0 0 0 0,0 0 0 0 0,-1 1-1 0 0,1-1 1 0 0,-1 0 0 0 0,1 1 0 0 0,-1-1 0 0 0,0 1 0 0 0,1-1 0 0 0,-1 0-6 0 0,-1 0-3 0 0,1-1 1 0 0,-1 1 0 0 0,1 0 0 0 0,-1 0 0 0 0,0 0 0 0 0,1 0-1 0 0,-1 0 1 0 0,0 0 0 0 0,0 1 0 0 0,0-1 0 0 0,0 0 0 0 0,-1 1 2 0 0,-3-1-10 0 0,0 1 0 0 0,0 0 0 0 0,0 0 0 0 0,0 1 0 0 0,0 0 0 0 0,0 0 0 0 0,-2 1 10 0 0,5-1-39 0 0,-1 0 1 0 0,1 0-1 0 0,0 0 1 0 0,0 1 0 0 0,0 0-1 0 0,0-1 1 0 0,0 1-1 0 0,0 0 1 0 0,1 0 0 0 0,-1 0-1 0 0,1 1 1 0 0,-1-1-1 0 0,0 2 39 0 0,-2 2-99 0 0,2-3 90 0 0,1 1-1 0 0,-1 0 0 0 0,0 0 0 0 0,1 0 0 0 0,0 0 0 0 0,0 0 0 0 0,-1 4 10 0 0,2-6 20 0 0,0 1-1 0 0,0 0 1 0 0,0-1 0 0 0,1 1-1 0 0,0-1 1 0 0,-1 1-1 0 0,1 0 1 0 0,0-1-1 0 0,0 1 1 0 0,0 0-1 0 0,1-1 1 0 0,-1 1-1 0 0,1 0 1 0 0,-1-1-1 0 0,1 1 1 0 0,0-1 0 0 0,0 1-1 0 0,0-1 1 0 0,1 2-20 0 0,0-1 14 0 0,0 0 0 0 0,0 0 1 0 0,1-1-1 0 0,-1 1 1 0 0,1-1-1 0 0,0 1 0 0 0,-1-1 1 0 0,1 0-1 0 0,0 0 0 0 0,0 0 1 0 0,1 0-1 0 0,-1-1 1 0 0,2 1-15 0 0,2 1 2 0 0,0-1 1 0 0,0 1-1 0 0,0-2 1 0 0,1 1 0 0 0,-1-1-1 0 0,1 0 1 0 0,-1-1-1 0 0,1 0 1 0 0,-1 0 0 0 0,1 0-1 0 0,-1-1 1 0 0,1 0-1 0 0,6-2-2 0 0,52-25-1913 0 0,-65 28 1911 0 0,0 0 1 0 0,1 0-1 0 0,-1 0 0 0 0,0 1 0 0 0,1-1 1 0 0,-1 0-1 0 0,0 1 0 0 0,0-1 1 0 0,0 1-1 0 0,0-1 0 0 0,1 1 0 0 0,-1 0 1 0 0,0 0-1 0 0,0-1 0 0 0,0 1 1 0 0,0 0-1 0 0,0 0 0 0 0,-1 0 0 0 0,1 0 1 0 0,0 0-1 0 0,0 0 0 0 0,0 0 1 0 0,0 1 1 0 0,14 13 0 0 0,-2-8 15 0 0,-15-10-29 0 0,0 0 0 0 0,0 0 0 0 0,0-1 0 0 0,0 1-1 0 0,-1-4 15 0 0,2 5 24 0 0,-4-9-24 0 0,2 5 0 0 0,0 0 0 0 0,0 0 0 0 0,0 0 0 0 0,1 0 0 0 0,0 0 0 0 0,0-1 0 0 0,1 1 0 0 0,0-1 0 0 0,0 0 0 0 0,0 1 0 0 0,1-1 0 0 0,0 0 0 0 0,0 5 0 0 0,0 0 0 0 0,0 0 0 0 0,0 0 0 0 0,1 0 0 0 0,-1 0 0 0 0,0 0 0 0 0,1 0 0 0 0,-1 0 0 0 0,1 1 0 0 0,0-1 0 0 0,0 0 0 0 0,0 0 0 0 0,0 0 0 0 0,0 0 0 0 0,0 1 0 0 0,0-1 0 0 0,0 1 0 0 0,1-1 0 0 0,-1 1 0 0 0,1-1 0 0 0,-1 1 0 0 0,1 0 0 0 0,-1 0 0 0 0,1 0 0 0 0,0-1 0 0 0,0 2 0 0 0,0-1 0 0 0,-1 0 0 0 0,1 0 0 0 0,0 1 0 0 0,0-1 0 0 0,1 0 0 0 0,1 0-79 0 0,0 0-1 0 0,0 0 0 0 0,1 1 1 0 0,-1-1-1 0 0,0 1 0 0 0,0 0 1 0 0,4 0 79 0 0,16 4-3246 0 0,-13-2-2550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6.042"/>
    </inkml:context>
    <inkml:brush xml:id="br0">
      <inkml:brushProperty name="width" value="0.05" units="cm"/>
      <inkml:brushProperty name="height" value="0.05" units="cm"/>
      <inkml:brushProperty name="color" value="#F6630D"/>
    </inkml:brush>
  </inkml:definitions>
  <inkml:trace contextRef="#ctx0" brushRef="#br0">19 1 17503 0 0,'0'0'399'0'0,"-4"1"3972"0"0,2 3-4132 0 0,0-1 1 0 0,0 1 0 0 0,0 0 0 0 0,1 0-1 0 0,0 0 1 0 0,0 0 0 0 0,0 0-1 0 0,0 0 1 0 0,1 2-240 0 0,-2 39 1225 0 0,2-37-1313 0 0,6 15 124 0 0,-3-14-2760 0 0,-2-9 15 0 0,-1 0-4797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6.398"/>
    </inkml:context>
    <inkml:brush xml:id="br0">
      <inkml:brushProperty name="width" value="0.05" units="cm"/>
      <inkml:brushProperty name="height" value="0.05" units="cm"/>
      <inkml:brushProperty name="color" value="#F6630D"/>
    </inkml:brush>
  </inkml:definitions>
  <inkml:trace contextRef="#ctx0" brushRef="#br0">8 8 8752 0 0,'0'0'776'0'0,"0"-2"-616"0"0,-2 1-160 0 0,1 0 0 0 0,-1-1 1560 0 0,0 2 280 0 0,1-1 56 0 0,1 1 15 0 0,0 0-1527 0 0,0 0-296 0 0,0 0-88 0 0,3 4-6943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6.778"/>
    </inkml:context>
    <inkml:brush xml:id="br0">
      <inkml:brushProperty name="width" value="0.05" units="cm"/>
      <inkml:brushProperty name="height" value="0.05" units="cm"/>
      <inkml:brushProperty name="color" value="#F6630D"/>
    </inkml:brush>
  </inkml:definitions>
  <inkml:trace contextRef="#ctx0" brushRef="#br0">169 49 13824 0 0,'0'0'314'0'0,"0"0"46"0"0,-7-16 616 0 0,5 13-565 0 0,0 1 1 0 0,0 0-1 0 0,1-1 0 0 0,-2 1 1 0 0,1 0-1 0 0,0 0 0 0 0,0 1 0 0 0,-1-1 1 0 0,1 0-1 0 0,0 1 0 0 0,-1 0 0 0 0,-1-1-411 0 0,0 0 141 0 0,1 1-1 0 0,-1 0 0 0 0,0 0 0 0 0,0 0 1 0 0,0 0-1 0 0,0 1 0 0 0,0-1 1 0 0,0 1-1 0 0,0 0-140 0 0,0 0-11 0 0,0 1 0 0 0,0-1 0 0 0,0 1-1 0 0,-1 0 1 0 0,1 0 0 0 0,1 0 0 0 0,-1 0 0 0 0,0 1 0 0 0,0-1-1 0 0,0 1 1 0 0,1 0 0 0 0,-1 0 0 0 0,1 1 0 0 0,-1-1 0 0 0,1 1 0 0 0,0-1-1 0 0,0 1 1 0 0,-2 2 11 0 0,3-1 0 0 0,-1-1 0 0 0,1 1 0 0 0,0-1 0 0 0,0 1 0 0 0,1 0 0 0 0,-1 0 0 0 0,1 0 0 0 0,-1 0 0 0 0,1 0 0 0 0,0 0 0 0 0,1 0 0 0 0,-1 0 0 0 0,1 1 0 0 0,0-1 0 0 0,0 0 0 0 0,0 0 0 0 0,1 0 0 0 0,0 3 0 0 0,-1-4 0 0 0,1-1 0 0 0,0 0 0 0 0,-1 1 0 0 0,1-1 0 0 0,0 0 0 0 0,0 0 0 0 0,1 0 0 0 0,-1 1 0 0 0,0-1 0 0 0,1 0 0 0 0,-1-1 0 0 0,1 1 0 0 0,0 0 0 0 0,0 0 0 0 0,0-1 0 0 0,-1 1 0 0 0,1-1 0 0 0,1 0 0 0 0,-1 1 0 0 0,0-1 0 0 0,0 0 0 0 0,0 0 0 0 0,1 0 0 0 0,-1-1 0 0 0,0 1 0 0 0,1 0 0 0 0,-1-1 0 0 0,1 0 0 0 0,-1 1 0 0 0,1-1 0 0 0,-1 0 0 0 0,1 0 0 0 0,5-1 0 0 0,0 1 0 0 0,0-1 0 0 0,0-1 0 0 0,0 1 0 0 0,-1-1 0 0 0,1-1 0 0 0,0 1 0 0 0,-1-1 0 0 0,0-1 0 0 0,0 1 0 0 0,0-1 0 0 0,0 0 0 0 0,-1-1 0 0 0,3-1 0 0 0,-7 4 0 0 0,0-1 0 0 0,0 1 0 0 0,0-1 0 0 0,-1 1 0 0 0,1-1 0 0 0,-1 0 0 0 0,1 0 0 0 0,-1 0 0 0 0,0 0 0 0 0,0 0 0 0 0,0 0 0 0 0,0 0 0 0 0,-1 3 0 0 0,0 0 0 0 0,0 0 0 0 0,0 0 0 0 0,0-1 0 0 0,0 1 0 0 0,0 0 0 0 0,1 0 0 0 0,-1 0 0 0 0,0-1 0 0 0,0 1 0 0 0,0 0 0 0 0,0 0 0 0 0,0 0 0 0 0,0-1 0 0 0,0 1 0 0 0,0 0 0 0 0,0 0 0 0 0,0 0 0 0 0,0-1 0 0 0,0 1 0 0 0,-1 0 0 0 0,1 0 0 0 0,0 0 0 0 0,0 0 0 0 0,0-1 0 0 0,0 1 0 0 0,0 0 0 0 0,0 0 0 0 0,0 0 0 0 0,0 0 0 0 0,-1-1 0 0 0,1 1 0 0 0,0 0 0 0 0,0 0 0 0 0,0 0 0 0 0,0 0 0 0 0,-1 0-152 0 0,0 1 0 0 0,0-1 0 0 0,0 1 0 0 0,1 0 0 0 0,-1-1 0 0 0,0 1 0 0 0,0 0 0 0 0,1-1 0 0 0,-1 1 0 0 0,1 0 0 0 0,-1 0 0 0 0,1 0 0 0 0,-1 0 152 0 0,1 2 66 0 0,0-1 0 0 0,0 1 0 0 0,0-1 0 0 0,0 1 0 0 0,1-1 0 0 0,-1 1-1 0 0,1-1 1 0 0,-1 0 0 0 0,1 1 0 0 0,0-1 0 0 0,0 0 0 0 0,0 0 0 0 0,0 1 0 0 0,0-1-1 0 0,1 0 1 0 0,-1 0 0 0 0,1 0 0 0 0,-1-1 0 0 0,1 1 0 0 0,0 0 0 0 0,0 0-1 0 0,0-1 1 0 0,0 1 0 0 0,0-1 0 0 0,0 0 0 0 0,0 0 0 0 0,0 0 0 0 0,0 0-1 0 0,1 0 1 0 0,0 0-66 0 0,2 2-92 0 0,1-2 0 0 0,-1 1 0 0 0,1-1-1 0 0,0 0 1 0 0,-1 0 0 0 0,1 0 0 0 0,1-1 92 0 0,13-1-6326 0 0,-12 0 82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9:57.136"/>
    </inkml:context>
    <inkml:brush xml:id="br0">
      <inkml:brushProperty name="width" value="0.05" units="cm"/>
      <inkml:brushProperty name="height" value="0.05" units="cm"/>
      <inkml:brushProperty name="color" value="#F6630D"/>
    </inkml:brush>
  </inkml:definitions>
  <inkml:trace contextRef="#ctx0" brushRef="#br0">4 0 12640 0 0,'-4'20'1553'0'0,"4"12"3017"0"0,6 17-1972 0 0,-3-25-1568 0 0,18 75 1538 0 0,-19-71-1805 0 0,-1-9-3838 0 0,-1-16-5116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1.093"/>
    </inkml:context>
    <inkml:brush xml:id="br0">
      <inkml:brushProperty name="width" value="0.05" units="cm"/>
      <inkml:brushProperty name="height" value="0.05" units="cm"/>
      <inkml:brushProperty name="color" value="#F6630D"/>
    </inkml:brush>
  </inkml:definitions>
  <inkml:trace contextRef="#ctx0" brushRef="#br0">1 24 5984 0 0,'0'0'464'0'0,"0"0"-82"0"0,0 0 798 0 0,0 0 384 0 0,0 0 72 0 0,0 0-82 0 0,0 0-417 0 0,0 0-178 0 0,0 0-37 0 0,0 0-46 0 0,0 0-159 0 0,16-3 1310 0 0,-4 0-1745 0 0,4-2 76 0 0,-1 1-1 0 0,1 1 1 0 0,0 1-1 0 0,0 0 0 0 0,6 1-357 0 0,-21 0-6 0 0,-1 1 0 0 0,1 0-1 0 0,0 0 1 0 0,0 0 0 0 0,0 0-1 0 0,0 1 1 0 0,0-1 0 0 0,0 0-1 0 0,-1 0 1 0 0,1 0 0 0 0,0 1-1 0 0,0-1 1 0 0,0 0 0 0 0,0 1-1 0 0,-1-1 1 0 0,1 1 0 0 0,0-1-1 0 0,0 1 1 0 0,-1-1 0 0 0,1 1-1 0 0,0 0 1 0 0,-1-1 0 0 0,1 1-1 0 0,-1 0 1 0 0,1 0 0 0 0,0 0 6 0 0,-1 0-51 0 0,0 0 0 0 0,0 0 1 0 0,0 1-1 0 0,1-1 1 0 0,-1 0-1 0 0,0 0 0 0 0,-1 0 1 0 0,1 1-1 0 0,0-1 0 0 0,0 0 1 0 0,0 0-1 0 0,-1 0 0 0 0,1 0 1 0 0,0 0-1 0 0,-1 1 1 0 0,1-1-1 0 0,-1 0 0 0 0,0 0 1 0 0,1 0-1 0 0,-1 0 51 0 0,-11 19-777 0 0,10-15 697 0 0,-1 1-1 0 0,0-1 1 0 0,-1 0 0 0 0,1 0 0 0 0,-1 0-1 0 0,-2 1 81 0 0,0 0-267 0 0,0 1 0 0 0,0 0-1 0 0,1-1 1 0 0,0 2 0 0 0,0-1-1 0 0,-3 6 268 0 0,7-9 0 0 0,1-3-2 0 0,0 0 0 0 0,1 0 0 0 0,-1-1 0 0 0,0 1 0 0 0,0 0 0 0 0,0 0 0 0 0,1 0 0 0 0,-1 0 0 0 0,0-1 0 0 0,1 1 0 0 0,-1 0 0 0 0,1 0 0 0 0,-1-1 0 0 0,1 1 0 0 0,-1 0 0 0 0,1-1 0 0 0,-1 1 0 0 0,1-1 0 0 0,0 1 0 0 0,-1 0 0 0 0,1-1 0 0 0,0 0 0 0 0,-1 1 0 0 0,1-1 0 0 0,0 1 0 0 0,0-1 0 0 0,0 0 0 0 0,-1 1 0 0 0,1-1 0 0 0,0 0 0 0 0,0 0 0 0 0,0 0 0 0 0,0 0 0 0 0,0 0 2 0 0,1 1-12 0 0,4 1 10 0 0,0-1 0 0 0,0 1 0 0 0,0-1 0 0 0,0 0 0 0 0,0-1 0 0 0,0 1 0 0 0,0-1 0 0 0,0-1 0 0 0,0 1-1 0 0,0-1 1 0 0,0 0 0 0 0,0 0 0 0 0,2-1 2 0 0,27-10-2742 0 0,-27 9 1720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1.456"/>
    </inkml:context>
    <inkml:brush xml:id="br0">
      <inkml:brushProperty name="width" value="0.05" units="cm"/>
      <inkml:brushProperty name="height" value="0.05" units="cm"/>
      <inkml:brushProperty name="color" value="#F6630D"/>
    </inkml:brush>
  </inkml:definitions>
  <inkml:trace contextRef="#ctx0" brushRef="#br0">1 0 10136 0 0,'0'0'464'0'0,"19"3"2904"0"0,-8 1-1327 0 0,0-2 1 0 0,1 0 0 0 0,5 1-2042 0 0,9-2-1124 0 0,-1-3-3765 0 0,-15 1-1159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2.683"/>
    </inkml:context>
    <inkml:brush xml:id="br0">
      <inkml:brushProperty name="width" value="0.05" units="cm"/>
      <inkml:brushProperty name="height" value="0.05" units="cm"/>
      <inkml:brushProperty name="color" value="#F6630D"/>
    </inkml:brush>
  </inkml:definitions>
  <inkml:trace contextRef="#ctx0" brushRef="#br0">3 1 11976 0 0,'0'0'266'0'0,"0"0"44"0"0,0 0 15 0 0,0 0-26 0 0,0 0-59 0 0,0 0 490 0 0,0 0 240 0 0,-2 19 2721 0 0,1-12-3450 0 0,1-1 0 0 0,0 1 0 0 0,0 0 0 0 0,1-1 0 0 0,0 1 0 0 0,0-1 0 0 0,1 1 0 0 0,-1-1-1 0 0,1 0 1 0 0,1 1 0 0 0,-1-1 0 0 0,4 5-241 0 0,-5-9-7 0 0,0 1 0 0 0,0-1 0 0 0,1 0 0 0 0,-1 0 0 0 0,1 1 0 0 0,0-1 0 0 0,0 0-1 0 0,-1 0 1 0 0,1-1 0 0 0,1 1 0 0 0,-1 0 0 0 0,0-1 0 0 0,0 1 0 0 0,1-1 0 0 0,-1 0 0 0 0,0 1 0 0 0,1-1 0 0 0,-1-1-1 0 0,1 1 1 0 0,0 0 0 0 0,-1 0 0 0 0,1-1 0 0 0,0 0 0 0 0,-1 1 0 0 0,1-1 0 0 0,0 0 0 0 0,-1 0 0 0 0,1-1 0 0 0,0 1 0 0 0,-1 0-1 0 0,1-1 1 0 0,2 0 7 0 0,-2 0-123 0 0,0-1-1 0 0,0 1 0 0 0,-1 0 1 0 0,1-1-1 0 0,0 1 0 0 0,-1-1 1 0 0,1 0-1 0 0,0 0 0 0 0,-1 0 0 0 0,0 0 1 0 0,0 0-1 0 0,0-1 0 0 0,0 1 1 0 0,0-1-1 0 0,0 1 0 0 0,0-1 1 0 0,-1 0-1 0 0,1 0 0 0 0,-1 0 1 0 0,0 0-1 0 0,1-1 124 0 0,-1-2-144 0 0,1-1-1 0 0,-1 1 1 0 0,0-1 0 0 0,0 1 0 0 0,-1-1-1 0 0,0 1 1 0 0,0-1 0 0 0,-1 1 0 0 0,0 0-1 0 0,0-2 145 0 0,-2 1 515 0 0,0 9 266 0 0,-1 8-261 0 0,5-5-403 0 0,-1 0 1 0 0,1 1-1 0 0,0-1 0 0 0,0 0 0 0 0,0 0 0 0 0,1 0 0 0 0,0 0 0 0 0,0 0 0 0 0,0 0 0 0 0,1 0 0 0 0,0-1 0 0 0,-1 1 0 0 0,2-1 0 0 0,-1 0 0 0 0,0 0 0 0 0,1 0 0 0 0,0 0 0 0 0,0 0 0 0 0,1 0-117 0 0,8 2-1090 0 0,-3-4-2943 0 0,-5-3-2107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3.135"/>
    </inkml:context>
    <inkml:brush xml:id="br0">
      <inkml:brushProperty name="width" value="0.05" units="cm"/>
      <inkml:brushProperty name="height" value="0.05" units="cm"/>
      <inkml:brushProperty name="color" value="#F6630D"/>
    </inkml:brush>
  </inkml:definitions>
  <inkml:trace contextRef="#ctx0" brushRef="#br0">11 77 15664 0 0,'0'0'356'0'0,"0"0"49"0"0,5 17 553 0 0,-4-11-530 0 0,1 0 0 0 0,-1 0 0 0 0,1 0 0 0 0,0 0-1 0 0,1 0 1 0 0,-1-1 0 0 0,1 1 0 0 0,0-1 0 0 0,0 0-1 0 0,1 0 1 0 0,0 0 0 0 0,0 0 0 0 0,0-1 0 0 0,4 4-428 0 0,-7-8 81 0 0,-1 0-79 0 0,0-1 0 0 0,0 0 1 0 0,0 0-1 0 0,0 0 0 0 0,1 1 1 0 0,-1-1-1 0 0,0 0 0 0 0,-1 0 0 0 0,1 0 1 0 0,0 1-1 0 0,0-1 0 0 0,0 0 0 0 0,0 0 1 0 0,-1 1-1 0 0,1-1 0 0 0,0 0 1 0 0,0 0-1 0 0,-1 1 0 0 0,1-1 0 0 0,-1 0 1 0 0,1 1-3 0 0,-13-17 22 0 0,8 10-19 0 0,-1-2-3 0 0,0 0 0 0 0,1 0 0 0 0,1-1 0 0 0,-1 1 0 0 0,2-1 0 0 0,-1 0 0 0 0,1-1 0 0 0,1 1 0 0 0,-2-10 0 0 0,4 19-3 0 0,0 1 0 0 0,0-1-1 0 0,0 0 1 0 0,0 0 0 0 0,0 0-1 0 0,0 0 1 0 0,0 0 0 0 0,1 0-1 0 0,-1 0 1 0 0,0 1 0 0 0,0-1-1 0 0,1 0 1 0 0,-1 0 0 0 0,1 0 0 0 0,-1 1-1 0 0,1-1 1 0 0,-1 0 0 0 0,1 0-1 0 0,-1 1 1 0 0,1-1 0 0 0,-1 0-1 0 0,1 1 1 0 0,0-1 3 0 0,1-1-27 0 0,0 1 1 0 0,0 0-1 0 0,1 0 0 0 0,-1 0 0 0 0,0 0 1 0 0,0 0-1 0 0,0 1 0 0 0,1-1 1 0 0,1 1 26 0 0,4-2-208 0 0,0 2-1 0 0,0-1 1 0 0,0 1 0 0 0,0 0 0 0 0,1 1 208 0 0,14 3-3181 0 0,-11-1 1527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3.701"/>
    </inkml:context>
    <inkml:brush xml:id="br0">
      <inkml:brushProperty name="width" value="0.05" units="cm"/>
      <inkml:brushProperty name="height" value="0.05" units="cm"/>
      <inkml:brushProperty name="color" value="#F6630D"/>
    </inkml:brush>
  </inkml:definitions>
  <inkml:trace contextRef="#ctx0" brushRef="#br0">0 1 6448 0 0,'0'0'498'0'0,"0"0"-8"0"0,0 0 1182 0 0,0 0 550 0 0,0 0 108 0 0,0 0-144 0 0,7 12 2562 0 0,11 52-2100 0 0,-12-46-2611 0 0,1-1-1 0 0,1 0 0 0 0,0 0 0 0 0,1 0 0 0 0,1-1 0 0 0,0-1 0 0 0,6 6-36 0 0,-15-19 0 0 0,1 0 0 0 0,-1 0 0 0 0,1-1 0 0 0,-1 1 0 0 0,1 0 0 0 0,0-1 0 0 0,-1 1 0 0 0,1-1 0 0 0,0 1 0 0 0,0-1 0 0 0,0 0 0 0 0,0 0 0 0 0,0 0 0 0 0,1 0 0 0 0,0 0 0 0 0,-2-1 0 0 0,0 0 0 0 0,0 0 0 0 0,0 0 0 0 0,0-1 0 0 0,0 1 0 0 0,0 0 0 0 0,0 0 0 0 0,0-1 0 0 0,0 1 0 0 0,0-1 0 0 0,0 1 0 0 0,0-1 0 0 0,0 1 0 0 0,0-1 0 0 0,-1 0 0 0 0,1 1 0 0 0,0-1 0 0 0,0 0 0 0 0,-1 0 0 0 0,1 0 0 0 0,0 1 0 0 0,-1-1 0 0 0,1 0 0 0 0,-1 0 0 0 0,1 0 0 0 0,-1 0 0 0 0,1 0 0 0 0,10-28 0 0 0,-7 9 0 0 0,0 0 0 0 0,-2 0 0 0 0,0-1 0 0 0,-1 1 0 0 0,-1-1 0 0 0,-2-7 0 0 0,2 24-397 0 0,-1 0 0 0 0,0 0-1 0 0,0 0 1 0 0,0 0 0 0 0,0 0-1 0 0,-1 0 398 0 0,2 4-512 0 0,0 0-1262 0 0,0 0-5051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3.892"/>
    </inkml:context>
    <inkml:brush xml:id="br0">
      <inkml:brushProperty name="width" value="0.05" units="cm"/>
      <inkml:brushProperty name="height" value="0.05" units="cm"/>
      <inkml:brushProperty name="color" value="#E71224"/>
    </inkml:brush>
  </inkml:definitions>
  <inkml:trace contextRef="#ctx0" brushRef="#br0">156 1 1376 0 0,'0'0'65'0'0,"0"0"458"0"0,0 0 1898 0 0,0 0 827 0 0,0 0 164 0 0,0 0-217 0 0,0 0-1071 0 0,0 0-474 0 0,-1 2 1709 0 0,-3 9-1830 0 0,0-1-1189 0 0,-1-1 0 0 0,0 0 0 0 0,-1-1 0 0 0,0 1 1 0 0,0-1-1 0 0,-1 0 0 0 0,0-1 0 0 0,-1 1-340 0 0,-3 5-28 0 0,0-1 0 0 0,-5 9 28 0 0,6-4 68 0 0,0 1-1 0 0,-3 9-67 0 0,-13 25-1519 0 0,26-52 1007 0 0,0 0 0 0 0,0 0 0 0 0,0 0 0 0 0,0 0-68 0 0,7-9-2850 0 0,-4 5-1271 0 0,1-3-1099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4.479"/>
    </inkml:context>
    <inkml:brush xml:id="br0">
      <inkml:brushProperty name="width" value="0.05" units="cm"/>
      <inkml:brushProperty name="height" value="0.05" units="cm"/>
      <inkml:brushProperty name="color" value="#F6630D"/>
    </inkml:brush>
  </inkml:definitions>
  <inkml:trace contextRef="#ctx0" brushRef="#br0">5 83 15664 0 0,'0'0'356'0'0,"-4"3"2239"0"0,4-2-2556 0 0,1 0-1 0 0,0 0 0 0 0,0 0 1 0 0,0 0-1 0 0,0 0 0 0 0,0 0 0 0 0,0 0 1 0 0,0-1-1 0 0,0 1 0 0 0,1 0 1 0 0,-1-1-1 0 0,0 1 0 0 0,0-1 0 0 0,0 1 1 0 0,1-1-1 0 0,-1 0 0 0 0,0 0 1 0 0,2 1-39 0 0,24 2 62 0 0,-18-3-52 0 0,-1-1-1 0 0,1 0 0 0 0,-1-1 0 0 0,0 0 0 0 0,0 0 0 0 0,0-1 0 0 0,2-1-9 0 0,-9 4 6 0 0,0 0 0 0 0,0-1 0 0 0,-1 1 0 0 0,1 0 0 0 0,0-1 0 0 0,0 1-1 0 0,0-1 1 0 0,0 1 0 0 0,-1-1 0 0 0,1 0 0 0 0,0 1 0 0 0,-1-1-1 0 0,1 0 1 0 0,0 1 0 0 0,-1-1 0 0 0,1 0 0 0 0,-1 0 0 0 0,1 0 0 0 0,-1 1-1 0 0,1-1 1 0 0,-1 0 0 0 0,0 0 0 0 0,0 0 0 0 0,1 0 0 0 0,-1 0 0 0 0,0 0-1 0 0,0 0 1 0 0,0 0 0 0 0,0 0 0 0 0,0 0 0 0 0,0 0 0 0 0,0 0 0 0 0,0 1-1 0 0,0-1 1 0 0,0 0 0 0 0,-1 0 0 0 0,1 0 0 0 0,0 0 0 0 0,-1 0-6 0 0,0-1 71 0 0,1 1 1 0 0,-1-1 0 0 0,0 1 0 0 0,0-1 0 0 0,0 1-1 0 0,0 0 1 0 0,0 0 0 0 0,0-1 0 0 0,0 1 0 0 0,0 0-1 0 0,0 0 1 0 0,0 0 0 0 0,-1 0 0 0 0,1 0 0 0 0,-1 0 0 0 0,1 1-1 0 0,0-1 1 0 0,-1 0 0 0 0,1 1 0 0 0,-1-1 0 0 0,0 1-1 0 0,-1-1-71 0 0,-1 1 11 0 0,-1 0 0 0 0,1 0-1 0 0,-1 0 1 0 0,1 0-1 0 0,-1 1 1 0 0,1 0-1 0 0,-1 0 1 0 0,1 0 0 0 0,0 1-1 0 0,0-1 1 0 0,-1 1-1 0 0,1 0 1 0 0,-2 1-11 0 0,4-1 4 0 0,0-1 1 0 0,0 1-1 0 0,-1-1 1 0 0,1 1-1 0 0,0 0 1 0 0,0 0-1 0 0,1 0 1 0 0,-1 0-1 0 0,0 1 0 0 0,1-1 1 0 0,-1 0-1 0 0,1 1 1 0 0,0-1-1 0 0,0 1 1 0 0,0-1-1 0 0,0 1 1 0 0,0-1-1 0 0,0 1 1 0 0,1 0-1 0 0,0 0 0 0 0,-1-1 1 0 0,1 1-1 0 0,0 0-4 0 0,0 1 0 0 0,1-1 0 0 0,-1 1 0 0 0,1-1 0 0 0,-1 1 0 0 0,1-1 0 0 0,1 1 0 0 0,-1-1 0 0 0,0 0 0 0 0,1 0 0 0 0,-1 0 0 0 0,1 0 0 0 0,0 0 0 0 0,0 0 0 0 0,0 0 0 0 0,1 0 0 0 0,-1-1 0 0 0,1 1 0 0 0,-1-1 0 0 0,1 0 0 0 0,0 1 0 0 0,0-1 0 0 0,0-1 0 0 0,0 1 0 0 0,0 0 0 0 0,0-1 0 0 0,1 1 0 0 0,2 0 0 0 0,1 1 0 0 0,-1-1 0 0 0,0 0 0 0 0,1-1 0 0 0,-1 0 0 0 0,1 0 0 0 0,0 0 0 0 0,-1-1 0 0 0,1 0 0 0 0,-1 0 0 0 0,1-1 0 0 0,0 1 0 0 0,4-3 0 0 0,-2 1 0 0 0,0-2 0 0 0,0 0 0 0 0,0 0 0 0 0,0 0 0 0 0,-1-1 0 0 0,4-3 0 0 0,-9 6 0 0 0,-3 2 0 0 0,0 0 0 0 0,1 0 0 0 0,-1 0 0 0 0,0 0 0 0 0,0 0 0 0 0,1 0 0 0 0,-1 0 0 0 0,0 0 0 0 0,0 0 0 0 0,1 0 0 0 0,-1 0 0 0 0,0 0 0 0 0,0 0 0 0 0,1 0 0 0 0,-1 0 0 0 0,0 0 0 0 0,0 1 0 0 0,0-1 0 0 0,1 0 0 0 0,-1 0 0 0 0,0 0 0 0 0,0 0 0 0 0,1 0 0 0 0,-1 1 0 0 0,0-1 0 0 0,0 0 0 0 0,0 0 0 0 0,0 0 0 0 0,1 1 0 0 0,-1-1 0 0 0,0 0 0 0 0,0 0 0 0 0,0 1 0 0 0,1 0 0 0 0,-1 0 0 0 0,1 0 0 0 0,-1 0 0 0 0,1 0 0 0 0,-1 1 0 0 0,1-1 0 0 0,-1 0 0 0 0,0 0 0 0 0,0 1 0 0 0,0-1 0 0 0,0 0 0 0 0,0 1 0 0 0,0-1 37 0 0,0 0 0 0 0,0 0 0 0 0,0-1 0 0 0,0 1 0 0 0,0 0 0 0 0,1 0 0 0 0,-1 0 0 0 0,0-1-1 0 0,0 1 1 0 0,0 0 0 0 0,1 0 0 0 0,-1-1 0 0 0,0 1 0 0 0,1 0 0 0 0,-1 0 0 0 0,1-1 0 0 0,-1 1 0 0 0,1 0 0 0 0,-1-1-1 0 0,1 1 1 0 0,-1-1 0 0 0,1 1 0 0 0,0-1 0 0 0,-1 1 0 0 0,1-1 0 0 0,0 1 0 0 0,0-1 0 0 0,-1 0 0 0 0,1 1-1 0 0,0-1 1 0 0,0 0-37 0 0,1 2 952 0 0,-4-18 1040 0 0,-4 4-1992 0 0,0 1 0 0 0,1-1 0 0 0,0-1 0 0 0,1 1 0 0 0,0-1 0 0 0,2 6 0 0 0,1 0 0 0 0,0 0 0 0 0,0 0 0 0 0,0 0 0 0 0,1 0 0 0 0,0 0 0 0 0,0 0 0 0 0,1 0 0 0 0,0 0 0 0 0,0 0 0 0 0,0 5-42 0 0,-1 0 0 0 0,1 0 0 0 0,0 1-1 0 0,-1-1 1 0 0,1 0 0 0 0,0 1 0 0 0,0-1 0 0 0,0 1 0 0 0,0-1-1 0 0,1 1 1 0 0,-1 0 0 0 0,0-1 42 0 0,6-2-2632 0 0,0 2-3404 0 0,-1 1-1045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4.849"/>
    </inkml:context>
    <inkml:brush xml:id="br0">
      <inkml:brushProperty name="width" value="0.05" units="cm"/>
      <inkml:brushProperty name="height" value="0.05" units="cm"/>
      <inkml:brushProperty name="color" value="#F6630D"/>
    </inkml:brush>
  </inkml:definitions>
  <inkml:trace contextRef="#ctx0" brushRef="#br0">102 116 12608 0 0,'5'-16'1368'0'0,"-5"11"-1056"0"0,0-1 0 0 0,0 1 1 0 0,0 0-1 0 0,0 0 0 0 0,-1 0 1 0 0,0 0-1 0 0,0 0 0 0 0,0 0 0 0 0,-1 1 1 0 0,1-1-1 0 0,-1 0 0 0 0,0 0-312 0 0,1 3 134 0 0,0 0 0 0 0,0 0 0 0 0,0 0 0 0 0,0 0 0 0 0,0 0 0 0 0,-1 0-1 0 0,1 1 1 0 0,0-1 0 0 0,-1 0 0 0 0,1 1 0 0 0,-1-1 0 0 0,0 1 0 0 0,1 0-1 0 0,-1-1 1 0 0,0 1 0 0 0,0 0 0 0 0,0 0 0 0 0,0 0 0 0 0,0 0 0 0 0,0 0-1 0 0,0 1 1 0 0,0-1 0 0 0,0 1 0 0 0,-1-1 0 0 0,1 1 0 0 0,0 0 0 0 0,0 0-1 0 0,-1 0-133 0 0,0 0 3 0 0,1 1 1 0 0,0 0-1 0 0,0 0 0 0 0,1 0 0 0 0,-1 0 0 0 0,0 0 0 0 0,0 0 0 0 0,0 0 0 0 0,1 0 0 0 0,-1 1 0 0 0,0-1 0 0 0,1 1 0 0 0,-1-1 1 0 0,1 1-1 0 0,0 0 0 0 0,0-1 0 0 0,-1 1 0 0 0,1 0 0 0 0,0 0 0 0 0,1 0 0 0 0,-1 0 0 0 0,0 0 0 0 0,0 2-3 0 0,-1 3 302 0 0,0 0 0 0 0,0-1 0 0 0,1 1 0 0 0,0 1 0 0 0,0-1 0 0 0,0 5-302 0 0,2 20 33 0 0,2-1 0 0 0,0 1 0 0 0,2 0 0 0 0,2-1 0 0 0,2 4-33 0 0,-1-4-497 0 0,-2 1 0 0 0,1 11 497 0 0,-6-41-510 0 0,-1 4-7011 0 0,0-3 1259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5.517"/>
    </inkml:context>
    <inkml:brush xml:id="br0">
      <inkml:brushProperty name="width" value="0.05" units="cm"/>
      <inkml:brushProperty name="height" value="0.05" units="cm"/>
      <inkml:brushProperty name="color" value="#F6630D"/>
    </inkml:brush>
  </inkml:definitions>
  <inkml:trace contextRef="#ctx0" brushRef="#br0">7 24 11976 0 0,'-5'7'1200'0'0,"4"-4"-1099"0"0,0-2 30 0 0,1 0 0 0 0,0-1 0 0 0,0 1 0 0 0,0-1 0 0 0,0 1 0 0 0,0-1 0 0 0,0 1 0 0 0,1-1 0 0 0,-1 1 0 0 0,0-1 0 0 0,0 1 0 0 0,0-1 0 0 0,0 1 0 0 0,1-1 0 0 0,-1 1 0 0 0,0-1 0 0 0,0 1 0 0 0,1-1 0 0 0,-1 1 0 0 0,0-1 0 0 0,1 1 0 0 0,-1-1 0 0 0,0 0 0 0 0,1 1 0 0 0,-1-1 0 0 0,1 0 0 0 0,-1 1 0 0 0,1-1 0 0 0,-1 0 0 0 0,1 0 0 0 0,-1 1 0 0 0,1-1-131 0 0,15 5 1588 0 0,-15-4-1607 0 0,5 0 420 0 0,1 0-1 0 0,-1 0 1 0 0,1-1-1 0 0,-1 0 1 0 0,1 0-1 0 0,4-1-400 0 0,-4 0 2 0 0,0 0 0 0 0,0-1 0 0 0,-1 0 0 0 0,1 0 0 0 0,0 0 0 0 0,-1-1 0 0 0,1 0 0 0 0,-1 0 0 0 0,0-1 0 0 0,0 0 0 0 0,0 0 0 0 0,-1 0 0 0 0,1-1 0 0 0,-1 0 0 0 0,1-1-2 0 0,-4 3 0 0 0,-1 3 0 0 0,-1-1 0 0 0,-1 1 0 0 0,1 0 0 0 0,0 0 0 0 0,0 0 0 0 0,0 0 0 0 0,0 0 0 0 0,0 0 0 0 0,0 0 0 0 0,0 0 0 0 0,0 0 0 0 0,0-1 0 0 0,0 1 0 0 0,0 0 0 0 0,0 0 0 0 0,0 0 0 0 0,0 0 0 0 0,0 0 0 0 0,0 0 0 0 0,0 0 0 0 0,0 0 0 0 0,0 0 0 0 0,0 0 0 0 0,-1 0 0 0 0,1 0 0 0 0,0 0 0 0 0,0-1 0 0 0,0 1 0 0 0,0 0 0 0 0,0 0 0 0 0,0 0 0 0 0,0 0 0 0 0,0 0 0 0 0,0 0 0 0 0,-1 0 0 0 0,1 0 0 0 0,0 0 0 0 0,0 0 0 0 0,0 0 0 0 0,0 0 0 0 0,0 0 0 0 0,0 0 0 0 0,0 0 0 0 0,0 0 0 0 0,0 0 0 0 0,-1 0 0 0 0,1 1 0 0 0,0-1 0 0 0,0 0 0 0 0,0 0 0 0 0,0 0 0 0 0,0 0 0 0 0,0 0 0 0 0,0 0 0 0 0,0 0 0 0 0,0 0 0 0 0,0 0 0 0 0,0 0 0 0 0,-1 0 0 0 0,1 0 0 0 0,0 0 0 0 0,0 1 0 0 0,0-1 0 0 0,0 0 0 0 0,0 0 0 0 0,-7 4 0 0 0,5 2 244 0 0,0 1 0 0 0,1 0 0 0 0,-1-1 0 0 0,1 1 0 0 0,0 0 0 0 0,1 0 0 0 0,0-1 0 0 0,0 7-244 0 0,0-10 8 0 0,1 0 1 0 0,-1 0-1 0 0,1 1 0 0 0,-1-1 0 0 0,1 0 0 0 0,0 0 0 0 0,0 0 1 0 0,1 0-1 0 0,-1 0 0 0 0,0 0 0 0 0,1 0 0 0 0,0 0 0 0 0,0-1 1 0 0,0 1-1 0 0,0 0 0 0 0,0-1 0 0 0,0 0 0 0 0,1 1 0 0 0,-1-1 0 0 0,1 0 1 0 0,0-1-1 0 0,-1 1 0 0 0,1 0 0 0 0,0-1 0 0 0,2 2-8 0 0,-2-2-1 0 0,-1 0-1 0 0,1 0 0 0 0,0-1 0 0 0,-1 1 1 0 0,1 0-1 0 0,-1-1 0 0 0,1 0 0 0 0,0 1 1 0 0,0-1-1 0 0,-1 0 0 0 0,1 0 0 0 0,0-1 1 0 0,-1 1-1 0 0,1-1 0 0 0,0 1 1 0 0,-1-1-1 0 0,1 0 0 0 0,-1 0 0 0 0,1 0 1 0 0,-1 0-1 0 0,1 0 0 0 0,-1-1 0 0 0,0 1 1 0 0,0-1-1 0 0,1 1 0 0 0,-1-1 1 0 0,0 0-1 0 0,-1 0 0 0 0,1 0 0 0 0,1-2 2 0 0,4-7 0 0 0,0-2 0 0 0,-1 1 0 0 0,-1-1 0 0 0,3-7 0 0 0,-8 26-251 0 0,1 0-1 0 0,0-1 1 0 0,0 1-1 0 0,0-1 0 0 0,0 0 1 0 0,1 1-1 0 0,0-1 1 0 0,1 0 251 0 0,-3-3-116 0 0,1 0 1 0 0,0 0 0 0 0,-1-1-1 0 0,1 1 1 0 0,0 0 0 0 0,0-1-1 0 0,0 1 1 0 0,1-1-1 0 0,-1 1 1 0 0,0-1 0 0 0,0 0-1 0 0,1 1 1 0 0,-1-1 0 0 0,1 0-1 0 0,-1 0 1 0 0,1 0 0 0 0,0 0-1 0 0,-1 0 1 0 0,1-1 0 0 0,0 1-1 0 0,-1 0 1 0 0,1-1-1 0 0,0 1 1 0 0,1-1 115 0 0,-3 0-2445 0 0,0 0-3696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5.873"/>
    </inkml:context>
    <inkml:brush xml:id="br0">
      <inkml:brushProperty name="width" value="0.05" units="cm"/>
      <inkml:brushProperty name="height" value="0.05" units="cm"/>
      <inkml:brushProperty name="color" value="#F6630D"/>
    </inkml:brush>
  </inkml:definitions>
  <inkml:trace contextRef="#ctx0" brushRef="#br0">1 25 4608 0 0,'0'-3'-415'0'0,"0"-9"12494"0"0,1 11-11851 0 0,0 0 1 0 0,0 0-1 0 0,-1 1 1 0 0,1-1-1 0 0,0 0 1 0 0,0 1 0 0 0,0-1-1 0 0,0 1 1 0 0,0-1-1 0 0,0 1 1 0 0,0-1 0 0 0,0 1-1 0 0,0 0 1 0 0,0-1-1 0 0,1 1 1 0 0,-1 0 0 0 0,0 0-1 0 0,0 0 1 0 0,0 0-1 0 0,0 0 1 0 0,0 0-1 0 0,0 0 1 0 0,2 1-229 0 0,27 6-401 0 0,-23-5 547 0 0,3 1-1119 0 0,1 0-4039 0 0,0 0-1557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6.233"/>
    </inkml:context>
    <inkml:brush xml:id="br0">
      <inkml:brushProperty name="width" value="0.05" units="cm"/>
      <inkml:brushProperty name="height" value="0.05" units="cm"/>
      <inkml:brushProperty name="color" value="#F6630D"/>
    </inkml:brush>
  </inkml:definitions>
  <inkml:trace contextRef="#ctx0" brushRef="#br0">142 41 17503 0 0,'0'0'399'0'0,"0"0"60"0"0,-4-15 603 0 0,3 13-745 0 0,-1 0-1 0 0,1 0 1 0 0,-1 0-1 0 0,0 0 0 0 0,1 1 1 0 0,-1-1-1 0 0,0 1 1 0 0,0-1-1 0 0,0 1 0 0 0,0 0 1 0 0,-1 0-1 0 0,1 0 1 0 0,0 0-1 0 0,0 0 0 0 0,-1 0 1 0 0,1 0-1 0 0,0 1 1 0 0,-1-1-1 0 0,-1 1-316 0 0,1 0 5 0 0,0 0 0 0 0,1 0 0 0 0,-1 0 0 0 0,0 0 0 0 0,1 0 0 0 0,-1 1 1 0 0,0 0-1 0 0,1-1 0 0 0,-1 1 0 0 0,1 0 0 0 0,-1 0 0 0 0,1 0 0 0 0,-1 1 0 0 0,1-1 0 0 0,0 0 0 0 0,-1 1 0 0 0,1 0 1 0 0,0-1-1 0 0,0 1 0 0 0,0 0 0 0 0,1 0 0 0 0,-1 0 0 0 0,0 0 0 0 0,1 1 0 0 0,-1-1 0 0 0,0 3-5 0 0,1-3 0 0 0,0 0 0 0 0,0 1 0 0 0,0-1 0 0 0,1 0 0 0 0,-1 1 0 0 0,1-1 0 0 0,-1 1 0 0 0,1-1 0 0 0,0 1 0 0 0,0-1 0 0 0,0 1 0 0 0,0-1 0 0 0,1 0 0 0 0,-1 1 0 0 0,1-1 0 0 0,-1 1 0 0 0,1-1 0 0 0,0 0 0 0 0,0 1 0 0 0,0-1 0 0 0,0 0 0 0 0,0 0 0 0 0,1 0 0 0 0,-1 0 0 0 0,1 0 0 0 0,-1 0 0 0 0,1 0 0 0 0,0 0 0 0 0,0-1 0 0 0,0 1 0 0 0,0-1 0 0 0,0 1 0 0 0,0-1 0 0 0,2 1 0 0 0,-1 0-66 0 0,0-1-1 0 0,0 0 1 0 0,0 0 0 0 0,1 0-1 0 0,-1-1 1 0 0,0 1-1 0 0,1-1 1 0 0,-1 1 0 0 0,0-1-1 0 0,1 0 1 0 0,-1-1-1 0 0,0 1 1 0 0,1 0 0 0 0,-1-1-1 0 0,0 0 1 0 0,1 0-1 0 0,-1 0 1 0 0,0 0 0 0 0,0 0-1 0 0,0-1 1 0 0,0 1-1 0 0,0-1 1 0 0,0 0 0 0 0,-1 0-1 0 0,1 0 1 0 0,0 0-1 0 0,-1-1 1 0 0,0 1 0 0 0,1-1-1 0 0,0-1 67 0 0,6-7 0 0 0,-8 11 0 0 0,-1 0 0 0 0,0 0 0 0 0,0 0 0 0 0,0 0 0 0 0,1 0 0 0 0,-1 0 0 0 0,0 0 0 0 0,0 0 0 0 0,0 0 0 0 0,1 0 0 0 0,-1 0 0 0 0,0 0 0 0 0,0 0 0 0 0,0 0 0 0 0,1 0 0 0 0,-1 0 0 0 0,0 0 0 0 0,0 0 0 0 0,0 0 0 0 0,0 0 0 0 0,1 0 0 0 0,-1 1 0 0 0,0-1 0 0 0,0 0 0 0 0,0 0 0 0 0,0 0 0 0 0,0 0 0 0 0,1 0 0 0 0,-1 1 0 0 0,0-1 0 0 0,0 0 0 0 0,0 0 0 0 0,0 0 0 0 0,0 0 0 0 0,0 1 0 0 0,0-1 0 0 0,0 0 0 0 0,0 0 0 0 0,0 0 0 0 0,0 1 0 0 0,0-1 0 0 0,0 0 0 0 0,0 0 0 0 0,0 0 0 0 0,0 1 0 0 0,0-1 0 0 0,0 0 0 0 0,3 10 0 0 0,5 51 996 0 0,-4-1 0 0 0,-2 33-996 0 0,-2-88 0 0 0,0 0 0 0 0,0 0 0 0 0,-1 0 0 0 0,1 0 0 0 0,-1 0 0 0 0,0 0 0 0 0,-1-1 0 0 0,1 1 0 0 0,-1 0 0 0 0,0-1 0 0 0,0 1 0 0 0,0-1 0 0 0,-1 1 0 0 0,0-1 0 0 0,0 0 0 0 0,0 0 0 0 0,0 0 0 0 0,0 0 0 0 0,-1-1 0 0 0,0 1 0 0 0,0-1 0 0 0,0 0 0 0 0,0 0 0 0 0,0-1 0 0 0,0 1 0 0 0,-1-1 0 0 0,1 0 0 0 0,-1 0 0 0 0,0 0 0 0 0,0-1 0 0 0,0 1 0 0 0,2-1 94 0 0,-1-1-1 0 0,0 1 1 0 0,0 0 0 0 0,0-1-1 0 0,1 0 1 0 0,-1 0 0 0 0,0 0-1 0 0,0 0 1 0 0,0-1 0 0 0,0 1-1 0 0,1-1 1 0 0,-1 0-1 0 0,0 0 1 0 0,1-1 0 0 0,-1 1-1 0 0,1-1 1 0 0,-1 0 0 0 0,-2-1-94 0 0,4 1-107 0 0,0 0 0 0 0,0 0 0 0 0,0 0 0 0 0,0 0 0 0 0,0 0 0 0 0,1 0 0 0 0,-1 0-1 0 0,1-1 1 0 0,-1 1 0 0 0,1 0 0 0 0,0-1 0 0 0,0 1 0 0 0,0-1 0 0 0,0 0 0 0 0,1 1 0 0 0,-1-1 0 0 0,1 1 0 0 0,-1-1 0 0 0,1 0 0 0 0,0 0 0 0 0,0 1 0 0 0,0-1 0 0 0,1 0 0 0 0,-1 1 0 0 0,0-1 0 0 0,1 0 0 0 0,0 0 107 0 0,7-29-4192 0 0,-1 15-3315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6.727"/>
    </inkml:context>
    <inkml:brush xml:id="br0">
      <inkml:brushProperty name="width" value="0.05" units="cm"/>
      <inkml:brushProperty name="height" value="0.05" units="cm"/>
      <inkml:brushProperty name="color" value="#F6630D"/>
    </inkml:brush>
  </inkml:definitions>
  <inkml:trace contextRef="#ctx0" brushRef="#br0">2 1 16959 0 0,'0'0'388'0'0,"0"0"52"0"0,0 0 28 0 0,0 0-58 0 0,-2 18 1180 0 0,3-9-1342 0 0,-1-1-1 0 0,2 0 1 0 0,-1 0-1 0 0,1 0 0 0 0,0 0 1 0 0,1 0-1 0 0,-1 0 0 0 0,2-1 1 0 0,-1 1-1 0 0,1-1 1 0 0,1 2-248 0 0,-4-7-10 0 0,0-1 0 0 0,0 1 0 0 0,0 0 0 0 0,0-1 0 0 0,1 1 0 0 0,-1-1 0 0 0,0 0 0 0 0,1 1 1 0 0,-1-1-1 0 0,1 0 0 0 0,-1 0 0 0 0,1 0 0 0 0,0 0 0 0 0,-1 0 0 0 0,1 0 0 0 0,0 0 0 0 0,0-1 1 0 0,-1 1-1 0 0,1-1 0 0 0,0 1 0 0 0,0-1 0 0 0,0 0 0 0 0,0 1 0 0 0,0-1 0 0 0,0 0 0 0 0,0 0 0 0 0,-1-1 1 0 0,1 1-1 0 0,0 0 0 0 0,0-1 0 0 0,2 0 10 0 0,-1 0-43 0 0,0 0-1 0 0,0-1 1 0 0,0 0 0 0 0,0 0 0 0 0,-1 0 0 0 0,1 0-1 0 0,0 0 1 0 0,-1 0 0 0 0,1-1 0 0 0,-1 1 0 0 0,0-1-1 0 0,0 0 1 0 0,0 0 0 0 0,0 0 0 0 0,-1 1 0 0 0,1-2-1 0 0,0 0 44 0 0,2-5 80 0 0,0-1-1 0 0,-1 1 1 0 0,0-1-1 0 0,0 0 0 0 0,-1 1 1 0 0,0-1-1 0 0,0-5-79 0 0,-3 32 258 0 0,0-14-202 0 0,1 0-1 0 0,-1 0 1 0 0,1 0-1 0 0,0 1 1 0 0,0-1 0 0 0,1 0-1 0 0,-1 0 1 0 0,1 0-1 0 0,-1 0 1 0 0,1 0-1 0 0,0 0 1 0 0,0 0 0 0 0,0 0-1 0 0,2 2-55 0 0,3 4-291 0 0,-3-4-681 0 0,0 1 0 0 0,1-1 0 0 0,0 0 0 0 0,3 3 972 0 0,-5-7-249 0 0,-1 1 1 0 0,1-1-1 0 0,0 0 1 0 0,0 1 0 0 0,-1-1-1 0 0,1 0 1 0 0,0 0 0 0 0,0 0-1 0 0,0-1 1 0 0,1 1 0 0 0,-1 0-1 0 0,0-1 1 0 0,0 1 0 0 0,0-1-1 0 0,1 0 249 0 0,4 1-1854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7.541"/>
    </inkml:context>
    <inkml:brush xml:id="br0">
      <inkml:brushProperty name="width" value="0.05" units="cm"/>
      <inkml:brushProperty name="height" value="0.05" units="cm"/>
      <inkml:brushProperty name="color" value="#F6630D"/>
    </inkml:brush>
  </inkml:definitions>
  <inkml:trace contextRef="#ctx0" brushRef="#br0">7 72 13824 0 0,'0'0'314'0'0,"2"-8"1001"0"0,-2 7-632 0 0,-6 13 3948 0 0,5-8-4433 0 0,0 1-1 0 0,1-1 0 0 0,-1 1 1 0 0,1-1-1 0 0,0 1 0 0 0,0-1 0 0 0,1 1 1 0 0,0-1-1 0 0,-1 1 0 0 0,2-1 1 0 0,-1 0-1 0 0,0 1 0 0 0,1-1 0 0 0,0 0 1 0 0,0 0-1 0 0,0 0 0 0 0,0 0 1 0 0,1 0-1 0 0,0 0-197 0 0,-1-2-32 0 0,0 1 0 0 0,1-1 1 0 0,-1 1-1 0 0,1-1 0 0 0,0 0 1 0 0,0 0-1 0 0,-1 0 0 0 0,2-1 1 0 0,-1 1-1 0 0,0-1 0 0 0,0 0 0 0 0,0 1 1 0 0,1-1-1 0 0,-1-1 0 0 0,0 1 1 0 0,1 0-1 0 0,-1-1 0 0 0,0 0 1 0 0,1 0-1 0 0,-1 0 0 0 0,1 0 0 0 0,-1 0 1 0 0,1-1-1 0 0,-1 1 0 0 0,1-1 32 0 0,-1 0-22 0 0,0 0-1 0 0,0 0 0 0 0,0-1 0 0 0,-1 1 0 0 0,1 0 1 0 0,-1-1-1 0 0,1 0 0 0 0,-1 1 0 0 0,1-1 1 0 0,-1 0-1 0 0,0 0 0 0 0,0 0 0 0 0,0-1 1 0 0,2-1 22 0 0,2-6-187 0 0,0 0 0 0 0,0 0 1 0 0,1-3 186 0 0,1-2-350 0 0,-3 43 93 0 0,-4-24 356 0 0,0-1-1 0 0,0 0 1 0 0,0 1 0 0 0,1-1-1 0 0,-1 0 1 0 0,1 0-1 0 0,0 0 1 0 0,0 0 0 0 0,0 0-1 0 0,2 2-98 0 0,-3-4 20 0 0,1 0 0 0 0,0 0 0 0 0,-1 0 0 0 0,1 1 0 0 0,0-2 0 0 0,0 1 0 0 0,-1 0-1 0 0,1 0 1 0 0,0 0 0 0 0,0-1 0 0 0,0 1 0 0 0,0-1 0 0 0,0 0 0 0 0,0 0-1 0 0,0 1 1 0 0,0-1 0 0 0,0 0 0 0 0,0-1 0 0 0,2 1-20 0 0,11-1 77 0 0,-9 0-75 0 0,1 1 0 0 0,-1-1 0 0 0,1 0 0 0 0,-1 0 1 0 0,0-1-1 0 0,0 1 0 0 0,0-2 0 0 0,0 1 0 0 0,0 0 1 0 0,1-2-3 0 0,-1 0 94 0 0,0 0 1 0 0,-1 0 0 0 0,1 0 0 0 0,-1-1 0 0 0,0 0 0 0 0,0 0 0 0 0,-1-1 0 0 0,0 1-1 0 0,0-1 1 0 0,2-4-95 0 0,-4 8 10 0 0,0-1 1 0 0,-1 0-1 0 0,0 1 0 0 0,0-1 0 0 0,1 0 0 0 0,-2 0 0 0 0,1 0 1 0 0,0 0-1 0 0,-1 0 0 0 0,1 0 0 0 0,-1 0 0 0 0,0 0 0 0 0,0 0 0 0 0,0 0 1 0 0,0 0-1 0 0,-1 0 0 0 0,1 0 0 0 0,-1 0 0 0 0,1 0 0 0 0,-1 0 1 0 0,0 0-1 0 0,-1 0 0 0 0,1 0 0 0 0,0 1 0 0 0,-2-2-10 0 0,2 2-1 0 0,-1 0 0 0 0,0 0 1 0 0,1 0-1 0 0,-1 0 0 0 0,0 1 0 0 0,0-1 0 0 0,0 1 0 0 0,0-1 0 0 0,-1 1 0 0 0,1 0 0 0 0,0 0 1 0 0,0 0-1 0 0,-1 0 0 0 0,1 0 0 0 0,-1 0 0 0 0,1 1 0 0 0,0 0 0 0 0,-1-1 0 0 0,1 1 0 0 0,-1 0 0 0 0,0 0 1 0 0,1 0-1 0 0,-1 0 0 0 0,1 0 0 0 0,-2 1 1 0 0,1 0-4 0 0,0-1 0 0 0,0 1 0 0 0,0 0 0 0 0,0 0 0 0 0,0 0 0 0 0,0 1 0 0 0,0-1 0 0 0,1 1 0 0 0,-1 0 0 0 0,0-1 0 0 0,1 1 0 0 0,-1 0 0 0 0,1 0 0 0 0,0 1 0 0 0,0-1 0 0 0,0 0 0 0 0,0 1 0 0 0,0-1 0 0 0,-1 4 4 0 0,2-4-4 0 0,1-1 0 0 0,0 1 0 0 0,0 0 1 0 0,-1 0-1 0 0,1 0 0 0 0,0 0 0 0 0,1 0 1 0 0,-1 0-1 0 0,0 0 0 0 0,1 0 0 0 0,-1 0 1 0 0,1 0-1 0 0,-1 0 0 0 0,1-1 0 0 0,0 1 1 0 0,0 0-1 0 0,0 0 0 0 0,0-1 0 0 0,0 1 1 0 0,0 0-1 0 0,1 0 4 0 0,2 4-13 0 0,1 0 1 0 0,0 0-1 0 0,0 0 1 0 0,1-1-1 0 0,0 1 13 0 0,4 1 12 0 0,1 1 0 0 0,10 5-12 0 0,-14-10 5 0 0,0 1 0 0 0,-1 0 1 0 0,1 0-1 0 0,-1 0 1 0 0,0 1-1 0 0,0 0 0 0 0,-1 0 1 0 0,0 1-1 0 0,4 5-5 0 0,-5-6 23 0 0,0 2 0 0 0,-1-1 1 0 0,0 0-1 0 0,0 1 0 0 0,0-1 0 0 0,-1 1 0 0 0,0 0 0 0 0,0 0 0 0 0,-1 3-23 0 0,1 3 152 0 0,-2-1 0 0 0,1 1 0 0 0,-2-1 0 0 0,0 0 0 0 0,0 1 0 0 0,-1-1 0 0 0,-1 0 0 0 0,0 0 0 0 0,0 0 0 0 0,-1 0 0 0 0,-1-1 0 0 0,0 1 0 0 0,-1-1-152 0 0,4-7 98 0 0,0-1-1 0 0,0 0 1 0 0,-1 0 0 0 0,1 0-1 0 0,-1 0 1 0 0,0 0 0 0 0,0 0-1 0 0,0-1 1 0 0,0 0 0 0 0,0 1-1 0 0,0-1 1 0 0,-1 0-1 0 0,1 0 1 0 0,-1-1 0 0 0,0 1-1 0 0,1-1 1 0 0,-1 0 0 0 0,0 0-1 0 0,0 0 1 0 0,0 0 0 0 0,-1-1-98 0 0,1 1-18 0 0,-1-1 1 0 0,1 0 0 0 0,0 0 0 0 0,-1-1-1 0 0,1 1 1 0 0,0-1 0 0 0,-1 0 0 0 0,1 0-1 0 0,0 0 1 0 0,0-1 0 0 0,0 1 0 0 0,0-1-1 0 0,0 0 1 0 0,0 0 0 0 0,0 0 0 0 0,1-1-1 0 0,-1 1 1 0 0,1-1 0 0 0,-1-1 17 0 0,-4-4-835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2.749"/>
    </inkml:context>
    <inkml:brush xml:id="br0">
      <inkml:brushProperty name="width" value="0.05" units="cm"/>
      <inkml:brushProperty name="height" value="0.05" units="cm"/>
      <inkml:brushProperty name="color" value="#F6630D"/>
    </inkml:brush>
  </inkml:definitions>
  <inkml:trace contextRef="#ctx0" brushRef="#br0">1 8 11600 0 0,'0'0'530'0'0,"0"0"-7"0"0,0 0-147 0 0,0 0 613 0 0,0 0 311 0 0,18-1 4596 0 0,12-1-4311 0 0,11-1-2766 0 0,-32 2 482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8.679"/>
    </inkml:context>
    <inkml:brush xml:id="br0">
      <inkml:brushProperty name="width" value="0.05" units="cm"/>
      <inkml:brushProperty name="height" value="0.05" units="cm"/>
      <inkml:brushProperty name="color" value="#F6630D"/>
    </inkml:brush>
  </inkml:definitions>
  <inkml:trace contextRef="#ctx0" brushRef="#br0">171 42 10136 0 0,'0'0'464'0'0,"0"0"-10"0"0,1-1-294 0 0,-1 0 40 0 0,0 1-1 0 0,0-1 0 0 0,0 0 0 0 0,0 1 0 0 0,0-1 1 0 0,0 0-1 0 0,0 1 0 0 0,0-1 0 0 0,0 0 0 0 0,-1 1 1 0 0,1-1-1 0 0,0 0 0 0 0,0 1 0 0 0,-1-1 0 0 0,1 1 1 0 0,0-1-1 0 0,-1 0 0 0 0,1 1 0 0 0,0-1 0 0 0,-1 1 1 0 0,1-1-1 0 0,-1 1 0 0 0,0-1-199 0 0,-10-8 3010 0 0,8 7-2832 0 0,-1-1-1 0 0,0 1 1 0 0,0 0 0 0 0,-1 1 0 0 0,1-1-1 0 0,0 1 1 0 0,0 0 0 0 0,-1 0-1 0 0,1 0 1 0 0,-1 1 0 0 0,1 0-1 0 0,-1-1 1 0 0,1 2 0 0 0,-1-1-1 0 0,-2 1-177 0 0,2 0 1 0 0,0 0-1 0 0,0 1 0 0 0,-1-1 0 0 0,1 1 1 0 0,0 1-1 0 0,1-1 0 0 0,-2 1 0 0 0,5-2-1 0 0,-1 0 0 0 0,1 0 0 0 0,-1 0 0 0 0,1 0 0 0 0,-1 0 0 0 0,1 0 0 0 0,0 1 0 0 0,-1-1 0 0 0,1 0 0 0 0,0 1 0 0 0,0-1 0 0 0,0 1 0 0 0,0 0 0 0 0,0-1 0 0 0,0 1 0 0 0,1 0 0 0 0,-1-1 0 0 0,1 1 0 0 0,-1 0 0 0 0,1 0 0 0 0,-1-1 0 0 0,1 3 1 0 0,0-3-40 0 0,0 1-1 0 0,0 0 1 0 0,1 0-1 0 0,-1-1 1 0 0,0 1-1 0 0,1 0 1 0 0,0 0-1 0 0,-1-1 1 0 0,1 1-1 0 0,0-1 1 0 0,0 1-1 0 0,-1-1 1 0 0,1 1-1 0 0,0-1 1 0 0,1 1-1 0 0,-1-1 1 0 0,0 0-1 0 0,0 1 1 0 0,1-1-1 0 0,-1 0 1 0 0,0 0-1 0 0,1 0 1 0 0,-1 0-1 0 0,1 0 1 0 0,0-1-1 0 0,-1 1 1 0 0,1 0-1 0 0,-1-1 1 0 0,2 1 40 0 0,7 2-147 0 0,-1-1 0 0 0,1 0 1 0 0,0-1-1 0 0,0 0 0 0 0,1 0 147 0 0,12 1 814 0 0,-14-1-572 0 0,-1 1 0 0 0,0 0 0 0 0,0 0 0 0 0,-1 1 0 0 0,8 3-242 0 0,-13-6-4 0 0,-1 1 1 0 0,1 0 0 0 0,0 0-1 0 0,-1 0 1 0 0,1 0-1 0 0,-1 0 1 0 0,1 0 0 0 0,-1 0-1 0 0,1 0 1 0 0,-1 1-1 0 0,0-1 1 0 0,0 1 0 0 0,1-1-1 0 0,-1 1 1 0 0,0-1-1 0 0,0 1 1 0 0,-1 0-1 0 0,1-1 1 0 0,0 1 0 0 0,0 0-1 0 0,-1-1 1 0 0,1 1-1 0 0,-1 0 1 0 0,0 0 0 0 0,0 0-1 0 0,1 0 1 0 0,-1 0-1 0 0,0 1 4 0 0,-1-2 54 0 0,1 1-1 0 0,-1 0 1 0 0,1-1-1 0 0,-1 1 0 0 0,1 0 1 0 0,-1-1-1 0 0,0 1 1 0 0,0-1-1 0 0,0 1 0 0 0,0-1 1 0 0,0 1-1 0 0,0-1 0 0 0,0 0 1 0 0,0 1-1 0 0,-1-1 1 0 0,1 0-1 0 0,-1 0 0 0 0,1 0 1 0 0,0 0-1 0 0,-1 0 1 0 0,0 0-1 0 0,0 0-53 0 0,-6 2 602 0 0,1 0 0 0 0,-1 0-1 0 0,0-1 1 0 0,-4 0-602 0 0,-5 3 674 0 0,11-4-618 0 0,0 1 0 0 0,1-1-1 0 0,-1-1 1 0 0,0 1 0 0 0,0-1 0 0 0,0 0-1 0 0,0 0 1 0 0,0-1 0 0 0,1 1 0 0 0,-1-1-1 0 0,-3-2-55 0 0,5 3-124 0 0,0-2-1 0 0,1 1 1 0 0,-1 0-1 0 0,1-1 1 0 0,-1 1-1 0 0,1-1 1 0 0,0 0-1 0 0,0 0 1 0 0,0-1-1 0 0,0 1 1 0 0,0 0-1 0 0,0-1 1 0 0,0 0-1 0 0,1 0 1 0 0,0 0-1 0 0,-1 0 1 0 0,1 0-1 0 0,0-1 125 0 0,-1-11-3548 0 0,3 7 1724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9.013"/>
    </inkml:context>
    <inkml:brush xml:id="br0">
      <inkml:brushProperty name="width" value="0.05" units="cm"/>
      <inkml:brushProperty name="height" value="0.05" units="cm"/>
      <inkml:brushProperty name="color" value="#F6630D"/>
    </inkml:brush>
  </inkml:definitions>
  <inkml:trace contextRef="#ctx0" brushRef="#br0">2 1 6912 0 0,'-2'11'8677'0'0,"2"-7"-7858"0"0,1 0-1 0 0,-1 0 0 0 0,0 0 0 0 0,1 0 1 0 0,1 3-819 0 0,8 23 1318 0 0,-4-9-795 0 0,-6-17-458 0 0,1-1 0 0 0,0 0 0 0 0,-1 0 1 0 0,0 1-1 0 0,1-1 0 0 0,-1 0 0 0 0,-1 4-65 0 0,2 15-141 0 0,0 26-161 0 0,-2-31 312 0 0,-1 2-132 0 0,2-10-1224 0 0,0-9 548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4.227"/>
    </inkml:context>
    <inkml:brush xml:id="br0">
      <inkml:brushProperty name="width" value="0.05" units="cm"/>
      <inkml:brushProperty name="height" value="0.05" units="cm"/>
      <inkml:brushProperty name="color" value="#E71224"/>
    </inkml:brush>
  </inkml:definitions>
  <inkml:trace contextRef="#ctx0" brushRef="#br0">1 22 8288 0 0,'6'-17'867'0'0,"-4"13"8272"0"0,-1 4-9003 0 0,0 0-1 0 0,0 1 1 0 0,0-1-1 0 0,0 1 1 0 0,0-1-1 0 0,0 1 1 0 0,-1-1 0 0 0,1 1-1 0 0,0-1 1 0 0,0 1-1 0 0,-1 0 1 0 0,1 0-1 0 0,0-1 1 0 0,-1 1-1 0 0,1 0 1 0 0,0 0 0 0 0,-1 0-1 0 0,0-1 1 0 0,1 1-1 0 0,-1 0 1 0 0,1 0-1 0 0,-1 0 1 0 0,0 0-1 0 0,1 1-135 0 0,5 25 1588 0 0,2 8-1454 0 0,2-2-1 0 0,0 1 0 0 0,8 12-133 0 0,6 20 64 0 0,-22-51-3064 0 0,-2-15 1344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9.371"/>
    </inkml:context>
    <inkml:brush xml:id="br0">
      <inkml:brushProperty name="width" value="0.05" units="cm"/>
      <inkml:brushProperty name="height" value="0.05" units="cm"/>
      <inkml:brushProperty name="color" value="#F6630D"/>
    </inkml:brush>
  </inkml:definitions>
  <inkml:trace contextRef="#ctx0" brushRef="#br0">16 2 11312 0 0,'-4'-1'-797'0'0,"-4"0"4130"0"0,5 1 714 0 0,10 2-1641 0 0,4 0-2521 0 0,55 11 1292 0 0,-21-10-4954 0 0,-34-4-2705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09.758"/>
    </inkml:context>
    <inkml:brush xml:id="br0">
      <inkml:brushProperty name="width" value="0.05" units="cm"/>
      <inkml:brushProperty name="height" value="0.05" units="cm"/>
      <inkml:brushProperty name="color" value="#F6630D"/>
    </inkml:brush>
  </inkml:definitions>
  <inkml:trace contextRef="#ctx0" brushRef="#br0">3 49 15664 0 0,'0'0'38'0'0,"0"0"1"0"0,0 0 0 0 0,0 0 0 0 0,0 0 0 0 0,0 0 0 0 0,0 0 0 0 0,-1 0 0 0 0,1 0 0 0 0,0 0 0 0 0,0 0 0 0 0,0 0 0 0 0,0 0 0 0 0,0 0 0 0 0,0 0 0 0 0,0 0 0 0 0,0 0 0 0 0,0 0 0 0 0,0 0 0 0 0,-1 0 0 0 0,1 0 0 0 0,0 0 0 0 0,0 0 0 0 0,0 0 0 0 0,0 0 0 0 0,0 0 0 0 0,0 0 0 0 0,0 0 0 0 0,0 0 0 0 0,0 1 0 0 0,0-1 0 0 0,0 0-1 0 0,0 0 1 0 0,0 0 0 0 0,0 0 0 0 0,0 0 0 0 0,0 0 0 0 0,-1 0 0 0 0,1 0 0 0 0,0 0 0 0 0,0 0 0 0 0,0 1 0 0 0,0-1 0 0 0,0 0 0 0 0,0 0 0 0 0,0 0 0 0 0,0 0 0 0 0,0 0 0 0 0,0 0 0 0 0,1 0 0 0 0,-1 0 0 0 0,0 0 0 0 0,0 1 0 0 0,0-1 0 0 0,0 0 0 0 0,0 0 0 0 0,0 0 0 0 0,0 0 0 0 0,0 0 0 0 0,0 0 0 0 0,0 0 0 0 0,0 0 0 0 0,0 0-39 0 0,7 9 1104 0 0,12 4 66 0 0,-16-13-1068 0 0,-1 1 0 0 0,1-1 1 0 0,0 1-1 0 0,-1-1 0 0 0,1 0 0 0 0,0 0 0 0 0,-1 0 0 0 0,1 0 0 0 0,0-1 1 0 0,-1 1-1 0 0,1-1 0 0 0,1 0-102 0 0,30-14-192 0 0,-29 13 275 0 0,-4 1-55 0 0,0 1 1 0 0,0 0-1 0 0,-1-1 0 0 0,1 1 0 0 0,0 0 0 0 0,-1-1 0 0 0,1 1 0 0 0,-1-1 0 0 0,1 1 0 0 0,0-1 0 0 0,-1 1 1 0 0,1-1-1 0 0,-1 1 0 0 0,0-1 0 0 0,1 0 0 0 0,-1 1 0 0 0,1-2-28 0 0,-4-5 1062 0 0,0-1-570 0 0,3 7-489 0 0,-1 0-1 0 0,1-1 1 0 0,-1 1 0 0 0,1 0-1 0 0,-1 0 1 0 0,0 0-1 0 0,0-1 1 0 0,0 1-1 0 0,0 0 1 0 0,1 0-1 0 0,-1 0 1 0 0,-1 0 0 0 0,1 0-1 0 0,0 1 1 0 0,0-1-1 0 0,-1-1-2 0 0,-21-9-722 0 0,21 11 701 0 0,1 0 1 0 0,-1 0-1 0 0,0 0 0 0 0,1 0 1 0 0,-1 0-1 0 0,0 0 0 0 0,1 0 1 0 0,-1 1-1 0 0,1-1 0 0 0,-1 1 1 0 0,0-1-1 0 0,1 1 1 0 0,-1-1-1 0 0,1 1 0 0 0,-1 0 1 0 0,1 0-1 0 0,0 0 0 0 0,-1 0 1 0 0,1 0-1 0 0,0 0 0 0 0,0 0 1 0 0,0 0-1 0 0,-1 0 0 0 0,1 1 1 0 0,1-1-1 0 0,-1 0 0 0 0,0 1 1 0 0,0-1-1 0 0,0 1 21 0 0,-3 5 259 0 0,0 0 1 0 0,1 0-1 0 0,0 1 0 0 0,0-1 0 0 0,0 2-259 0 0,2-5 0 0 0,0-1 0 0 0,1 1 0 0 0,-1-1 0 0 0,1 1 0 0 0,-1-1 0 0 0,1 1 0 0 0,0 0 0 0 0,1-1 0 0 0,-1 1 0 0 0,0-1 0 0 0,1 1 0 0 0,0-1 0 0 0,0 1 0 0 0,0-1 0 0 0,0 0 0 0 0,1 1 0 0 0,-1-1 0 0 0,1 0 0 0 0,0 0 0 0 0,0 0 0 0 0,0 0 0 0 0,0 0 0 0 0,1 0 0 0 0,-1-1 0 0 0,1 1 0 0 0,-1-1 0 0 0,1 0 0 0 0,0 1 0 0 0,1-1 0 0 0,3 1 9 0 0,-1 0 0 0 0,1 0 0 0 0,0-1 0 0 0,1 0 0 0 0,-1 0 0 0 0,0 0 0 0 0,0-1 0 0 0,1-1-1 0 0,-1 1 1 0 0,1-1 0 0 0,-1 0 0 0 0,1-1 0 0 0,-1 1 0 0 0,7-3-9 0 0,-7 2-749 0 0,-1-1 0 0 0,1 0-1 0 0,0-1 1 0 0,-1 1 0 0 0,1-1 0 0 0,-1-1 749 0 0,1-1-1526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0.254"/>
    </inkml:context>
    <inkml:brush xml:id="br0">
      <inkml:brushProperty name="width" value="0.05" units="cm"/>
      <inkml:brushProperty name="height" value="0.05" units="cm"/>
      <inkml:brushProperty name="color" value="#F6630D"/>
    </inkml:brush>
  </inkml:definitions>
  <inkml:trace contextRef="#ctx0" brushRef="#br0">1 0 13104 0 0,'0'0'271'0'0,"1"0"1"0"0,0 0 0 0 0,-1 0 0 0 0,1 0 0 0 0,-1 1-1 0 0,1-1 1 0 0,-1 0 0 0 0,1 0 0 0 0,0 1 0 0 0,-1-1-1 0 0,1 0 1 0 0,-1 0 0 0 0,1 1 0 0 0,-1-1 0 0 0,1 1-1 0 0,-1-1 1 0 0,1 0 0 0 0,-1 1 0 0 0,0-1 0 0 0,1 1-1 0 0,-1-1 1 0 0,0 1 0 0 0,1-1 0 0 0,-1 1-272 0 0,6 18 2191 0 0,-5-11-1682 0 0,-1 0 1 0 0,0 0 0 0 0,-1 7-510 0 0,1 2 343 0 0,0 0-1 0 0,0-1 1 0 0,2 1-1 0 0,0 0 0 0 0,1-1 1 0 0,2 8-343 0 0,3 12-112 0 0,-4-19-1188 0 0,-3-13-3098 0 0,-1-4 4392 0 0,0 0-7236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0.587"/>
    </inkml:context>
    <inkml:brush xml:id="br0">
      <inkml:brushProperty name="width" value="0.05" units="cm"/>
      <inkml:brushProperty name="height" value="0.05" units="cm"/>
      <inkml:brushProperty name="color" value="#F6630D"/>
    </inkml:brush>
  </inkml:definitions>
  <inkml:trace contextRef="#ctx0" brushRef="#br0">6 1 5528 0 0,'0'0'422'0'0,"-6"12"9430"0"0,8 52-3494 0 0,7 32-4068 0 0,-8-88-1922 0 0,1 1 0 0 0,0-1-1 0 0,0 1 1 0 0,3 6-368 0 0,-4-12-226 0 0,1 1-1 0 0,-1-1 1 0 0,1 0-1 0 0,0-1 1 0 0,0 1-1 0 0,1 1 227 0 0,-1-2-576 0 0,0 0 0 0 0,-1-1 0 0 0,1 1-1 0 0,0-1 1 0 0,0 1 0 0 0,1-1 0 0 0,-1 1 0 0 0,0-1 0 0 0,1 0 576 0 0,3 2-7193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1.104"/>
    </inkml:context>
    <inkml:brush xml:id="br0">
      <inkml:brushProperty name="width" value="0.05" units="cm"/>
      <inkml:brushProperty name="height" value="0.05" units="cm"/>
      <inkml:brushProperty name="color" value="#F6630D"/>
    </inkml:brush>
  </inkml:definitions>
  <inkml:trace contextRef="#ctx0" brushRef="#br0">24 75 17503 0 0,'-1'0'184'0'0,"0"0"-1"0"0,-1 0 0 0 0,1 0 0 0 0,-1 1 1 0 0,1-1-1 0 0,-1 0 0 0 0,1 1 0 0 0,0 0 1 0 0,-1-1-1 0 0,1 1 0 0 0,0 0 0 0 0,-1-1 1 0 0,1 1-1 0 0,0 0 0 0 0,0 0-183 0 0,0-1 34 0 0,1 1 0 0 0,0-1 0 0 0,0 0 0 0 0,0 0 0 0 0,-1 1 0 0 0,1-1 0 0 0,0 0 0 0 0,0 1 0 0 0,0-1 0 0 0,0 0 0 0 0,0 0 0 0 0,0 1-1 0 0,0-1 1 0 0,0 0 0 0 0,0 1 0 0 0,0-1 0 0 0,0 0 0 0 0,0 1 0 0 0,0-1 0 0 0,0 0 0 0 0,0 1 0 0 0,0-1 0 0 0,0 0 0 0 0,0 1 0 0 0,0-1 0 0 0,0 0 0 0 0,0 0 0 0 0,0 1-1 0 0,0-1 1 0 0,1 0-34 0 0,0 2 19 0 0,0-1-1 0 0,0 0 0 0 0,0 0 0 0 0,0 0 1 0 0,0 0-1 0 0,1 0 0 0 0,-1-1 1 0 0,0 1-1 0 0,1 0 0 0 0,-1 0 0 0 0,2 0-18 0 0,0 0 82 0 0,0 0 0 0 0,1 0-1 0 0,-1 0 1 0 0,1-1 0 0 0,-1 1-1 0 0,1-1 1 0 0,-1 0 0 0 0,1 0-1 0 0,-1 0 1 0 0,0 0 0 0 0,1-1-1 0 0,-1 1 1 0 0,1-1 0 0 0,-1 0-1 0 0,0 0 1 0 0,1 0 0 0 0,-1-1-1 0 0,3 0-81 0 0,-4 1 18 0 0,-1 0 0 0 0,1 0 0 0 0,0 0 1 0 0,-1 0-1 0 0,1-1 0 0 0,-1 1 0 0 0,1 0 0 0 0,-1-1 0 0 0,1 1 0 0 0,-1-1 0 0 0,0 1 0 0 0,0-1 0 0 0,0 0 0 0 0,0 0 0 0 0,0 1 0 0 0,0-1 0 0 0,0 0 0 0 0,0 0 0 0 0,-1 0 1 0 0,1 0-1 0 0,-1 0 0 0 0,0 0 0 0 0,1 0 0 0 0,-1 0 0 0 0,0 0 0 0 0,0 0 0 0 0,0 0 0 0 0,0 0 0 0 0,-1 0 0 0 0,1 0 0 0 0,0 0 0 0 0,-1-1-18 0 0,0 2 0 0 0,1 0 0 0 0,0-1 0 0 0,-1 1 0 0 0,0-1 0 0 0,1 1 0 0 0,-1 0 0 0 0,0-1 0 0 0,1 1 0 0 0,-1 0 0 0 0,0 0 0 0 0,0 0 0 0 0,0-1 0 0 0,0 1 0 0 0,0 0 0 0 0,0 0 0 0 0,-1 1 0 0 0,1-1 0 0 0,0 0 0 0 0,0 0 0 0 0,-1 0 0 0 0,1 1 0 0 0,-1-1 0 0 0,1 1 0 0 0,0-1 0 0 0,-1 1 0 0 0,1 0 0 0 0,-1-1 0 0 0,1 1 0 0 0,-1 0 0 0 0,1 0 0 0 0,-1 0 0 0 0,1 0 0 0 0,-1 0 0 0 0,1 0 0 0 0,-1 1 0 0 0,1-1 0 0 0,-1 0 0 0 0,1 1 0 0 0,0-1 0 0 0,-2 1 0 0 0,-1 1 0 0 0,0-1 0 0 0,1 1 0 0 0,-1 0 0 0 0,0 0 0 0 0,1 1 0 0 0,-1-1 0 0 0,1 1 0 0 0,-1-1 0 0 0,1 1 0 0 0,0 0 0 0 0,0 0 0 0 0,1 0 0 0 0,-1 1 0 0 0,1-1 0 0 0,0 0 0 0 0,0 1-1 0 0,1-1 0 0 0,0 1 0 0 0,0-1 0 0 0,0 0 1 0 0,0 1-1 0 0,0 0 0 0 0,1-1 0 0 0,-1 1 1 0 0,1-1-1 0 0,0 1 0 0 0,0 0 0 0 0,0-1 1 0 0,1 1-1 0 0,0-1 0 0 0,-1 1 0 0 0,1 0 0 0 0,0-1 1 0 0,0 0-1 0 0,1 1 0 0 0,-1-1 0 0 0,1 0 1 0 0,0 1-1 0 0,0-1 0 0 0,0 0 0 0 0,0-1 1 0 0,0 1-1 0 0,1 0 0 0 0,-1 0 0 0 0,1-1 1 0 0,2 3 17 0 0,-1-1 0 0 0,1 0 0 0 0,0 0 0 0 0,-1-1 0 0 0,2 1 0 0 0,-1-1-1 0 0,0 0 1 0 0,1-1 0 0 0,-1 1 0 0 0,1-1 0 0 0,0 0 0 0 0,0 0 0 0 0,0-1 0 0 0,0 0 0 0 0,0 0-1 0 0,0 0 1 0 0,5-1-17 0 0,-6 0-13 0 0,-1 0-1 0 0,1 0 1 0 0,0 0-1 0 0,-1-1 1 0 0,1 0-1 0 0,-1 0 1 0 0,0 0-1 0 0,1 0 1 0 0,-1-1-1 0 0,0 0 1 0 0,1 0-1 0 0,-1 0 1 0 0,0 0-1 0 0,-1 0 1 0 0,1-1-1 0 0,3-2 14 0 0,21-24 0 0 0,-28 29 0 0 0,1 0 0 0 0,0-1 0 0 0,0 1 0 0 0,0 0 0 0 0,-1 0 0 0 0,1 0 0 0 0,0 0 0 0 0,0 0 0 0 0,-1 1 0 0 0,1-1 0 0 0,0 0 0 0 0,0 0 0 0 0,-1 0 0 0 0,1 1 0 0 0,0-1 0 0 0,0 0 0 0 0,-1 1 0 0 0,1-1 0 0 0,0 0 0 0 0,-1 1 0 0 0,1-1 0 0 0,0 1 0 0 0,19 25 1392 0 0,-18-22-661 0 0,-3-11 77 0 0,0 2-748 0 0,-1 0-1 0 0,1 0 1 0 0,1-1 0 0 0,-1 1-1 0 0,1 0 1 0 0,0 0 0 0 0,0-1-1 0 0,0 1 1 0 0,1 0 0 0 0,-1 0-1 0 0,1 0 1 0 0,2-5-60 0 0,2-10-1227 0 0,-4 16 1190 0 0,-1 0 1 0 0,1 0 0 0 0,1-1-1 0 0,-1 1 1 0 0,1 0 0 0 0,-1 0-1 0 0,1 0 1 0 0,1 1 0 0 0,-1-1-1 0 0,3-3 37 0 0,-2 3 0 0 0,1-1 0 0 0,0 2 0 0 0,0-1 0 0 0,0 0 0 0 0,1 1 0 0 0,-1 0 0 0 0,1 0 0 0 0,4-3 0 0 0,-7 6 0 0 0,-1-1 0 0 0,1 0 0 0 0,0 1 0 0 0,-1-1 0 0 0,1 1 0 0 0,0 0 0 0 0,0 0 0 0 0,0-1 0 0 0,-1 1 0 0 0,1 0 0 0 0,0 1 0 0 0,0-1 0 0 0,0 0 0 0 0,-1 0 0 0 0,1 1 0 0 0,0-1 0 0 0,0 1 0 0 0,-1-1 0 0 0,1 1 0 0 0,0 0 0 0 0,-1 0 0 0 0,1 0 0 0 0,-1 0 0 0 0,1 0 0 0 0,-1 0 0 0 0,1 0 0 0 0,-1 0 0 0 0,1 2 0 0 0,4 4 73 0 0,-1 1-1 0 0,1-1 1 0 0,-2 1-1 0 0,1 1 1 0 0,-1-1-1 0 0,-1 1 1 0 0,4 8-73 0 0,-5-10 368 0 0,3 6-152 0 0,-2 1-1 0 0,0 0 1 0 0,0 0 0 0 0,-1 0-1 0 0,-1 3-215 0 0,4 24 683 0 0,-5-40-787 0 0,0-1 0 0 0,0 0 0 0 0,0 0 0 0 0,0 0-1 0 0,1 1 1 0 0,-1-1 0 0 0,0 0 0 0 0,0 0 0 0 0,0 1-1 0 0,0-1 1 0 0,0 0 0 0 0,0 0 0 0 0,0 0 0 0 0,0 1 0 0 0,1-1-1 0 0,-1 0 1 0 0,0 0 0 0 0,0 0 0 0 0,0 1 0 0 0,0-1-1 0 0,1 0 1 0 0,-1 0 0 0 0,0 0 0 0 0,0 0 0 0 0,0 0-1 0 0,1 0 1 0 0,-1 0 0 0 0,0 1 0 0 0,0-1 0 0 0,0 0-1 0 0,1 0 1 0 0,-1 0 0 0 0,0 0 104 0 0,0 0-1023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3.400"/>
    </inkml:context>
    <inkml:brush xml:id="br0">
      <inkml:brushProperty name="width" value="0.05" units="cm"/>
      <inkml:brushProperty name="height" value="0.05" units="cm"/>
      <inkml:brushProperty name="color" value="#F6630D"/>
    </inkml:brush>
  </inkml:definitions>
  <inkml:trace contextRef="#ctx0" brushRef="#br0">0 1 13216 0 0,'0'0'298'0'0,"0"0"46"0"0,0 0 22 0 0,0 0-48 0 0,0 0-95 0 0,0 0 376 0 0,0 0 186 0 0,0 0 41 0 0,3 17 2316 0 0,-2-12-2987 0 0,0 0 0 0 0,0 0 1 0 0,0 1-1 0 0,-1-1 0 0 0,0 0 0 0 0,0 0 1 0 0,0 1-1 0 0,-1 1-155 0 0,0 11 112 0 0,-1-2-176 0 0,1 8 72 0 0,3-11-2944 0 0,-1-13 1848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3.751"/>
    </inkml:context>
    <inkml:brush xml:id="br0">
      <inkml:brushProperty name="width" value="0.05" units="cm"/>
      <inkml:brushProperty name="height" value="0.05" units="cm"/>
      <inkml:brushProperty name="color" value="#F6630D"/>
    </inkml:brush>
  </inkml:definitions>
  <inkml:trace contextRef="#ctx0" brushRef="#br0">3 0 11976 0 0,'0'0'528'0'0,"0"0"112"0"0,0 0-512 0 0,0 0-128 0 0,0 0 0 0 0,0 0 0 0 0,0 0 1072 0 0,0 0 184 0 0,-3 0 39 0 0,3 0 9 0 0,0 0-856 0 0,0 0-176 0 0,0 0-32 0 0,0 0-8 0 0,0 0-592 0 0,0 0-120 0 0,0 0-32 0 0,0 0 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4.088"/>
    </inkml:context>
    <inkml:brush xml:id="br0">
      <inkml:brushProperty name="width" value="0.05" units="cm"/>
      <inkml:brushProperty name="height" value="0.05" units="cm"/>
      <inkml:brushProperty name="color" value="#F6630D"/>
    </inkml:brush>
  </inkml:definitions>
  <inkml:trace contextRef="#ctx0" brushRef="#br0">6 1 6912 0 0,'0'0'528'0'0,"0"0"-54"0"0,0 0 1042 0 0,0 0 496 0 0,0 0 100 0 0,-1 3 1426 0 0,-3 12-1399 0 0,4 3-1360 0 0,0 1-654 0 0,0-1 0 0 0,1 1 1 0 0,1-1-1 0 0,3 14-125 0 0,-1-14 0 0 0,4 11 64 0 0,-7-26-85 0 0,-1-2 1 0 0,0 0-1 0 0,1 0 1 0 0,-1 0-1 0 0,0 0 1 0 0,1 0-1 0 0,-1 0 1 0 0,1 0 0 0 0,-1 0-1 0 0,1 0 1 0 0,0 0-1 0 0,-1 0 1 0 0,1 0 0 0 0,0 0-1 0 0,0 0 1 0 0,0-1-1 0 0,-1 1 1 0 0,1 0-1 0 0,0 0 1 0 0,0-1 0 0 0,0 1-1 0 0,0-1 1 0 0,0 1 20 0 0,0-2-70 0 0,0 1 1 0 0,0 0 0 0 0,-1 0-1 0 0,1-1 1 0 0,0 1 0 0 0,0-1 0 0 0,-1 1-1 0 0,1 0 1 0 0,0-1 0 0 0,-1 1-1 0 0,1-1 1 0 0,-1 0 0 0 0,1 1-1 0 0,0-1 1 0 0,-1 1 0 0 0,1-1-1 0 0,-1 0 1 0 0,1 0 69 0 0,10-18-599 0 0,-6 9 446 0 0,5-7-54 0 0,13-17-103 0 0,-21 32 493 0 0,0-1 0 0 0,0 1 0 0 0,0-1 0 0 0,1 1-1 0 0,-1 0 1 0 0,1 0 0 0 0,-1 1 0 0 0,1-1 0 0 0,0 0 0 0 0,0 1-1 0 0,0-1-182 0 0,-3 2 37 0 0,1 0 0 0 0,-1 0-1 0 0,1 0 1 0 0,0 0 0 0 0,-1 0-1 0 0,1 0 1 0 0,0 0 0 0 0,-1 0 0 0 0,1 0-1 0 0,-1 0 1 0 0,1 1 0 0 0,0-1-1 0 0,-1 0 1 0 0,1 0 0 0 0,-1 0-1 0 0,1 1 1 0 0,0-1 0 0 0,-1 0-1 0 0,1 1 1 0 0,-1-1 0 0 0,1 1-1 0 0,-1-1 1 0 0,0 0 0 0 0,1 1-1 0 0,-1-1 1 0 0,1 1 0 0 0,-1-1-1 0 0,0 1 1 0 0,1-1 0 0 0,-1 1-1 0 0,0 0 1 0 0,1-1 0 0 0,-1 1-1 0 0,0-1 1 0 0,0 1 0 0 0,0 0 0 0 0,0 0-37 0 0,8 28 389 0 0,-7-22-384 0 0,1 4 35 0 0,4 13-26 0 0,1 24-14 0 0,-6-47-149 0 0,-1 0 0 0 0,0 1 0 0 0,1-1 0 0 0,-1 0 0 0 0,0 0 1 0 0,1 0-1 0 0,-1 0 0 0 0,1 0 0 0 0,0 0 0 0 0,-1 1 0 0 0,1-1 0 0 0,0-1 1 0 0,0 1-1 0 0,0 0 0 0 0,0 0 149 0 0,7 2-5806 0 0,-1-3 3888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4.462"/>
    </inkml:context>
    <inkml:brush xml:id="br0">
      <inkml:brushProperty name="width" value="0.05" units="cm"/>
      <inkml:brushProperty name="height" value="0.05" units="cm"/>
      <inkml:brushProperty name="color" value="#F6630D"/>
    </inkml:brush>
  </inkml:definitions>
  <inkml:trace contextRef="#ctx0" brushRef="#br0">1 14 2304 0 0,'2'0'102'0'0,"8"5"-141"0"0,-9 2 739 0 0,-2-1 996 0 0,2 4 2306 0 0,-1-9-3473 0 0,0 1 0 0 0,0 0 0 0 0,0-1 0 0 0,0 1 0 0 0,0 0 0 0 0,0 0 0 0 0,0-1 0 0 0,-1 1 0 0 0,0 1-529 0 0,0 2 290 0 0,1-1 1 0 0,-1 1-1 0 0,1 0 0 0 0,0 0 0 0 0,0-1 1 0 0,0 1-1 0 0,0 0 0 0 0,1-1 0 0 0,0 1 0 0 0,0 0 1 0 0,0-1-1 0 0,1 1 0 0 0,-1-1 0 0 0,1 1 0 0 0,1 1-290 0 0,-1-3 132 0 0,-1 1 0 0 0,1-1 0 0 0,0 1 0 0 0,1-1-1 0 0,-1 1 1 0 0,1 0-132 0 0,-5-5 687 0 0,2 1-665 0 0,0 0 1 0 0,-1-1-1 0 0,1 1 0 0 0,0 0 0 0 0,-1 0 0 0 0,1 0 1 0 0,0 0-1 0 0,-1-1 0 0 0,1 1 0 0 0,0 0 1 0 0,0 0-1 0 0,-1-1 0 0 0,1 1 0 0 0,0 0 0 0 0,0 0 1 0 0,0-1-1 0 0,-1 1 0 0 0,1 0 0 0 0,0-1 0 0 0,0 1 1 0 0,0 0-1 0 0,0-1 0 0 0,0 1 0 0 0,0 0 0 0 0,-1-1 1 0 0,1 1-1 0 0,0-1 0 0 0,0 1 0 0 0,0 0 0 0 0,0-1-22 0 0,-4-8 295 0 0,3 8-284 0 0,1 1 0 0 0,-1-1 0 0 0,1 0 0 0 0,-1 1 0 0 0,1-1 0 0 0,0 0 0 0 0,-1 0 0 0 0,1 1 0 0 0,0-1 0 0 0,0 0 0 0 0,-1 0 0 0 0,1 1-1 0 0,0-1 1 0 0,0-1-11 0 0,-3-11 84 0 0,2 12-83 0 0,0 0-1 0 0,1 0 1 0 0,0 0-1 0 0,-1 0 1 0 0,1-1 0 0 0,0 1-1 0 0,0 0 1 0 0,-1 0 0 0 0,1 0-1 0 0,0 0 1 0 0,0-1-1 0 0,4-54 885 0 0,-4 49-765 0 0,1 4-308 0 0,-1 0 1 0 0,0 0 0 0 0,1-1-1 0 0,-1 1 1 0 0,1 0-1 0 0,0 0 1 0 0,0 0 0 0 0,0 0-1 0 0,0 1 1 0 0,2-3 187 0 0,-3 5 41 0 0,1-1 0 0 0,0 1 1 0 0,0-1-1 0 0,-1 1 0 0 0,1-1 0 0 0,0 1 1 0 0,0 0-1 0 0,0-1 0 0 0,0 1 1 0 0,-1 0-1 0 0,1 0 0 0 0,0 0 1 0 0,0 0-1 0 0,0 0 0 0 0,0 0 0 0 0,0 0 1 0 0,0 0-1 0 0,0 0-41 0 0,21 3-1119 0 0,-15-2-131 0 0,2 2-5273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4.873"/>
    </inkml:context>
    <inkml:brush xml:id="br0">
      <inkml:brushProperty name="width" value="0.05" units="cm"/>
      <inkml:brushProperty name="height" value="0.05" units="cm"/>
      <inkml:brushProperty name="color" value="#F6630D"/>
    </inkml:brush>
  </inkml:definitions>
  <inkml:trace contextRef="#ctx0" brushRef="#br0">0 11 11024 0 0,'0'0'505'0'0,"0"0"-9"0"0,3-6 293 0 0,-1 1 6215 0 0,1 17-6279 0 0,-1 1 1 0 0,-1-1-1 0 0,0 1 1 0 0,-1-1-1 0 0,0 1 1 0 0,-2 10-726 0 0,0 22 54 0 0,2-32-486 0 0,0 17-928 0 0,5-11-2939 0 0,-3-15 3076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4.583"/>
    </inkml:context>
    <inkml:brush xml:id="br0">
      <inkml:brushProperty name="width" value="0.05" units="cm"/>
      <inkml:brushProperty name="height" value="0.05" units="cm"/>
      <inkml:brushProperty name="color" value="#E71224"/>
    </inkml:brush>
  </inkml:definitions>
  <inkml:trace contextRef="#ctx0" brushRef="#br0">37 15 2304 0 0,'-1'0'-142'0'0,"-18"-4"2182"0"0,2-3 9332 0 0,17 7-10349 0 0,0 0-89 0 0,0 0-287 0 0,0 0-126 0 0,0 0-29 0 0,18-3 640 0 0,8 4-1432 0 0,0 1 0 0 0,4 2 300 0 0,36 3-2922 0 0,-54-6-3191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5.225"/>
    </inkml:context>
    <inkml:brush xml:id="br0">
      <inkml:brushProperty name="width" value="0.05" units="cm"/>
      <inkml:brushProperty name="height" value="0.05" units="cm"/>
      <inkml:brushProperty name="color" value="#F6630D"/>
    </inkml:brush>
  </inkml:definitions>
  <inkml:trace contextRef="#ctx0" brushRef="#br0">198 0 3680 0 0,'0'0'167'0'0,"0"0"427"0"0,0 0 1693 0 0,-3 3 6779 0 0,-10 8-6206 0 0,-4 0-701 0 0,-1 0 0 0 0,-4 1-2159 0 0,10-6 141 0 0,0 1-1 0 0,1 0 1 0 0,0 1-1 0 0,0 0 1 0 0,1 0-1 0 0,-5 6-140 0 0,6-6 19 0 0,4-2-51 0 0,-1 0 0 0 0,1 0 0 0 0,0 1 0 0 0,0 0 32 0 0,4-6-5 0 0,0 1-1 0 0,0-1 1 0 0,0 0 0 0 0,1 1-1 0 0,-1-1 1 0 0,0 1 0 0 0,1-1-1 0 0,-1 1 1 0 0,1-1 0 0 0,0 1-1 0 0,-1-1 1 0 0,1 1 0 0 0,0-1-1 0 0,0 1 1 0 0,0-1 0 0 0,0 1-1 0 0,0 0 1 0 0,1-1 0 0 0,-1 1-1 0 0,0-1 1 0 0,1 1 0 0 0,-1-1-1 0 0,1 1 6 0 0,0-1-9 0 0,-1 0 0 0 0,1 0 0 0 0,0 1 0 0 0,0-1 1 0 0,0 0-1 0 0,0 0 0 0 0,1 0 0 0 0,-1-1 0 0 0,0 1 0 0 0,0 0 0 0 0,0 0 0 0 0,1-1 0 0 0,-1 1 0 0 0,0 0 0 0 0,1-1 0 0 0,-1 1 0 0 0,1-1 0 0 0,-1 0 0 0 0,1 1 9 0 0,32 1-265 0 0,-20-1 212 0 0,0-1-513 0 0,0 0 0 0 0,-1-1-1 0 0,13-2 567 0 0,-14 1-1685 0 0,-2 1 269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5.623"/>
    </inkml:context>
    <inkml:brush xml:id="br0">
      <inkml:brushProperty name="width" value="0.05" units="cm"/>
      <inkml:brushProperty name="height" value="0.05" units="cm"/>
      <inkml:brushProperty name="color" value="#F6630D"/>
    </inkml:brush>
  </inkml:definitions>
  <inkml:trace contextRef="#ctx0" brushRef="#br0">112 32 11976 0 0,'0'0'546'0'0,"-4"-13"345"0"0,3 11-602 0 0,0 1 1 0 0,-1-1 0 0 0,0 1-1 0 0,1-1 1 0 0,-1 1-1 0 0,0 0 1 0 0,1 0-1 0 0,-1 0 1 0 0,0 0-1 0 0,0 0 1 0 0,0 0 0 0 0,0 0-1 0 0,0 1 1 0 0,0-1-1 0 0,0 0 1 0 0,0 1-1 0 0,0 0 1 0 0,-1 0-1 0 0,1 0 1 0 0,0 0 0 0 0,-2 0-290 0 0,1 0 85 0 0,0 0 0 0 0,0 0 1 0 0,0 1-1 0 0,1-1 1 0 0,-1 1-1 0 0,0 0 1 0 0,0 0-1 0 0,0 0 1 0 0,1 0-1 0 0,-1 0 1 0 0,1 1-1 0 0,-1-1 0 0 0,1 1 1 0 0,-1 0-1 0 0,-1 1-85 0 0,2 0-7 0 0,0-1 1 0 0,0 1-1 0 0,0 0 0 0 0,0 0 0 0 0,1 0 0 0 0,-1 0 0 0 0,1 0 0 0 0,0 0 0 0 0,0 0 0 0 0,0 0 0 0 0,0 1 0 0 0,0-1 1 0 0,1 0-1 0 0,-1 1 0 0 0,1-1 0 0 0,0 0 0 0 0,0 1 0 0 0,1-1 0 0 0,-1 0 0 0 0,1 1 0 0 0,-1-1 0 0 0,1 0 0 0 0,1 2 7 0 0,-1-2-2 0 0,0 0 0 0 0,0 0 0 0 0,0 0 0 0 0,1-1-1 0 0,-1 1 1 0 0,1-1 0 0 0,-1 1 0 0 0,1-1 0 0 0,0 1 0 0 0,0-1-1 0 0,1 0 1 0 0,-1 0 0 0 0,0 0 0 0 0,1 0 0 0 0,-1-1-1 0 0,1 1 1 0 0,-1-1 0 0 0,1 1 0 0 0,0-1 0 0 0,0 0-1 0 0,-1 0 1 0 0,1 0 0 0 0,0 0 0 0 0,0-1 0 0 0,0 1-1 0 0,1-1 3 0 0,-1 1 32 0 0,0-1 0 0 0,0 0-1 0 0,0 0 1 0 0,0-1 0 0 0,0 1-1 0 0,0-1 1 0 0,0 1 0 0 0,0-1-1 0 0,0 0 1 0 0,0 0 0 0 0,0 0-1 0 0,-1-1 1 0 0,1 1-1 0 0,0 0 1 0 0,-1-1 0 0 0,1 0-1 0 0,-1 0 1 0 0,0 0 0 0 0,2-1-32 0 0,-2 1 15 0 0,-1 0 0 0 0,1 0 1 0 0,-1 0-1 0 0,0 0 0 0 0,1 0 0 0 0,-1 0 1 0 0,0-1-1 0 0,-1 1 0 0 0,1 0 0 0 0,0-1 1 0 0,0 1-1 0 0,-1-1 0 0 0,0 1 1 0 0,1 0-1 0 0,-1-1 0 0 0,0 1 0 0 0,0-1 1 0 0,0 1-1 0 0,-1-1 0 0 0,1 1 1 0 0,0-1-1 0 0,-1 1 0 0 0,0 0 0 0 0,0-2-15 0 0,0 1-150 0 0,0 0 0 0 0,0 0 0 0 0,0 1 1 0 0,0-1-1 0 0,0 0 0 0 0,0 1 0 0 0,-1-1 0 0 0,0 1 0 0 0,1-1 0 0 0,-1 1 0 0 0,0 0 0 0 0,0-1 0 0 0,0 1 0 0 0,-1 0 0 0 0,1 1 0 0 0,0-1 0 0 0,-1 0 0 0 0,1 1 0 0 0,-2-2 150 0 0,-4 2-1023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6.477"/>
    </inkml:context>
    <inkml:brush xml:id="br0">
      <inkml:brushProperty name="width" value="0.05" units="cm"/>
      <inkml:brushProperty name="height" value="0.05" units="cm"/>
      <inkml:brushProperty name="color" value="#F6630D"/>
    </inkml:brush>
  </inkml:definitions>
  <inkml:trace contextRef="#ctx0" brushRef="#br0">5 1 4144 0 0,'0'0'319'0'0,"-5"1"17097"0"0,8 0-17236 0 0,-1 0-1 0 0,1 0 0 0 0,-1 0 0 0 0,1 0 0 0 0,0 0 0 0 0,-1-1 1 0 0,1 1-1 0 0,0-1 0 0 0,-1 0 0 0 0,3 0-179 0 0,31-2-739 0 0,-19 1 142 0 0,18 0-1143 0 0,-20 1-4415 0 0,-6 0-69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7.095"/>
    </inkml:context>
    <inkml:brush xml:id="br0">
      <inkml:brushProperty name="width" value="0.05" units="cm"/>
      <inkml:brushProperty name="height" value="0.05" units="cm"/>
      <inkml:brushProperty name="color" value="#F6630D"/>
    </inkml:brush>
  </inkml:definitions>
  <inkml:trace contextRef="#ctx0" brushRef="#br0">1 19 4144 0 0,'7'-15'1889'0'0,"-5"12"3027"0"0,-2 3 4292 0 0,2 4-9078 0 0,-1 0 0 0 0,-1 0 0 0 0,1 0 0 0 0,0 0 0 0 0,-1 0 0 0 0,0 0 1 0 0,0 0-1 0 0,0 0 0 0 0,0 0 0 0 0,-2 5-130 0 0,1 10 13 0 0,1-13 125 0 0,0-1-1 0 0,1 1 0 0 0,0-1 1 0 0,0 0-1 0 0,0 0 0 0 0,1 1 0 0 0,0 0-137 0 0,-2-5-17 0 0,1 0 0 0 0,-1 0-1 0 0,0 0 1 0 0,1-1 0 0 0,-1 1 0 0 0,0 0-1 0 0,1 0 1 0 0,-1 0 0 0 0,1-1-1 0 0,-1 1 1 0 0,1 0 0 0 0,-1 0 0 0 0,1-1-1 0 0,0 1 1 0 0,-1 0 0 0 0,1-1-1 0 0,0 1 1 0 0,0-1 0 0 0,-1 1-1 0 0,1-1 1 0 0,0 1 0 0 0,0-1 0 0 0,0 0-1 0 0,0 1 1 0 0,0-1 0 0 0,-1 0-1 0 0,1 0 1 0 0,0 0 0 0 0,0 0-1 0 0,0 1 1 0 0,0-1 0 0 0,0 0 0 0 0,0-1-1 0 0,0 1 1 0 0,0 0 0 0 0,0 0-1 0 0,0 0 1 0 0,-1 0 0 0 0,1-1-1 0 0,0 1 1 0 0,0 0 0 0 0,0-1 0 0 0,0 1-1 0 0,-1-1 1 0 0,1 1 0 0 0,0-1 17 0 0,5-4-225 0 0,-1 0 1 0 0,0-1-1 0 0,0 0 1 0 0,-1 1 0 0 0,0-1-1 0 0,0-1 1 0 0,3-4 224 0 0,-2 2-275 0 0,-2 4 465 0 0,0-1-1 0 0,1 1 0 0 0,0-1 1 0 0,0 1-1 0 0,1 0 0 0 0,-1 1 1 0 0,1-1-1 0 0,2-1-189 0 0,-7 6 36 0 0,0 0 1 0 0,1 0-1 0 0,-1 0 1 0 0,0 0-1 0 0,1 0 1 0 0,-1 0-1 0 0,0 0 0 0 0,1 0 1 0 0,-1 0-1 0 0,0 0 1 0 0,1 0-1 0 0,-1 0 1 0 0,0 0-1 0 0,1 0 0 0 0,-1 0 1 0 0,0 0-1 0 0,1 0 1 0 0,-1 1-1 0 0,0-1 1 0 0,0 0-1 0 0,1 0 0 0 0,-1 0 1 0 0,0 0-1 0 0,1 1 1 0 0,-1-1-1 0 0,0 0 1 0 0,0 0-1 0 0,0 1 1 0 0,1-1-1 0 0,-1 0 0 0 0,0 0 1 0 0,0 1-1 0 0,0-1 1 0 0,0 0-1 0 0,1 1 1 0 0,-1-1-1 0 0,0 0 0 0 0,0 1 1 0 0,0-1-37 0 0,4 11 776 0 0,5 53-2656 0 0,-4-53-127 0 0,-2-7-3171 0 0,-2-4-276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7.552"/>
    </inkml:context>
    <inkml:brush xml:id="br0">
      <inkml:brushProperty name="width" value="0.05" units="cm"/>
      <inkml:brushProperty name="height" value="0.05" units="cm"/>
      <inkml:brushProperty name="color" value="#F6630D"/>
    </inkml:brush>
  </inkml:definitions>
  <inkml:trace contextRef="#ctx0" brushRef="#br0">7 1 10136 0 0,'0'0'464'0'0,"0"0"-10"0"0,-3 16 1560 0 0,1 18 2949 0 0,1-22-4103 0 0,1 1 0 0 0,0-1 0 0 0,1 1 0 0 0,0 4-860 0 0,0-15 12 0 0,-1 1 0 0 0,1-1 0 0 0,-1 0 0 0 0,1 0 0 0 0,0 1 0 0 0,0-1 0 0 0,0 0 0 0 0,0 0 0 0 0,2 2-12 0 0,-3-4 1 0 0,0 1 0 0 0,1-1 0 0 0,-1 1 0 0 0,1-1 0 0 0,-1 0 0 0 0,1 1 1 0 0,-1-1-1 0 0,1 0 0 0 0,-1 1 0 0 0,1-1 0 0 0,-1 0 0 0 0,1 0 0 0 0,0 0 0 0 0,-1 1 1 0 0,1-1-1 0 0,-1 0 0 0 0,1 0 0 0 0,-1 0 0 0 0,1 0 0 0 0,0 0 0 0 0,-1 0 0 0 0,1 0 1 0 0,-1 0-1 0 0,1 0 0 0 0,0 0 0 0 0,-1-1 0 0 0,1 1 0 0 0,-1 0 0 0 0,1 0 0 0 0,-1-1 0 0 0,1 1 1 0 0,-1 0-1 0 0,1 0 0 0 0,-1-1 0 0 0,1 1 0 0 0,-1-1 0 0 0,1 1 0 0 0,-1 0 0 0 0,1-1 1 0 0,-1 1-1 0 0,0-1-1 0 0,6-5-18 0 0,0 0 0 0 0,-1 0 0 0 0,0-1 1 0 0,0 1-1 0 0,-1-1 0 0 0,2-3 18 0 0,-2 4 2 0 0,0-1-1 0 0,0 0 0 0 0,1 1 0 0 0,0 0 1 0 0,0 0-1 0 0,0 1 0 0 0,2-2-1 0 0,-6 6 24 0 0,0 1-1 0 0,-1-1 1 0 0,1 0-1 0 0,-1 1 1 0 0,1-1-1 0 0,0 1 1 0 0,0-1-1 0 0,-1 1 1 0 0,1-1-1 0 0,0 1 0 0 0,0 0 1 0 0,0-1-1 0 0,-1 1 1 0 0,1 0-1 0 0,0 0 1 0 0,0 0-1 0 0,0 0 1 0 0,0-1-1 0 0,0 1 1 0 0,-1 0-1 0 0,1 0 1 0 0,0 1-1 0 0,0-1 1 0 0,0 0-1 0 0,0 0 1 0 0,0 0-1 0 0,-1 0 0 0 0,1 1 1 0 0,0-1-1 0 0,0 0 1 0 0,0 1-1 0 0,-1-1 1 0 0,1 1-1 0 0,0-1 1 0 0,-1 1-1 0 0,1-1 1 0 0,0 1-1 0 0,-1 0 1 0 0,1-1-1 0 0,0 1 1 0 0,-1 0-1 0 0,1-1 0 0 0,-1 1 1 0 0,0 0-1 0 0,1 0 1 0 0,-1-1-1 0 0,1 1 1 0 0,-1 0-1 0 0,0 0 1 0 0,1 0-24 0 0,1 7 219 0 0,0 0 0 0 0,0 0 0 0 0,0-1 1 0 0,-1 1-1 0 0,0 3-219 0 0,0-6-278 0 0,0 0 202 0 0,0 0 0 0 0,0-1 0 0 0,1 1 0 0 0,-1-1 0 0 0,1 0 0 0 0,0 0 0 0 0,0 0 0 0 0,2 2 76 0 0,-3-6-494 0 0,-1 1 0 0 0,1-1-1 0 0,1 1 1 0 0,-1-1-1 0 0,0 0 1 0 0,0 1 0 0 0,0-1-1 0 0,0 0 1 0 0,0 0-1 0 0,0 0 1 0 0,0 0 0 0 0,0 0-1 0 0,0 0 1 0 0,0 0-1 0 0,1 0 495 0 0,-1 0-185 0 0,0 0-1701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7.920"/>
    </inkml:context>
    <inkml:brush xml:id="br0">
      <inkml:brushProperty name="width" value="0.05" units="cm"/>
      <inkml:brushProperty name="height" value="0.05" units="cm"/>
      <inkml:brushProperty name="color" value="#F6630D"/>
    </inkml:brush>
  </inkml:definitions>
  <inkml:trace contextRef="#ctx0" brushRef="#br0">0 1 15664 0 0,'0'0'356'0'0,"0"0"49"0"0,0 0 21 0 0,0 0-42 0 0,6 17 200 0 0,7 103 4219 0 0,-9 0-4782 0 0,-3-110-2137 0 0,0-6-5235 0 0,-1-4 7351 0 0,0 0-1536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8.276"/>
    </inkml:context>
    <inkml:brush xml:id="br0">
      <inkml:brushProperty name="width" value="0.05" units="cm"/>
      <inkml:brushProperty name="height" value="0.05" units="cm"/>
      <inkml:brushProperty name="color" value="#F6630D"/>
    </inkml:brush>
  </inkml:definitions>
  <inkml:trace contextRef="#ctx0" brushRef="#br0">12 3 6448 0 0,'0'0'297'0'0,"0"0"-9"0"0,-8-2 562 0 0,5 2 2211 0 0,2 0 3432 0 0,11 3-6120 0 0,-1-1 0 0 0,1 0 0 0 0,-1 0 0 0 0,1-1 0 0 0,-1 0 0 0 0,7 0-373 0 0,14-1-3086 0 0,14-3 3086 0 0,-29 2-1037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8.654"/>
    </inkml:context>
    <inkml:brush xml:id="br0">
      <inkml:brushProperty name="width" value="0.05" units="cm"/>
      <inkml:brushProperty name="height" value="0.05" units="cm"/>
      <inkml:brushProperty name="color" value="#F6630D"/>
    </inkml:brush>
  </inkml:definitions>
  <inkml:trace contextRef="#ctx0" brushRef="#br0">1 15 10136 0 0,'0'0'464'0'0,"2"-6"168"0"0,-2 6-532 0 0,0-1 0 0 0,0 1 1 0 0,0-1-1 0 0,0 1 1 0 0,0-1-1 0 0,1 1 1 0 0,-1 0-1 0 0,0-1 0 0 0,0 1 1 0 0,1-1-1 0 0,-1 1 1 0 0,0 0-1 0 0,1-1 0 0 0,-1 1 1 0 0,0 0-1 0 0,1-1 1 0 0,-1 1-1 0 0,0 0 0 0 0,1 0 1 0 0,-1-1-1 0 0,1 1 1 0 0,-1 0-1 0 0,1 0 0 0 0,-1 0 1 0 0,0-1-1 0 0,1 1 1 0 0,-1 0-1 0 0,1 0 0 0 0,-1 0 1 0 0,1 0-1 0 0,-1 0 1 0 0,1 0-1 0 0,-1 0 0 0 0,1 0 1 0 0,-1 0-1 0 0,1 0 1 0 0,-1 0-1 0 0,1 1 1 0 0,-1-1-101 0 0,1 1 260 0 0,0 0 1 0 0,0 0 0 0 0,-1 0 0 0 0,1 0-1 0 0,0 0 1 0 0,-1 0 0 0 0,1 0-1 0 0,-1 0 1 0 0,1 0 0 0 0,-1 0 0 0 0,0 0-1 0 0,0 0 1 0 0,1 1 0 0 0,-1-1 0 0 0,0 0-1 0 0,0 1-260 0 0,1 10 734 0 0,-1 0-1 0 0,-1 1 0 0 0,-1 11-733 0 0,0-13-9 0 0,1 1-1 0 0,1-1 0 0 0,0 1 1 0 0,0-1-1 0 0,2 3 10 0 0,-2-10-18 0 0,1 0-1 0 0,0 0 0 0 0,0 0 0 0 0,0-1 1 0 0,0 1-1 0 0,1 0 0 0 0,0-1 1 0 0,-1 1-1 0 0,1-1 0 0 0,0 0 0 0 0,3 3 19 0 0,-4-5-49 0 0,0 0-1 0 0,0 0 1 0 0,0 0-1 0 0,1 0 1 0 0,-1 0-1 0 0,0 0 0 0 0,1-1 1 0 0,-1 1-1 0 0,0-1 1 0 0,1 1-1 0 0,-1-1 1 0 0,0 1-1 0 0,1-1 0 0 0,-1 0 1 0 0,1 0-1 0 0,-1 1 1 0 0,1-1-1 0 0,-1 0 1 0 0,1-1-1 0 0,-1 1 1 0 0,1 0-1 0 0,-1 0 0 0 0,1 0 1 0 0,-1-1-1 0 0,0 1 1 0 0,1-1-1 0 0,-1 1 1 0 0,0-1-1 0 0,1 0 1 0 0,-1 0-1 0 0,0 1 0 0 0,1-2 50 0 0,5-2-252 0 0,-1-1 0 0 0,0-1 0 0 0,0 1 0 0 0,-1-1 0 0 0,1 0 0 0 0,-1 0 0 0 0,0-1 0 0 0,2-4 252 0 0,14-17-240 0 0,-17 23 246 0 0,13-13-18 0 0,-16 17 14 0 0,-1 1 0 0 0,0-1 1 0 0,1 1-1 0 0,-1-1 0 0 0,1 1 0 0 0,-1 0 0 0 0,1-1 0 0 0,-1 1 1 0 0,1 0-1 0 0,0 0 0 0 0,-1-1 0 0 0,1 1 0 0 0,-1 0 1 0 0,1 0-1 0 0,-1 0 0 0 0,1 0 0 0 0,0 0 0 0 0,-1-1 0 0 0,1 1 1 0 0,0 0-1 0 0,-1 0 0 0 0,1 1 0 0 0,-1-1 0 0 0,1 0 0 0 0,0 0 1 0 0,-1 0-1 0 0,1 0 0 0 0,-1 0 0 0 0,1 1 0 0 0,-1-1 0 0 0,1 0 1 0 0,0 1-1 0 0,-1-1-2 0 0,1 2 186 0 0,0 0 1 0 0,0-1 0 0 0,0 1-1 0 0,0 0 1 0 0,0 0-1 0 0,0 0 1 0 0,-1 0-1 0 0,1 0 1 0 0,-1 0 0 0 0,0 0-1 0 0,0 0 1 0 0,1 1-1 0 0,-2 1-186 0 0,4 12 695 0 0,-1-7-472 0 0,0-4-174 0 0,-1 0 0 0 0,1 1 0 0 0,0-1 0 0 0,0 0 0 0 0,1 0 0 0 0,0 1-49 0 0,1 8-117 0 0,-4-13 106 0 0,1 1 0 0 0,-1-1 0 0 0,0 0 0 0 0,0 1 0 0 0,1-1 0 0 0,-1 0 0 0 0,1 1 0 0 0,-1-1 0 0 0,1 0 0 0 0,0 1 0 0 0,0-1 0 0 0,-1 0 0 0 0,1 0 0 0 0,1 1 11 0 0,8 5-2822 0 0,-7-6 1316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9.012"/>
    </inkml:context>
    <inkml:brush xml:id="br0">
      <inkml:brushProperty name="width" value="0.05" units="cm"/>
      <inkml:brushProperty name="height" value="0.05" units="cm"/>
      <inkml:brushProperty name="color" value="#F6630D"/>
    </inkml:brush>
  </inkml:definitions>
  <inkml:trace contextRef="#ctx0" brushRef="#br0">10 0 13824 0 0,'0'0'314'0'0,"-5"19"1022"0"0,3-13-694 0 0,1 0 1 0 0,0 1-1 0 0,1-1 0 0 0,-1 0 0 0 0,1 1 0 0 0,0-1 0 0 0,1 1 0 0 0,0 1-642 0 0,11 51 276 0 0,-11-57-301 0 0,0 0-1218 0 0,-1-1-393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9.368"/>
    </inkml:context>
    <inkml:brush xml:id="br0">
      <inkml:brushProperty name="width" value="0.05" units="cm"/>
      <inkml:brushProperty name="height" value="0.05" units="cm"/>
      <inkml:brushProperty name="color" value="#F6630D"/>
    </inkml:brush>
  </inkml:definitions>
  <inkml:trace contextRef="#ctx0" brushRef="#br0">4 3 13824 0 0,'0'0'304'0'0,"0"0"64"0"0,-4-3 16 0 0,4 3 0 0 0,0 0-312 0 0,0 0-72 0 0,0 0 0 0 0,0 0 0 0 0,0 0 0 0 0,0 0 0 0 0,0 0 0 0 0,2 2 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5.867"/>
    </inkml:context>
    <inkml:brush xml:id="br0">
      <inkml:brushProperty name="width" value="0.05" units="cm"/>
      <inkml:brushProperty name="height" value="0.05" units="cm"/>
      <inkml:brushProperty name="color" value="#E71224"/>
    </inkml:brush>
  </inkml:definitions>
  <inkml:trace contextRef="#ctx0" brushRef="#br0">0 13 10136 0 0,'2'-4'1297'0'0,"0"-4"6289"0"0,-1 14-5134 0 0,-4 17-2352 0 0,2 0 0 0 0,1 21-100 0 0,4 50-152 0 0,-4-90 146 0 0,1 0-3 0 0,-1 0 0 0 0,1 0 0 0 0,-1-1-1 0 0,1 1 1 0 0,1 0 0 0 0,-1-1 0 0 0,1 2 9 0 0,-2-5-366 0 0,11-17-1238 0 0,-2-3 1560 0 0,1-1-259 0 0,0 0-1 0 0,5-5 304 0 0,-12 21-1 0 0,1-1 0 0 0,-1 1-1 0 0,1 1 1 0 0,1-1 0 0 0,-1 0-1 0 0,1 1 1 0 0,-1 0 0 0 0,1 0 0 0 0,0 1-1 0 0,5-3 2 0 0,-9 5 43 0 0,0 0 0 0 0,1 0-1 0 0,-1 1 1 0 0,1-1 0 0 0,-1 0-1 0 0,1 1 1 0 0,-1 0-1 0 0,1-1 1 0 0,-1 1 0 0 0,1 0-1 0 0,-1 0 1 0 0,1 0 0 0 0,0 0-1 0 0,-1 0 1 0 0,1 0-1 0 0,-1 0 1 0 0,1 0 0 0 0,-1 1-1 0 0,1-1 1 0 0,0 0-1 0 0,-1 1 1 0 0,1 0 0 0 0,-1-1-1 0 0,0 1 1 0 0,1 0 0 0 0,-1 0-1 0 0,0 0 1 0 0,1-1-1 0 0,-1 1 1 0 0,0 1 0 0 0,0-1-1 0 0,0 0 1 0 0,0 0 0 0 0,0 0-1 0 0,0 1 1 0 0,0-1-43 0 0,1 3 35 0 0,0-1 0 0 0,0 0 0 0 0,-1 1 0 0 0,1 0 0 0 0,-1-1 0 0 0,0 1 0 0 0,0 0 0 0 0,0 0 0 0 0,-1 0-1 0 0,1 0 1 0 0,-1-1 0 0 0,0 1 0 0 0,0 0 0 0 0,0 1-35 0 0,-1 2 56 0 0,0-1 0 0 0,0 1 0 0 0,-1-1 0 0 0,0 0 0 0 0,0 0 0 0 0,0 0 0 0 0,-1 0 0 0 0,1 0 0 0 0,-1 0 0 0 0,-2 1-56 0 0,3-4 42 0 0,1-1 0 0 0,-1 0 0 0 0,0 0-1 0 0,0 0 1 0 0,0 0 0 0 0,0 0 0 0 0,-1 0-1 0 0,1-1 1 0 0,0 1 0 0 0,-1-1 0 0 0,1 1 0 0 0,-1-1-1 0 0,0 0 1 0 0,1 0 0 0 0,-1 0 0 0 0,0-1 0 0 0,1 1-1 0 0,-1 0 1 0 0,0-1 0 0 0,0 0 0 0 0,0 0-1 0 0,0 0 1 0 0,1 0 0 0 0,-3 0-42 0 0,0-1 216 0 0,0 0 0 0 0,0 0 1 0 0,0-1-1 0 0,1 1 0 0 0,-1-1 0 0 0,0 0 0 0 0,-4-3-216 0 0,8 4-181 0 0,-1 1 0 0 0,0-1 0 0 0,1 0 0 0 0,-1-1 0 0 0,1 1 0 0 0,-1 0 0 0 0,1 0 0 0 0,-1-1-1 0 0,1 1 1 0 0,0 0 0 0 0,0-1 0 0 0,-1 0 0 0 0,1 1 0 0 0,0-1 0 0 0,1 0 0 0 0,-1 1 0 0 0,0-1 0 0 0,0 0 0 0 0,1 0 0 0 0,-1 0-1 0 0,1 1 1 0 0,-1-2 181 0 0,2-4-2020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19.831"/>
    </inkml:context>
    <inkml:brush xml:id="br0">
      <inkml:brushProperty name="width" value="0.05" units="cm"/>
      <inkml:brushProperty name="height" value="0.05" units="cm"/>
      <inkml:brushProperty name="color" value="#F6630D"/>
    </inkml:brush>
  </inkml:definitions>
  <inkml:trace contextRef="#ctx0" brushRef="#br0">29 41 11976 0 0,'0'0'266'0'0,"0"0"44"0"0,0 0 15 0 0,0 0-26 0 0,5 19 3795 0 0,-4-18-4013 0 0,0 0-1 0 0,0 0 1 0 0,1 0 0 0 0,-1 0-1 0 0,0 0 1 0 0,1 0-1 0 0,-1 0 1 0 0,1-1 0 0 0,-1 1-1 0 0,1 0 1 0 0,0-1-1 0 0,-1 1 1 0 0,1-1 0 0 0,-1 0-1 0 0,1 0 1 0 0,0 0 0 0 0,-1 1-1 0 0,1-1 1 0 0,0-1-1 0 0,-1 1 1 0 0,1 0 0 0 0,0 0-1 0 0,-1-1 1 0 0,1 1-1 0 0,0-1 1 0 0,-1 1-81 0 0,3-2 209 0 0,0 0 0 0 0,0-1 0 0 0,0 1 0 0 0,0-1 0 0 0,-1 0 0 0 0,0 0 0 0 0,1 0-1 0 0,-1 0 1 0 0,0 0 0 0 0,2-3-209 0 0,-5 5 1 0 0,0 1-1 0 0,0 0 1 0 0,1-1-1 0 0,-1 1 1 0 0,0-1 0 0 0,0 1-1 0 0,0 0 1 0 0,0-1-1 0 0,0 1 1 0 0,0 0-1 0 0,0-1 1 0 0,0 1-1 0 0,0-1 1 0 0,0 1-1 0 0,0 0 1 0 0,0-1-1 0 0,0 1 1 0 0,0 0 0 0 0,0-1-1 0 0,0 1 1 0 0,0-1-1 0 0,0 1 1 0 0,0 0-1 0 0,-1-1 1 0 0,1 1-1 0 0,0 0 1 0 0,0-1-1 0 0,0 1 1 0 0,-1 0-1 0 0,1-1 0 0 0,-11-6 1 0 0,10 6-1 0 0,0 1 0 0 0,0-1 0 0 0,0 1 0 0 0,0-1 0 0 0,0 1 0 0 0,0-1 0 0 0,0 0 0 0 0,0 0 0 0 0,0 1 0 0 0,0-1 0 0 0,0 0-1 0 0,1 0 1 0 0,-1 0 0 0 0,0 0 0 0 0,0-1 0 0 0,1 2 0 0 0,-1-1 0 0 0,0 1 0 0 0,1-1 0 0 0,-1 1 0 0 0,0 0 0 0 0,1-1 0 0 0,-1 1 0 0 0,0 0 0 0 0,1 0 0 0 0,-1 0 0 0 0,0-1 0 0 0,0 1 0 0 0,1 0 0 0 0,-1 0 0 0 0,0 0 0 0 0,0 0 0 0 0,1 0 0 0 0,-1 0 0 0 0,0 1 0 0 0,0-1 0 0 0,1 0 0 0 0,-1 0 0 0 0,0 0 0 0 0,-18 5 0 0 0,16-4 0 0 0,0 0 0 0 0,0 1 0 0 0,-1 0 0 0 0,1 0 0 0 0,0 0 0 0 0,1 0 0 0 0,-1 0 0 0 0,0 0 0 0 0,1 1 0 0 0,-1-1 0 0 0,1 1 0 0 0,0 0 0 0 0,0 0 0 0 0,0 0 0 0 0,0 0 0 0 0,0 0 0 0 0,0 0 0 0 0,1 1 0 0 0,0-1 0 0 0,0 0 0 0 0,0 1 0 0 0,0-1 0 0 0,0 1 0 0 0,1-1 0 0 0,-1 1 0 0 0,1-1 0 0 0,0 1 0 0 0,0-1 0 0 0,0 1 0 0 0,1 0 0 0 0,0 0 0 0 0,-1-1-9 0 0,0 0 0 0 0,0 0 1 0 0,1 0-1 0 0,0 0 0 0 0,0 0 0 0 0,0 0 0 0 0,0 0 0 0 0,0 0 0 0 0,0 0 0 0 0,1 0 0 0 0,-1 0 0 0 0,1-1 0 0 0,0 1 0 0 0,0-1 0 0 0,0 1 0 0 0,0-1 1 0 0,1 1 8 0 0,0-1-18 0 0,0 0 1 0 0,1 0-1 0 0,-1 0 1 0 0,0 0-1 0 0,1-1 1 0 0,-1 0-1 0 0,1 0 1 0 0,-1 0 0 0 0,1 0-1 0 0,-1 0 1 0 0,1-1-1 0 0,0 1 1 0 0,-1-1-1 0 0,1 0 1 0 0,0 0 17 0 0,9 0 47 0 0,-1-1 0 0 0,1-1-1 0 0,0 0 1 0 0,-1 0 0 0 0,0-1 0 0 0,1-1 0 0 0,-1 0 0 0 0,0-1-1 0 0,3-2-46 0 0,-14 7-2 0 0,0-1 0 0 0,0 1-1 0 0,-1 0 1 0 0,1-1-1 0 0,0 1 1 0 0,0 0 0 0 0,0-1-1 0 0,0 1 1 0 0,0 0 0 0 0,0 0-1 0 0,0 0 1 0 0,0 0-1 0 0,0 0 1 0 0,0 0 0 0 0,0 0-1 0 0,0 1 1 0 0,0-1-1 0 0,0 0 1 0 0,0 0 0 0 0,0 1-1 0 0,-1-1 1 0 0,1 0 0 0 0,0 1-1 0 0,0-1 1 0 0,0 1-1 0 0,0 0 3 0 0,1 1-72 0 0,1 0-1 0 0,-1 0 1 0 0,0 1-1 0 0,0-1 1 0 0,0 1-1 0 0,1 2 73 0 0,3 3-79 0 0,-3-4 79 0 0,0-1 0 0 0,-1 0 0 0 0,1-1 0 0 0,-3-2 13 0 0,0 0 0 0 0,0 0 0 0 0,0 0 0 0 0,1 0 0 0 0,-1 0 0 0 0,0 0 0 0 0,0 1 0 0 0,0-1 0 0 0,0 0 0 0 0,1 0 0 0 0,-1 0 0 0 0,0 0 0 0 0,0 0 0 0 0,0 0-1 0 0,1 0 1 0 0,-1 0 0 0 0,0 0 0 0 0,0 0 0 0 0,0 0 0 0 0,0 0 0 0 0,1 0 0 0 0,-1 0 0 0 0,0 0 0 0 0,0-1 0 0 0,0 1 0 0 0,0 0 0 0 0,1 0 0 0 0,-1 0 0 0 0,0 0 0 0 0,0 0 0 0 0,0 0-1 0 0,0 0 1 0 0,0 0 0 0 0,1-1 0 0 0,-1 1 0 0 0,0 0 0 0 0,0 0 0 0 0,0 0 0 0 0,0 0 0 0 0,0 0 0 0 0,0-1 0 0 0,0 1 0 0 0,0 0 0 0 0,0 0 0 0 0,1 0 0 0 0,-1 0 0 0 0,0-1 0 0 0,0 1-1 0 0,0 0 1 0 0,0 0 0 0 0,0 0 0 0 0,0-1 0 0 0,0 1 0 0 0,0 0 0 0 0,0 0 0 0 0,0 0 0 0 0,0 0 0 0 0,-1-1 0 0 0,1 1 0 0 0,0 0 0 0 0,0 0 0 0 0,0 0 0 0 0,0 0 0 0 0,0-1 0 0 0,0 1-1 0 0,0 0 1 0 0,0 0-13 0 0,-4-10 915 0 0,1 5-863 0 0,0-1-1 0 0,1 0 1 0 0,0 0 0 0 0,0 0 0 0 0,0 0 0 0 0,1-1 0 0 0,0 1 0 0 0,0 0 0 0 0,1-1 0 0 0,0 1 0 0 0,0 0 0 0 0,0-1 0 0 0,1 1 0 0 0,0 0-1 0 0,0-1 1 0 0,1 1 0 0 0,0-3-52 0 0,-1 8-13 0 0,0-1 0 0 0,0 0-1 0 0,0 1 1 0 0,0-1 0 0 0,0 1-1 0 0,0-1 1 0 0,0 1 0 0 0,0 0-1 0 0,1-1 1 0 0,-1 1 0 0 0,1 0 0 0 0,-1 0-1 0 0,1 0 1 0 0,-1 0 0 0 0,1 0-1 0 0,0 0 1 0 0,-1 1 0 0 0,1-1-1 0 0,0 0 1 0 0,0 1 0 0 0,0-1 13 0 0,2 1-516 0 0,0-1 1 0 0,0 1 0 0 0,0 0-1 0 0,0 0 1 0 0,-1 0 0 0 0,1 0-1 0 0,0 1 1 0 0,0-1-1 0 0,0 1 1 0 0,0 0 515 0 0,4 2-1223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21.031"/>
    </inkml:context>
    <inkml:brush xml:id="br0">
      <inkml:brushProperty name="width" value="0.05" units="cm"/>
      <inkml:brushProperty name="height" value="0.05" units="cm"/>
      <inkml:brushProperty name="color" value="#F6630D"/>
    </inkml:brush>
  </inkml:definitions>
  <inkml:trace contextRef="#ctx0" brushRef="#br0">87 97 10136 0 0,'0'0'464'0'0,"11"-11"308"0"0,-9 8-153 0 0,-1 0 0 0 0,1 0 1 0 0,0 0-1 0 0,-1-1 1 0 0,0 1-1 0 0,1 0 1 0 0,-1-1-1 0 0,-1 1 0 0 0,1 0 1 0 0,0-1-1 0 0,-1 1 1 0 0,0-1-1 0 0,0-1-619 0 0,3-19 2047 0 0,-3 24-2047 0 0,1-1 0 0 0,-1 1 0 0 0,0-1 0 0 0,0 1 0 0 0,-1-1 0 0 0,1 1 0 0 0,0-1 0 0 0,0 1 0 0 0,0-1 0 0 0,0 1 0 0 0,0 0 0 0 0,0-1 0 0 0,-1 1 0 0 0,1-1 0 0 0,0 1 0 0 0,0-1 0 0 0,0 1 0 0 0,-1 0 0 0 0,1-1 0 0 0,0 1 0 0 0,-1 0 0 0 0,1-1 0 0 0,0 1 0 0 0,-1 0 0 0 0,1-1 0 0 0,-1 1 0 0 0,1 0 0 0 0,0 0 0 0 0,-1-1 0 0 0,1 1 0 0 0,-1 0 0 0 0,1 0 0 0 0,-1 0 0 0 0,1 0 0 0 0,-1 0 0 0 0,1 0 0 0 0,-1-1 0 0 0,-14 0 0 0 0,11 2 66 0 0,0 0 0 0 0,0 0 0 0 0,0 0 0 0 0,1 0 0 0 0,-1 1 0 0 0,1 0 0 0 0,-1 0 0 0 0,1 0 0 0 0,-1 0 0 0 0,1 0 0 0 0,0 1 0 0 0,0-1 0 0 0,-1 2-66 0 0,-1 1-112 0 0,1-1 0 0 0,0 1-1 0 0,-1 0 1 0 0,2 1 0 0 0,-1-1 0 0 0,1 1-1 0 0,-2 3 113 0 0,3-5-1 0 0,1 0 0 0 0,0-1 0 0 0,0 1 0 0 0,0 0 0 0 0,1 0 0 0 0,0 0 0 0 0,-1 0 0 0 0,1 0 0 0 0,1-1 0 0 0,-1 1 0 0 0,0 0 0 0 0,1 0 0 0 0,0 0 0 0 0,0 0 0 0 0,0-1 0 0 0,0 1 0 0 0,1 1 1 0 0,-1-3 0 0 0,0 0 0 0 0,0 0 0 0 0,0 0 0 0 0,0 0 0 0 0,0 0 0 0 0,1 0 0 0 0,-1 0 0 0 0,1 0 0 0 0,-1-1 0 0 0,1 1 0 0 0,-1-1 1 0 0,1 1-1 0 0,0-1 0 0 0,0 0 0 0 0,0 1 0 0 0,0-1 0 0 0,0 0 0 0 0,0 0 0 0 0,0 0 0 0 0,0-1 0 0 0,0 1 0 0 0,0 0 0 0 0,0-1 0 0 0,1 1 0 0 0,-1-1 0 0 0,0 0 0 0 0,0 0 0 0 0,1 0 0 0 0,0 0 0 0 0,1-1 61 0 0,0 0 0 0 0,1 0 0 0 0,-2 0 0 0 0,1-1-1 0 0,0 1 1 0 0,0-1 0 0 0,0 0 0 0 0,-1 0 0 0 0,1-1-1 0 0,-1 1 1 0 0,0-1 0 0 0,1 0 0 0 0,-1 1 0 0 0,0-1-1 0 0,-1-1 1 0 0,1 1-61 0 0,4-5 204 0 0,-1-1 0 0 0,0 0 0 0 0,-1 0-1 0 0,0 0 1 0 0,3-9-204 0 0,-7 16-5 0 0,-1 1 2 0 0,1 0-1 0 0,-1 0 1 0 0,1 0 0 0 0,-1 0 0 0 0,0 1-1 0 0,1-1 1 0 0,-1 0 0 0 0,0 0 0 0 0,0 0-1 0 0,0 0 1 0 0,0-1 0 0 0,1 1 0 0 0,-2 0-1 0 0,1 0 1 0 0,0 0 0 0 0,0 0 0 0 0,0 0-1 0 0,-1-1 4 0 0,1 2-337 0 0,-3 19-1254 0 0,4-13 1591 0 0,0-1 0 0 0,0 1 0 0 0,0 0 0 0 0,1 0 0 0 0,0-1 0 0 0,0 1 0 0 0,0-1 0 0 0,1 0 0 0 0,0 1 0 0 0,0-1 0 0 0,0 0 0 0 0,1-1 0 0 0,1 3 0 0 0,-2-5 88 0 0,1 0 0 0 0,0 0-1 0 0,0-1 1 0 0,0 1-1 0 0,0-1 1 0 0,0 1 0 0 0,0-1-1 0 0,0-1 1 0 0,0 1-1 0 0,5 0-87 0 0,-7-1 56 0 0,1-1 0 0 0,0 1-1 0 0,0-1 1 0 0,-1 1 0 0 0,1-1-1 0 0,0 0 1 0 0,-1 0 0 0 0,1 0-1 0 0,-1 0 1 0 0,1-1 0 0 0,-1 1-1 0 0,0-1 1 0 0,0 1 0 0 0,1-1-1 0 0,-1 0 1 0 0,0 0 0 0 0,0 0-1 0 0,-1 0 1 0 0,1 0 0 0 0,0 0-1 0 0,-1-1 1 0 0,1 0-56 0 0,5-9-52 0 0,-1 0 1 0 0,0 0-1 0 0,-1 0 0 0 0,0-4 52 0 0,2-3 98 0 0,4-6-98 0 0,-12 29 0 0 0,0-1 0 0 0,-1 1 0 0 0,1 0 0 0 0,1 0 0 0 0,-1-1 0 0 0,0 1 0 0 0,1 0 0 0 0,0 0 0 0 0,0 0 0 0 0,0 0 0 0 0,0 0 0 0 0,1 0 0 0 0,0 0 0 0 0,0 2 0 0 0,0-1 0 0 0,0 0 0 0 0,1 1 0 0 0,0-1 0 0 0,0 0 0 0 0,0 0 0 0 0,1 0 0 0 0,-1 0 0 0 0,4 4 0 0 0,-4-7 0 0 0,0 0 0 0 0,0 1 0 0 0,0-1 0 0 0,0 0 0 0 0,0 0 0 0 0,0 0 0 0 0,1 0 0 0 0,-1-1 0 0 0,1 1 0 0 0,-1-1 0 0 0,1 1 0 0 0,1-1 0 0 0,-3 0 0 0 0,0-1 0 0 0,1 0 0 0 0,-1 1 0 0 0,1-1 0 0 0,-1 0 0 0 0,1 0 0 0 0,-1 0 0 0 0,0 0 0 0 0,1-1 0 0 0,-1 1 0 0 0,1 0 0 0 0,-1 0 0 0 0,0-1 0 0 0,1 1 0 0 0,-1-1 0 0 0,0 1 0 0 0,0-1 0 0 0,1 0 0 0 0,-1 1 0 0 0,0-1 0 0 0,0 0 0 0 0,0 0 0 0 0,0 0 0 0 0,0 0 0 0 0,0 0 0 0 0,0 0 0 0 0,0 0 0 0 0,6-8 0 0 0,-2 0 0 0 0,1 0 0 0 0,-1 0 0 0 0,-1-1 0 0 0,0 1 0 0 0,0-1 0 0 0,1-6 0 0 0,5-11 0 0 0,-7 19 0 0 0,-4 13 0 0 0,1 0 0 0 0,-1 1 0 0 0,1-1 0 0 0,1 0 0 0 0,-1 1 0 0 0,1-1 0 0 0,-1 0 0 0 0,1 0 0 0 0,1 0 0 0 0,-1 0 0 0 0,1 0 0 0 0,0 1 0 0 0,0-3-71 0 0,0 0-1 0 0,0 0 1 0 0,0 0-1 0 0,0-1 1 0 0,0 1-1 0 0,1-1 1 0 0,-1 1-1 0 0,1-1 1 0 0,-1 0-1 0 0,1 0 0 0 0,0 0 1 0 0,3 1 71 0 0,-4-2-415 0 0,-1 0 1 0 0,1 0-1 0 0,0 0 0 0 0,0-1 1 0 0,0 1-1 0 0,1-1 0 0 0,-1 1 1 0 0,0-1-1 0 0,0 0 0 0 0,0 0 0 0 0,0 0 1 0 0,0 0-1 0 0,1 0 415 0 0,3-1-1534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21.406"/>
    </inkml:context>
    <inkml:brush xml:id="br0">
      <inkml:brushProperty name="width" value="0.05" units="cm"/>
      <inkml:brushProperty name="height" value="0.05" units="cm"/>
      <inkml:brushProperty name="color" value="#F6630D"/>
    </inkml:brush>
  </inkml:definitions>
  <inkml:trace contextRef="#ctx0" brushRef="#br0">169 95 13824 0 0,'0'0'629'0'0,"0"0"-12"0"0,-2-19 505 0 0,2 15-527 0 0,0-1 0 0 0,-1 0 0 0 0,0 0 0 0 0,0 1 0 0 0,0-1 0 0 0,-1 0 0 0 0,1 1 0 0 0,-1-1 0 0 0,0 1 0 0 0,0-1 0 0 0,-1 1 0 0 0,1 0 0 0 0,-4-3-595 0 0,5 6 73 0 0,0 0 0 0 0,-1 0-1 0 0,1 0 1 0 0,-1 0 0 0 0,1 0-1 0 0,0 1 1 0 0,-1-1 0 0 0,1 1-1 0 0,-1-1 1 0 0,0 1 0 0 0,1-1-1 0 0,-1 1 1 0 0,1 0 0 0 0,-1 0 0 0 0,0 0-1 0 0,1 0 1 0 0,-1 0 0 0 0,1 0-1 0 0,-1 0 1 0 0,0 0 0 0 0,1 1-1 0 0,-1-1 1 0 0,1 1 0 0 0,-2 0-73 0 0,-4 1-26 0 0,0 1-1 0 0,1 0 1 0 0,-1 0 0 0 0,-5 4 26 0 0,6-3 0 0 0,1 0 0 0 0,-1 1 0 0 0,1-1 0 0 0,0 1 0 0 0,0 0 0 0 0,0 0 0 0 0,1 0 0 0 0,0 1 0 0 0,-4 5 0 0 0,6-8 0 0 0,1 0 0 0 0,-1 0 0 0 0,1 1 0 0 0,0-1 0 0 0,0 0 0 0 0,0 0 0 0 0,0 1 0 0 0,0-1 0 0 0,1 0 0 0 0,-1 1 0 0 0,1-1 0 0 0,0 1 0 0 0,0-1 0 0 0,0 0 0 0 0,1 1 0 0 0,-1-1 0 0 0,1 1 0 0 0,0-1 0 0 0,0 0 0 0 0,0 0 0 0 0,1 2 0 0 0,-1-2-61 0 0,1 1-1 0 0,0-1 0 0 0,0 0 1 0 0,0 0-1 0 0,0 0 1 0 0,1 0-1 0 0,-1 0 0 0 0,1 0 1 0 0,-1-1-1 0 0,1 1 1 0 0,0-1-1 0 0,0 1 0 0 0,0-1 1 0 0,1 0-1 0 0,-1-1 1 0 0,0 1-1 0 0,1 0 0 0 0,-1-1 1 0 0,1 0-1 0 0,0 0 1 0 0,-1 0-1 0 0,1 0 0 0 0,0-1 1 0 0,0 1 61 0 0,3-1-230 0 0,0 0 0 0 0,-1 0-1 0 0,1 0 1 0 0,0-1 0 0 0,-1 0 0 0 0,1 0 0 0 0,2-2 230 0 0,27-10-4569 0 0,-19 6 2524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21.797"/>
    </inkml:context>
    <inkml:brush xml:id="br0">
      <inkml:brushProperty name="width" value="0.05" units="cm"/>
      <inkml:brushProperty name="height" value="0.05" units="cm"/>
      <inkml:brushProperty name="color" value="#F6630D"/>
    </inkml:brush>
  </inkml:definitions>
  <inkml:trace contextRef="#ctx0" brushRef="#br0">4 1 8720 0 0,'0'0'398'0'0,"0"0"-3"0"0,0 0-82 0 0,0 0 589 0 0,0 17 4271 0 0,1 3-3361 0 0,0 1 0 0 0,-1-1 0 0 0,-3 15-1812 0 0,1 22 126 0 0,1-41-119 0 0,1-1 10 0 0,0 0-1 0 0,1 0 1 0 0,1 0 0 0 0,2 11-17 0 0,-4-26 65 0 0,0 0 1 0 0,1 0 0 0 0,-1 0 0 0 0,0 0 0 0 0,0 0 0 0 0,1 0-1 0 0,-1 0 1 0 0,0 0 0 0 0,1 0 0 0 0,-1 0 0 0 0,0 0-1 0 0,0 0 1 0 0,1 0 0 0 0,-1 0 0 0 0,0 0 0 0 0,0 0 0 0 0,1 0-1 0 0,-1 0 1 0 0,0-1 0 0 0,0 1 0 0 0,1 0 0 0 0,-1 0-1 0 0,0 0 1 0 0,0 0 0 0 0,1-1 0 0 0,-1 1 0 0 0,0 0 0 0 0,0 0-1 0 0,0 0 1 0 0,1-1 0 0 0,-1 1 0 0 0,0 0 0 0 0,0 0-66 0 0,13-12-361 0 0,-9 9 532 0 0,28-31-1273 0 0,-25 26 880 0 0,0 0-1 0 0,1 0 1 0 0,0 1-1 0 0,8-6 223 0 0,-16 13-17 0 0,6-4 143 0 0,-1 0 0 0 0,1 1-1 0 0,0 0 1 0 0,0 0 0 0 0,6-2-126 0 0,-12 5 40 0 0,1-1-1 0 0,0 1 1 0 0,0 0 0 0 0,0 0-1 0 0,0-1 1 0 0,0 1-1 0 0,0 0 1 0 0,0 0 0 0 0,0 0-1 0 0,-1 0 1 0 0,1 0 0 0 0,0 0-1 0 0,0 0 1 0 0,0 1-1 0 0,0-1 1 0 0,0 0 0 0 0,0 0-1 0 0,0 1 1 0 0,0-1 0 0 0,-1 0-1 0 0,1 1 1 0 0,0-1-1 0 0,0 1 1 0 0,-1-1 0 0 0,1 1-1 0 0,0 0 1 0 0,0-1 0 0 0,-1 1-1 0 0,1 0 1 0 0,-1-1 0 0 0,1 1-1 0 0,-1 0 1 0 0,1 0-1 0 0,-1-1 1 0 0,1 1 0 0 0,-1 0-1 0 0,1 0 1 0 0,-1 0 0 0 0,0 0-1 0 0,0 0 1 0 0,0 0-1 0 0,1-1 1 0 0,-1 1 0 0 0,0 0-1 0 0,0 0 1 0 0,0 1-40 0 0,1 10 854 0 0,-1 1-1 0 0,0 10-853 0 0,0-16 104 0 0,-1 1-1 0 0,1 0 1 0 0,1 0 0 0 0,-1 0-1 0 0,2-1 1 0 0,-1 1-1 0 0,1 0 1 0 0,1 4-104 0 0,-1-7 1114 0 0,-1-2-5405 0 0,0 1-4238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29.072"/>
    </inkml:context>
    <inkml:brush xml:id="br0">
      <inkml:brushProperty name="width" value="0.05" units="cm"/>
      <inkml:brushProperty name="height" value="0.05" units="cm"/>
      <inkml:brushProperty name="color" value="#F6630D"/>
    </inkml:brush>
  </inkml:definitions>
  <inkml:trace contextRef="#ctx0" brushRef="#br0">79 15 1376 0 0,'0'0'65'0'0,"5"-5"6"0"0,-2 3 238 0 0,7-6 11170 0 0,-10 9-11327 0 0,0-1 0 0 0,1 0 1 0 0,-1 0-1 0 0,0 0 1 0 0,0 0-1 0 0,0 1 1 0 0,0-1-1 0 0,0 0 1 0 0,0 0-1 0 0,0 1 1 0 0,0-1-1 0 0,1 0 1 0 0,-1 0-1 0 0,0 0 1 0 0,0 1-1 0 0,0-1 1 0 0,0 0-1 0 0,0 0 0 0 0,0 1 1 0 0,0-1-1 0 0,0 0 1 0 0,0 0-1 0 0,-1 0 1 0 0,1 1-1 0 0,0-1 1 0 0,0 0-1 0 0,0 0 1 0 0,0 1-1 0 0,0-1 1 0 0,0 0-153 0 0,-11 26 691 0 0,0 1-253 0 0,0 0 0 0 0,1 5-438 0 0,0-1-1402 0 0,-7 14 1402 0 0,13-37-776 0 0,-8 18-217 0 0,0-11-4965 0 0,12-15 4134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29.433"/>
    </inkml:context>
    <inkml:brush xml:id="br0">
      <inkml:brushProperty name="width" value="0.05" units="cm"/>
      <inkml:brushProperty name="height" value="0.05" units="cm"/>
      <inkml:brushProperty name="color" value="#F6630D"/>
    </inkml:brush>
  </inkml:definitions>
  <inkml:trace contextRef="#ctx0" brushRef="#br0">0 0 2760 0 0,'0'0'519'0'0,"2"5"5156"0"0,1 7-1835 0 0,-2-8-3047 0 0,-1 0 0 0 0,1 0 0 0 0,1 0 0 0 0,-1 0 0 0 0,1 0 1 0 0,1 4-794 0 0,3 9 1250 0 0,0 2-169 0 0,27 96 502 0 0,-29-98-1542 0 0,-3-10-76 0 0,0 1 0 0 0,1-1 1 0 0,0 0-1 0 0,2 4 35 0 0,-2-4-395 0 0,1 1-2882 0 0,-3-7 944 0 0,0-1-3447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29.779"/>
    </inkml:context>
    <inkml:brush xml:id="br0">
      <inkml:brushProperty name="width" value="0.05" units="cm"/>
      <inkml:brushProperty name="height" value="0.05" units="cm"/>
      <inkml:brushProperty name="color" value="#F6630D"/>
    </inkml:brush>
  </inkml:definitions>
  <inkml:trace contextRef="#ctx0" brushRef="#br0">0 1 11976 0 0,'0'0'546'0'0,"0"0"-10"0"0,0 0-202 0 0,17 3 4021 0 0,35 0-2341 0 0,-1-2-3999 0 0,-43-1 1235 0 0,1 0-556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0.148"/>
    </inkml:context>
    <inkml:brush xml:id="br0">
      <inkml:brushProperty name="width" value="0.05" units="cm"/>
      <inkml:brushProperty name="height" value="0.05" units="cm"/>
      <inkml:brushProperty name="color" value="#F6630D"/>
    </inkml:brush>
  </inkml:definitions>
  <inkml:trace contextRef="#ctx0" brushRef="#br0">0 59 6912 0 0,'1'14'2549'0'0,"-1"-5"1013"0"0,1 21 2250 0 0,0-24-5650 0 0,-1 0 0 0 0,1 1 0 0 0,1-1 0 0 0,-1 0 0 0 0,1 0 0 0 0,2 4-162 0 0,-3-7-16 0 0,0-3-61 0 0,-1 0-6 0 0,0 0 3 0 0,-4-28-978 0 0,3 19 92 0 0,0 0 291 0 0,0 0 0 0 0,1 1 0 0 0,1-1-1 0 0,-1 0 1 0 0,1 0 0 0 0,2-5 675 0 0,7-28 1021 0 0,-10 41-961 0 0,0 0 1 0 0,1 0-1 0 0,-1 0 1 0 0,0 1-1 0 0,1-1 1 0 0,-1 0-1 0 0,1 0 1 0 0,-1 1-1 0 0,1-1 1 0 0,0 0-1 0 0,-1 0 1 0 0,1 1-1 0 0,-1-1 1 0 0,1 1-1 0 0,0-1 1 0 0,0 1-1 0 0,-1-1 1 0 0,1 1-1 0 0,0-1 1 0 0,0 1-1 0 0,0 0 1 0 0,0-1-1 0 0,-1 1 0 0 0,1 0 1 0 0,0 0-1 0 0,0 0 1 0 0,0 0-1 0 0,0 0 1 0 0,0 0-1 0 0,0 0 1 0 0,0 0-1 0 0,-1 0 1 0 0,1 0-1 0 0,1 0-60 0 0,4 1-346 0 0,0 0-1 0 0,0 1 0 0 0,0 0 1 0 0,5 2 346 0 0,3 0-1577 0 0,-1-2 507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0.618"/>
    </inkml:context>
    <inkml:brush xml:id="br0">
      <inkml:brushProperty name="width" value="0.05" units="cm"/>
      <inkml:brushProperty name="height" value="0.05" units="cm"/>
      <inkml:brushProperty name="color" value="#F6630D"/>
    </inkml:brush>
  </inkml:definitions>
  <inkml:trace contextRef="#ctx0" brushRef="#br0">37 3 4608 0 0,'3'-2'7813'0'0,"-6"2"-4205"0"0,3 0-3525 0 0,0 0-1 0 0,-1 0 0 0 0,1 0 1 0 0,0 0-1 0 0,0 0 1 0 0,0 0-1 0 0,-1 0 0 0 0,1 0 1 0 0,0 1-1 0 0,0-1 0 0 0,0 0 1 0 0,-1 0-1 0 0,1 0 1 0 0,0 0-1 0 0,0 1 0 0 0,0-1 1 0 0,0 0-1 0 0,-1 0 0 0 0,1 1 1 0 0,0-1-1 0 0,0 0 1 0 0,0 0-1 0 0,0 1 0 0 0,0-1 1 0 0,0 0-1 0 0,0 0 0 0 0,0 1 1 0 0,0-1-1 0 0,0 0 1 0 0,0 0-1 0 0,0 1 0 0 0,0-1 1 0 0,0 0-1 0 0,0 0-82 0 0,-2 29 2293 0 0,3-12-1908 0 0,-1-12-300 0 0,0 0 0 0 0,0 1 0 0 0,1-1 0 0 0,0 0 0 0 0,1 4-85 0 0,-1-6-43 0 0,-1 0 0 0 0,0 1 0 0 0,1-1 0 0 0,-1 0 0 0 0,0 0 0 0 0,0 1 0 0 0,-1 0 43 0 0,2 19-97 0 0,0 2 98 0 0,-1-21-3 0 0,0 1 0 0 0,0-1-1 0 0,0 0 1 0 0,1 1 0 0 0,0 1 2 0 0,-1-5-14 0 0,1 1 0 0 0,-1-1 0 0 0,0 0 0 0 0,0 0-1 0 0,0 0 1 0 0,0 1 0 0 0,0-1 0 0 0,0 0 0 0 0,0 0 0 0 0,0 1 0 0 0,-1-1 0 0 0,1 0 0 0 0,0 0 0 0 0,-1 0 0 0 0,1 0 0 0 0,-1 1 0 0 0,0 0 14 0 0,1-2-18 0 0,0 1-1 0 0,0-1 1 0 0,0 1-1 0 0,-1-1 0 0 0,1 1 1 0 0,0-1-1 0 0,0 1 1 0 0,0-1-1 0 0,0 1 1 0 0,0-1-1 0 0,0 1 1 0 0,0 0-1 0 0,0-1 1 0 0,0 1-1 0 0,1-1 1 0 0,-1 1-1 0 0,0-1 1 0 0,0 1-1 0 0,0 0 19 0 0,1-1-9 0 0,-1 0-1 0 0,0 1 0 0 0,0-1 0 0 0,0 0 0 0 0,0 1 0 0 0,0-1 0 0 0,1 0 0 0 0,-1 1 0 0 0,0-1 0 0 0,0 0 0 0 0,0 1 1 0 0,0-1-1 0 0,0 0 0 0 0,0 1 0 0 0,0-1 0 0 0,0 0 0 0 0,-1 1 0 0 0,1-1 0 0 0,0 0 0 0 0,0 1 0 0 0,0-1 1 0 0,0 0-1 0 0,0 1 0 0 0,0-1 0 0 0,-1 0 0 0 0,1 1 0 0 0,0-1 0 0 0,0 0 0 0 0,-1 0 0 0 0,1 1 0 0 0,0-1 10 0 0,0 0-4 0 0,0 0 0 0 0,0 0-1 0 0,0 0 1 0 0,0-1 0 0 0,0 1 0 0 0,0 0-1 0 0,0 0 1 0 0,0 0 0 0 0,0 0-1 0 0,0-1 1 0 0,0 1 0 0 0,0 0-1 0 0,0 0 1 0 0,0 0 0 0 0,0 0 0 0 0,0-1-1 0 0,0 1 1 0 0,0 0 0 0 0,0 0-1 0 0,0 0 1 0 0,0 0 0 0 0,0-1 0 0 0,0 1-1 0 0,0 0 1 0 0,0 0 0 0 0,0 0-1 0 0,0 0 1 0 0,0 0 0 0 0,0-1-1 0 0,0 1 1 0 0,-1 0 0 0 0,1 0 0 0 0,0 0-1 0 0,0 0 1 0 0,0 0 0 0 0,0 0-1 0 0,0 0 1 0 0,-1-1 0 0 0,1 1-1 0 0,0 0 1 0 0,0 0 0 0 0,0 0 0 0 0,0 0-1 0 0,0 0 1 0 0,-1 0 0 0 0,1 0-1 0 0,0 0 1 0 0,0 0 0 0 0,0 0-1 0 0,0 0 1 0 0,-1 0 0 0 0,1 0 0 0 0,0 0-1 0 0,0 0 1 0 0,0 0 0 0 0,0 0-1 0 0,-1 0 1 0 0,1 0 4 0 0,2-4-27 0 0,-1-1 1 0 0,1 1-1 0 0,-1-1 0 0 0,0 1 0 0 0,-1-1 1 0 0,1 0-1 0 0,-1-4 27 0 0,1 4-92 0 0,-1-1 0 0 0,1 0 0 0 0,0 0 0 0 0,0 1 0 0 0,1-1 0 0 0,1-3 92 0 0,1-3-133 0 0,-4 11 131 0 0,1-1 1 0 0,-1 0-1 0 0,1 1 1 0 0,-1-1-1 0 0,1 0 1 0 0,0 1-1 0 0,0-1 0 0 0,0 1 1 0 0,0-1-1 0 0,0 1 1 0 0,0 0-1 0 0,1-1 2 0 0,4-4 0 0 0,0 1 0 0 0,1 0 0 0 0,0 0 0 0 0,1 0 0 0 0,-5 3 0 0 0,1 0 0 0 0,-1 1 0 0 0,0 0 0 0 0,1 0 0 0 0,-1 0 0 0 0,1 0 0 0 0,-1 0 0 0 0,1 1 0 0 0,-1 0 0 0 0,4-1 0 0 0,-5 1 0 0 0,-1 0-1 0 0,1 0 1 0 0,-1 1-1 0 0,1-1 1 0 0,-1 0-1 0 0,1 0 1 0 0,-1 1-1 0 0,1-1 0 0 0,-1 1 1 0 0,0-1-1 0 0,1 1 1 0 0,-1 0-1 0 0,1-1 1 0 0,-1 1-1 0 0,0 0 0 0 0,0 0 1 0 0,1 0-1 0 0,-1 0 1 0 0,0 0-1 0 0,0 0 1 0 0,0 0-1 0 0,0 0 1 0 0,0 1-1 0 0,0 0 1 0 0,1 1 21 0 0,-1 1 0 0 0,1 0 0 0 0,-1 0 0 0 0,0-1 0 0 0,0 1 0 0 0,0 0 0 0 0,-1 2-21 0 0,2 3 204 0 0,-2-5-193 0 0,0 1-1 0 0,0-1 1 0 0,0 0 0 0 0,-1 0 0 0 0,1 1 0 0 0,-1-1 0 0 0,0 0-1 0 0,-1 0 1 0 0,1 0 0 0 0,-1 0 0 0 0,1 0 0 0 0,-1 0 0 0 0,-1 0 0 0 0,1-1-1 0 0,-2 3-10 0 0,2-4 58 0 0,0 0-1 0 0,-1 0 0 0 0,1 0 0 0 0,-1 0 1 0 0,1 0-1 0 0,-1-1 0 0 0,0 1 1 0 0,1-1-1 0 0,-1 0 0 0 0,0 0 0 0 0,0 0 1 0 0,0 0-1 0 0,0 0 0 0 0,0-1 0 0 0,-2 1-56 0 0,-10 1 503 0 0,1-1 1 0 0,-12-1-505 0 0,16 0-89 0 0,-16-2 769 0 0,15 0-2850 0 0,2 1-2642 0 0,3 0-1837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1.148"/>
    </inkml:context>
    <inkml:brush xml:id="br0">
      <inkml:brushProperty name="width" value="0.05" units="cm"/>
      <inkml:brushProperty name="height" value="0.05" units="cm"/>
      <inkml:brushProperty name="color" value="#F6630D"/>
    </inkml:brush>
  </inkml:definitions>
  <inkml:trace contextRef="#ctx0" brushRef="#br0">0 46 5528 0 0,'4'2'7359'0'0,"9"2"-5606"0"0,14 0-1896 0 0,-23-4 223 0 0,0 1 0 0 0,0-1-1 0 0,0 0 1 0 0,1-1 0 0 0,-1 1 0 0 0,0-1 0 0 0,0 0 0 0 0,0 0 0 0 0,0 0 0 0 0,3-1-80 0 0,-6 2 10 0 0,1-1 67 0 0,0 0 0 0 0,0 0-1 0 0,0 0 1 0 0,0 0 0 0 0,0-1-1 0 0,0 1 1 0 0,-1 0 0 0 0,1-1-1 0 0,0 1 1 0 0,0-2-77 0 0,-4 0 213 0 0,0-1 0 0 0,1 1 0 0 0,-2 0 0 0 0,1 0 0 0 0,0-1 0 0 0,-3-1-213 0 0,4 4 21 0 0,0 0 1 0 0,0 1-1 0 0,0-1 1 0 0,0 0-1 0 0,0 0 1 0 0,-1 0-1 0 0,1 1 1 0 0,0-1-1 0 0,-1 1 1 0 0,1-1-1 0 0,0 1 1 0 0,-1-1-1 0 0,1 1 1 0 0,0 0-1 0 0,-1 0 1 0 0,1-1-1 0 0,-1 1 1 0 0,1 0-1 0 0,-1 0 1 0 0,1 1-1 0 0,0-1 0 0 0,-2 0-21 0 0,1 1 4 0 0,0-1-1 0 0,0 0 0 0 0,-1 1 0 0 0,1-1 0 0 0,0 1 0 0 0,0 0 0 0 0,0 0 0 0 0,0 0 0 0 0,0 0 0 0 0,0 0 0 0 0,0 0 0 0 0,1 1 1 0 0,-1-1-1 0 0,0 1 0 0 0,1-1 0 0 0,-1 1-3 0 0,-1 1 43 0 0,0 1-1 0 0,0 0 1 0 0,0 0 0 0 0,1-1 0 0 0,0 2 0 0 0,0-1-1 0 0,0 0 1 0 0,0 0 0 0 0,0 1 0 0 0,1-1 0 0 0,-1 3-43 0 0,2-4 34 0 0,-1 0 0 0 0,0 0 0 0 0,1 1 0 0 0,0-1 0 0 0,0 0 0 0 0,0 0 0 0 0,0 1 0 0 0,0-1 0 0 0,1 0 0 0 0,0 0 0 0 0,-1 1-1 0 0,1-1 1 0 0,0 0 0 0 0,0 0 0 0 0,1 0 0 0 0,1 3-34 0 0,0-3 9 0 0,0 0-1 0 0,0-1 1 0 0,0 1 0 0 0,1-1-1 0 0,-1 1 1 0 0,1-1-1 0 0,-1 0 1 0 0,1 0-1 0 0,0-1 1 0 0,0 1-1 0 0,0-1 1 0 0,0 0-1 0 0,0 0 1 0 0,0 0-1 0 0,3 0-8 0 0,2 0-93 0 0,0-1-1 0 0,0 0 1 0 0,0 0-1 0 0,0-1 1 0 0,7-1 93 0 0,24-9-4943 0 0,-29 8 3066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7.218"/>
    </inkml:context>
    <inkml:brush xml:id="br0">
      <inkml:brushProperty name="width" value="0.05" units="cm"/>
      <inkml:brushProperty name="height" value="0.05" units="cm"/>
      <inkml:brushProperty name="color" value="#E71224"/>
    </inkml:brush>
  </inkml:definitions>
  <inkml:trace contextRef="#ctx0" brushRef="#br0">156 96 2760 0 0,'0'0'125'0'0,"3"-4"814"0"0,10-12 8821 0 0,-12 14-9452 0 0,0-1 0 0 0,0 1 0 0 0,0-1 0 0 0,0 0 0 0 0,-1 1 0 0 0,1-1 0 0 0,-1 0 0 0 0,1 0 0 0 0,-1 1 0 0 0,0-1 0 0 0,0 0 0 0 0,0 0 0 0 0,0 1 0 0 0,-1-1 0 0 0,1 0 0 0 0,-1 0 0 0 0,0 1 0 0 0,-1-3-308 0 0,2 4 27 0 0,-1-1 0 0 0,1 1 0 0 0,-1 0 0 0 0,0-1 0 0 0,0 1 1 0 0,0 0-1 0 0,1 0 0 0 0,-1 0 0 0 0,0 0 0 0 0,-1 0 0 0 0,1 0 0 0 0,0 0 0 0 0,0 0 0 0 0,0 0 1 0 0,0 0-1 0 0,-1 1 0 0 0,1-1 0 0 0,0 0 0 0 0,-1 1 0 0 0,1-1 0 0 0,-1 1 0 0 0,1 0 0 0 0,0-1 0 0 0,-1 1 1 0 0,1 0-1 0 0,-1 0 0 0 0,1 0 0 0 0,-1 0 0 0 0,1 0 0 0 0,-1 0 0 0 0,1 0 0 0 0,-1 1 0 0 0,1-1 1 0 0,0 0-1 0 0,-2 1-27 0 0,-3 1 22 0 0,0 0-1 0 0,0 0 1 0 0,0 1 0 0 0,0 0 0 0 0,1 0 0 0 0,-1 1-1 0 0,1-1 1 0 0,0 1 0 0 0,-2 2-22 0 0,4-3-43 0 0,-1 0 0 0 0,2 0 0 0 0,-1 0 0 0 0,0 1 0 0 0,1-1 0 0 0,-1 1 0 0 0,1 0 0 0 0,0 0 0 0 0,0 0 0 0 0,1 0 0 0 0,-1 0 0 0 0,1 0 0 0 0,0 0 0 0 0,0 1 43 0 0,1-4-6 0 0,0 0 0 0 0,0 0 0 0 0,0 0-1 0 0,0 0 1 0 0,1 0 0 0 0,-1 0 0 0 0,0 0 0 0 0,1 0-1 0 0,-1 0 1 0 0,0 0 0 0 0,1 0 0 0 0,-1 0-1 0 0,1 0 1 0 0,0 0 0 0 0,-1-1 0 0 0,1 1 0 0 0,0 0-1 0 0,-1-1 1 0 0,1 1 0 0 0,0 0 0 0 0,0-1-1 0 0,0 1 1 0 0,-1-1 0 0 0,1 1 0 0 0,0-1-1 0 0,0 1 1 0 0,0-1 0 0 0,0 1 0 0 0,0-1 6 0 0,30 10-104 0 0,-30-10 70 0 0,4 2-141 0 0,1-1 1 0 0,-1 0-1 0 0,1-1 1 0 0,-1 1-1 0 0,1-1 1 0 0,-1 0-1 0 0,1 0 1 0 0,1-1 174 0 0,-4 1-40 0 0,-1-1 0 0 0,1 0 1 0 0,-1 1-1 0 0,1-1 0 0 0,-1 0 1 0 0,1 0-1 0 0,-1 0 0 0 0,0-1 0 0 0,0 1 1 0 0,0-1-1 0 0,1 1 0 0 0,-1-1 1 0 0,-1 1-1 0 0,1-1 0 0 0,0 0 1 0 0,0 0-1 0 0,-1 0 0 0 0,1-1 40 0 0,7-14 127 0 0,-8 20-125 0 0,0-1-1 0 0,0 1 1 0 0,0-1 0 0 0,-1 1 0 0 0,1 0 0 0 0,-1-1 0 0 0,0 1-1 0 0,0 1-1 0 0,1 21 1830 0 0,4 18-1830 0 0,-2-17 186 0 0,0 18-186 0 0,-3-31-63 0 0,0 0 0 0 0,-1 0-1 0 0,-1 0 1 0 0,0 0 0 0 0,0-1-1 0 0,-2 3 64 0 0,3-12 50 0 0,0 1 1 0 0,0-1-1 0 0,-1 0 0 0 0,1 0 0 0 0,-1 0 1 0 0,0 0-1 0 0,0 0 0 0 0,0 0 0 0 0,0 0 1 0 0,0-1-1 0 0,-1 1 0 0 0,1-1 0 0 0,-1 1 1 0 0,0-1-1 0 0,1 0 0 0 0,-1 0 0 0 0,0 0 1 0 0,0-1-1 0 0,-1 1 0 0 0,1-1 0 0 0,0 1 1 0 0,0-1-1 0 0,-1 0 0 0 0,1 0 0 0 0,-1-1-50 0 0,-4 2 481 0 0,1-1 0 0 0,0-1-1 0 0,-1 1 1 0 0,1-1 0 0 0,-1 0 0 0 0,1-1-1 0 0,-1 0 1 0 0,1 0 0 0 0,-1-1-1 0 0,1 0 1 0 0,-1 0-481 0 0,5 1-54 0 0,1 0 0 0 0,-1 0 0 0 0,1-1 1 0 0,0 1-1 0 0,-1 0 0 0 0,1-1 0 0 0,0 0 0 0 0,0 1 0 0 0,0-1 0 0 0,0 0 0 0 0,0 0 1 0 0,1 0-1 0 0,-1 0 0 0 0,0 0 0 0 0,1-1 0 0 0,0 1 0 0 0,-1 0 0 0 0,1-1 1 0 0,0 1-1 0 0,0-1 0 0 0,1 1 0 0 0,-1-1 0 0 0,0 1 0 0 0,1-1 0 0 0,0 0 0 0 0,-1 1 1 0 0,1-1-1 0 0,0 0 0 0 0,0 1 0 0 0,1-1 0 0 0,-1 1 0 0 0,1-3 54 0 0,2-10-1691 0 0,2 0-1 0 0,-1 0 1 0 0,2 1 0 0 0,0 0-1 0 0,1 0 1692 0 0,4-10-2222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1.515"/>
    </inkml:context>
    <inkml:brush xml:id="br0">
      <inkml:brushProperty name="width" value="0.05" units="cm"/>
      <inkml:brushProperty name="height" value="0.05" units="cm"/>
      <inkml:brushProperty name="color" value="#F6630D"/>
    </inkml:brush>
  </inkml:definitions>
  <inkml:trace contextRef="#ctx0" brushRef="#br0">2 1 11976 0 0,'1'2'151'0'0,"-1"1"1"0"0,1-1-1 0 0,-1 1 1 0 0,0 0-1 0 0,0-1 1 0 0,0 1-1 0 0,0-1 1 0 0,0 1-1 0 0,-1-1 1 0 0,1 1 0 0 0,-1 0-152 0 0,0 20 2486 0 0,7 38 2240 0 0,1-32-4942 0 0,-6-28-586 0 0,-1 3 397 0 0,1-3-5619 0 0,-1-1 232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1.872"/>
    </inkml:context>
    <inkml:brush xml:id="br0">
      <inkml:brushProperty name="width" value="0.05" units="cm"/>
      <inkml:brushProperty name="height" value="0.05" units="cm"/>
      <inkml:brushProperty name="color" value="#F6630D"/>
    </inkml:brush>
  </inkml:definitions>
  <inkml:trace contextRef="#ctx0" brushRef="#br0">5 5 15664 0 0,'-4'0'813'0'0,"4"1"2117"0"0,15 7-6912 0 0,-14-7 3778 0 0,1-1-1329 0 0</inkml:trace>
  <inkml:trace contextRef="#ctx0" brushRef="#br0" timeOffset="1">97 1 11976 0 0,'0'1'63'0'0,"1"0"0"0"0,-1 0-1 0 0,1 0 1 0 0,-1 0 0 0 0,0 0 0 0 0,1 1 0 0 0,-1-1 0 0 0,0 0 0 0 0,0 0 0 0 0,0 0 0 0 0,0 0 0 0 0,0 0 0 0 0,0 1 0 0 0,0-1 0 0 0,0 0 0 0 0,-1 0 0 0 0,1 0 0 0 0,0 0 0 0 0,-1 0 0 0 0,1 0-1 0 0,-1 1-62 0 0,-1 9 129 0 0,-7 97 6034 0 0,12-59-6225 0 0,-2-44 62 0 0,-1 0 0 0 0,1-1 0 0 0,0 1 0 0 0,0-1 0 0 0,0 1 0 0 0,2 2 0 0 0,2 9 0 0 0,0-8 36 0 0,-5-8-68 0 0,1 1-1 0 0,-1-1 1 0 0,0 0-1 0 0,1 1 1 0 0,-1-1-1 0 0,0 0 1 0 0,1 1-1 0 0,-1-1 1 0 0,0 0-1 0 0,0 1 1 0 0,0-1-1 0 0,0 1 1 0 0,1-1-1 0 0,-1 1 0 0 0,0-1 1 0 0,0 1-1 0 0,0-1 1 0 0,0 0-1 0 0,0 1 1 0 0,0-1-1 0 0,0 1 1 0 0,0-1-1 0 0,0 1 1 0 0,0-1-1 0 0,0 1 1 0 0,0-1-1 0 0,0 0 1 0 0,-1 1 32 0 0,2 4-4539 0 0,3-2-1535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2.229"/>
    </inkml:context>
    <inkml:brush xml:id="br0">
      <inkml:brushProperty name="width" value="0.05" units="cm"/>
      <inkml:brushProperty name="height" value="0.05" units="cm"/>
      <inkml:brushProperty name="color" value="#F6630D"/>
    </inkml:brush>
  </inkml:definitions>
  <inkml:trace contextRef="#ctx0" brushRef="#br0">0 0 16152 0 0,'0'0'351'0'0,"0"0"81"0"0,3 0 16 0 0,-3 0 0 0 0,0 0-352 0 0,0 0-96 0 0,5 0 0 0 0,1 0 0 0 0,3 0 208 0 0,-2 1 24 0 0,0-1 8 0 0,4 2 0 0 0,4-2-344 0 0,-5 1-72 0 0,-4-1-16 0 0,4 1-4735 0 0,2 1-945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2.633"/>
    </inkml:context>
    <inkml:brush xml:id="br0">
      <inkml:brushProperty name="width" value="0.05" units="cm"/>
      <inkml:brushProperty name="height" value="0.05" units="cm"/>
      <inkml:brushProperty name="color" value="#F6630D"/>
    </inkml:brush>
  </inkml:definitions>
  <inkml:trace contextRef="#ctx0" brushRef="#br0">137 38 13504 0 0,'-1'-3'312'0'0,"-1"1"0"0"0,0-1 0 0 0,0 1 0 0 0,0-1 0 0 0,0 1 0 0 0,0 0 0 0 0,0 0 1 0 0,-1 0-1 0 0,1 0 0 0 0,-1 0 0 0 0,1 0 0 0 0,-1 1 0 0 0,0-1 0 0 0,1 1 0 0 0,-1 0 0 0 0,0-1 1 0 0,0 1-1 0 0,0 1 0 0 0,0-1 0 0 0,0 0 0 0 0,-1 1-312 0 0,2 0 59 0 0,-1 0 0 0 0,1 0 1 0 0,-1 0-1 0 0,0 0 0 0 0,1 0 0 0 0,-1 1 1 0 0,1-1-1 0 0,-1 1 0 0 0,1 0 0 0 0,-1 0 0 0 0,1 0 1 0 0,0 0-1 0 0,-1 0 0 0 0,1 0 0 0 0,0 1 1 0 0,0-1-1 0 0,0 1 0 0 0,0 0 0 0 0,0-1 0 0 0,0 1 1 0 0,0 0-1 0 0,1 0 0 0 0,-1 0 0 0 0,0 2-59 0 0,2-4-69 0 0,0 1 0 0 0,-1-1-1 0 0,1 1 1 0 0,0-1-1 0 0,0 1 1 0 0,0 0 0 0 0,0-1-1 0 0,0 1 1 0 0,0-1-1 0 0,0 1 1 0 0,0 0-1 0 0,0-1 1 0 0,0 1 0 0 0,0 0-1 0 0,0-1 1 0 0,0 1-1 0 0,0-1 1 0 0,1 1 0 0 0,-1-1-1 0 0,0 1 1 0 0,0 0-1 0 0,1-1 1 0 0,-1 1 0 0 0,0-1-1 0 0,1 1 1 0 0,-1-1 69 0 0,2 3-53 0 0,0-1 1 0 0,1 0-1 0 0,-1 0 1 0 0,0-1-1 0 0,0 1 0 0 0,1 0 1 0 0,-1-1 52 0 0,11 6 134 0 0,-1 0 1 0 0,9 2-135 0 0,-18-8-97 0 0,5 2 97 0 0,-1 1 0 0 0,1 0 0 0 0,-1 0 0 0 0,0 1 0 0 0,2 2 0 0 0,-7-6 0 0 0,0 1 0 0 0,0-1 0 0 0,0 1 0 0 0,-1-1 0 0 0,1 1 0 0 0,-1 0 0 0 0,1 0 0 0 0,-1 0 0 0 0,0 0 0 0 0,1 0 0 0 0,-1 0 0 0 0,0 0 0 0 0,0 0 0 0 0,0 0 0 0 0,-1 1 0 0 0,1-1 0 0 0,-1 0 0 0 0,1 0 0 0 0,-1 1 0 0 0,0-1 0 0 0,1 2 0 0 0,-2-3 72 0 0,1 1-1 0 0,0 0 1 0 0,-1 0-1 0 0,1 0 1 0 0,-1-1 0 0 0,1 1-1 0 0,-1 0 1 0 0,0-1-1 0 0,0 1 1 0 0,0-1-1 0 0,0 1 1 0 0,0-1-1 0 0,0 1 1 0 0,0-1-1 0 0,-1 0 1 0 0,1 1-1 0 0,0-1 1 0 0,-1 0-1 0 0,0 1-71 0 0,-2 0 206 0 0,1-1-1 0 0,0 1 1 0 0,-1-1 0 0 0,1 1-1 0 0,-1-1 1 0 0,1 0-1 0 0,-1-1 1 0 0,1 1 0 0 0,-4 0-206 0 0,-3-1 138 0 0,0 0 0 0 0,-1 0 1 0 0,1-1-1 0 0,0 0 1 0 0,0 0-1 0 0,-9-4-138 0 0,17 5 15 0 0,0-1 0 0 0,0 0-1 0 0,0 0 1 0 0,0 0 0 0 0,0 0-1 0 0,0 0 1 0 0,1 0 0 0 0,-1 0-1 0 0,0-1 1 0 0,0 0-15 0 0,1 2-76 0 0,1-1 0 0 0,-1 0 1 0 0,0 1-1 0 0,1-1 0 0 0,-1 0 0 0 0,1 1 0 0 0,-1-1 0 0 0,1 0 1 0 0,0 0-1 0 0,-1 0 0 0 0,1 0 0 0 0,0 1 0 0 0,-1-1 0 0 0,1 0 1 0 0,0 0-1 0 0,0 0 0 0 0,0 0 0 0 0,0 0 0 0 0,0 0 0 0 0,0 0 1 0 0,0 1-1 0 0,0-1 0 0 0,0 0 0 0 0,0 0 76 0 0,4-17-3937 0 0,3 8 1892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3.042"/>
    </inkml:context>
    <inkml:brush xml:id="br0">
      <inkml:brushProperty name="width" value="0.05" units="cm"/>
      <inkml:brushProperty name="height" value="0.05" units="cm"/>
      <inkml:brushProperty name="color" value="#F6630D"/>
    </inkml:brush>
  </inkml:definitions>
  <inkml:trace contextRef="#ctx0" brushRef="#br0">12 47 11976 0 0,'0'0'546'0'0,"-5"0"96"0"0,3 0 3208 0 0,2 0-3831 0 0,0 1 0 0 0,0-1-1 0 0,-1 0 1 0 0,1 0 0 0 0,0 0 0 0 0,0 0 0 0 0,0 0-1 0 0,0 1 1 0 0,0-1 0 0 0,0 0 0 0 0,0 0-1 0 0,0 0 1 0 0,0 0 0 0 0,0 0 0 0 0,0 1 0 0 0,0-1-1 0 0,0 0 1 0 0,0 0 0 0 0,0 0 0 0 0,0 0-1 0 0,0 1 1 0 0,0-1 0 0 0,0 0 0 0 0,0 0 0 0 0,0 0-1 0 0,0 0 1 0 0,0 1 0 0 0,0-1 0 0 0,0 0-1 0 0,0 0 1 0 0,0 0 0 0 0,0 0 0 0 0,1 0 0 0 0,-1 1-1 0 0,0-1 1 0 0,0 0 0 0 0,0 0 0 0 0,0 0-1 0 0,0 0 1 0 0,0 0 0 0 0,1 0 0 0 0,-1 0 0 0 0,0 0-1 0 0,0 1 1 0 0,0-1 0 0 0,0 0 0 0 0,1 0-19 0 0,6 3 836 0 0,-6-3-754 0 0,7 3 81 0 0,-1-1-1 0 0,1 0 0 0 0,0 0 1 0 0,0-1-1 0 0,0 0 0 0 0,1-1-162 0 0,-5 0 140 0 0,1 1 0 0 0,-1-2 1 0 0,0 1-1 0 0,0 0 0 0 0,1-1 0 0 0,-1 0 0 0 0,0 0 1 0 0,0 0-1 0 0,0-1 0 0 0,0 1 0 0 0,0-1 0 0 0,1-1-140 0 0,-4 2 0 0 0,0 1 0 0 0,-1-1 0 0 0,1 1 0 0 0,0-1 0 0 0,-1 0 0 0 0,1 0 0 0 0,-1 1 0 0 0,1-1 0 0 0,-1 0 0 0 0,1 0 0 0 0,-1 0 0 0 0,1 1 0 0 0,-1-1 0 0 0,0 0 0 0 0,0 0 0 0 0,1 0 0 0 0,-1 0 0 0 0,0 0 0 0 0,0 0 0 0 0,0 0 0 0 0,0 0 0 0 0,0 0 0 0 0,0 0 0 0 0,0 0 0 0 0,0 1 0 0 0,0-1 0 0 0,-1 0 0 0 0,1 0 0 0 0,0 0 0 0 0,0 0 0 0 0,-1 0 0 0 0,1 0 0 0 0,-1 0 0 0 0,1 1 0 0 0,-1-1 0 0 0,1 0 0 0 0,-1 0 0 0 0,0-1 0 0 0,0 0 0 0 0,-1 1 0 0 0,1-1 0 0 0,0 0 0 0 0,-1 1 0 0 0,1-1 0 0 0,-1 1 0 0 0,1 0 0 0 0,-1-1 0 0 0,0 1 0 0 0,0 0 0 0 0,0 0 0 0 0,1 0 0 0 0,-1 0 0 0 0,0 0 0 0 0,-1 0 0 0 0,-2 1 46 0 0,1-1-1 0 0,-1 1 0 0 0,0 0 1 0 0,0 1-1 0 0,1-1 1 0 0,-1 1-1 0 0,0 0 0 0 0,1 0 1 0 0,-5 1-46 0 0,6-1-23 0 0,0 0 1 0 0,0 0-1 0 0,0 1 1 0 0,1-1 0 0 0,-1 1-1 0 0,1-1 1 0 0,-1 1-1 0 0,1 0 1 0 0,0 0-1 0 0,-1 0 1 0 0,1 0 0 0 0,0 0-1 0 0,0 1 1 0 0,1-1-1 0 0,-3 3 23 0 0,3-2 0 0 0,-1 0 0 0 0,1 1 0 0 0,0-1 0 0 0,-1 0 0 0 0,1 1 0 0 0,1-1 0 0 0,-1 1 0 0 0,1-1 0 0 0,-1 1 0 0 0,1 0 0 0 0,0-1 0 0 0,0 4 0 0 0,1-5 0 0 0,-1 0 0 0 0,0 0 0 0 0,1 1 0 0 0,0-1 0 0 0,-1 0 0 0 0,1 0 0 0 0,0 0 0 0 0,0 0 0 0 0,0 0 0 0 0,0 0 0 0 0,1-1 0 0 0,-1 1 0 0 0,0 0 0 0 0,1 0 0 0 0,-1-1 0 0 0,1 1 0 0 0,0-1 0 0 0,-1 0 0 0 0,1 1 0 0 0,0-1 0 0 0,1 0 0 0 0,5 4-56 0 0,0-1-1 0 0,1-1 1 0 0,0 0 0 0 0,0 0-1 0 0,0-1 1 0 0,0 0-1 0 0,0 0 1 0 0,0-1-1 0 0,0-1 1 0 0,1 1 0 0 0,-1-1-1 0 0,2-1 57 0 0,-2 0-1763 0 0,0 0 0 0 0,-1-1 0 0 0,1 0 0 0 0,7-2 1763 0 0,-8 1-2046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3.421"/>
    </inkml:context>
    <inkml:brush xml:id="br0">
      <inkml:brushProperty name="width" value="0.05" units="cm"/>
      <inkml:brushProperty name="height" value="0.05" units="cm"/>
      <inkml:brushProperty name="color" value="#F6630D"/>
    </inkml:brush>
  </inkml:definitions>
  <inkml:trace contextRef="#ctx0" brushRef="#br0">35 142 10136 0 0,'0'0'230'0'0,"0"0"30"0"0,-2 11 306 0 0,5 0 642 0 0,-3-10-891 0 0,0 0 0 0 0,0 0 0 0 0,0 0 0 0 0,1 0 1 0 0,-1 0-1 0 0,0 0 0 0 0,1 0 0 0 0,-1 0 0 0 0,1 0 0 0 0,-1 0 1 0 0,1 0-1 0 0,-1 0 0 0 0,1-1 0 0 0,-1 1 0 0 0,1 0 0 0 0,0 0 0 0 0,0 0-317 0 0,-1-1 512 0 0,0 0 0 0 0,0 0-69 0 0,0-3-207 0 0,-1 0 0 0 0,0 1-1 0 0,0-1 1 0 0,0 1 0 0 0,-1-1 0 0 0,1 0 0 0 0,-1 1-1 0 0,1 0 1 0 0,-1-1 0 0 0,-1 0-236 0 0,0-1-29 0 0,1 1 0 0 0,0-1 0 0 0,-1 0 0 0 0,1 0 0 0 0,-1-3 29 0 0,-1-8 0 0 0,0 0 0 0 0,0-8 0 0 0,3 18 0 0 0,0-1 0 0 0,1 1 0 0 0,0-1 0 0 0,0 1 0 0 0,1-1 0 0 0,-1 0 0 0 0,1 1 0 0 0,1-4 0 0 0,-2 8-36 0 0,1 0 1 0 0,-1 0-1 0 0,1 0 0 0 0,-1 0 0 0 0,1 0 0 0 0,0 0 0 0 0,0 0 0 0 0,-1 0 0 0 0,1 0 0 0 0,0 0 1 0 0,0 0-1 0 0,0 1 0 0 0,0-1 0 0 0,0 0 0 0 0,0 1 0 0 0,0-1 0 0 0,0 0 0 0 0,0 1 0 0 0,0-1 1 0 0,0 1-1 0 0,0 0 0 0 0,1-1 0 0 0,-1 1 0 0 0,1 0 36 0 0,2-1-678 0 0,0 1 0 0 0,0-1-1 0 0,0 1 1 0 0,1 0 0 0 0,-1 0 0 0 0,1 1 678 0 0,7 1-1589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3.981"/>
    </inkml:context>
    <inkml:brush xml:id="br0">
      <inkml:brushProperty name="width" value="0.05" units="cm"/>
      <inkml:brushProperty name="height" value="0.05" units="cm"/>
      <inkml:brushProperty name="color" value="#F6630D"/>
    </inkml:brush>
  </inkml:definitions>
  <inkml:trace contextRef="#ctx0" brushRef="#br0">144 90 15664 0 0,'0'0'356'0'0,"11"-18"1007"0"0,-10 16-1182 0 0,0 0 0 0 0,-1 0 0 0 0,1 0 0 0 0,-1 0-1 0 0,1-1 1 0 0,-1 1 0 0 0,0 0 0 0 0,0 0 0 0 0,0 0-1 0 0,0-1 1 0 0,-1 1 0 0 0,1 0 0 0 0,0 0 0 0 0,-1 0-1 0 0,0 0 1 0 0,1 0 0 0 0,-1-1 0 0 0,0 1 0 0 0,0 0-1 0 0,0 1 1 0 0,0-1 0 0 0,-1 0 0 0 0,1 0-1 0 0,0 0 1 0 0,-1 1 0 0 0,1-1 0 0 0,-1 1 0 0 0,-1-1-181 0 0,1 0 46 0 0,0 0 1 0 0,-1 1 0 0 0,1 0-1 0 0,0-1 1 0 0,-1 1 0 0 0,1 0-1 0 0,-1 0 1 0 0,0 0 0 0 0,1 1-1 0 0,-1-1 1 0 0,0 1 0 0 0,0-1-1 0 0,1 1 1 0 0,-1 0 0 0 0,0 0 0 0 0,0 0-1 0 0,1 1 1 0 0,-1-1 0 0 0,0 0-1 0 0,0 1 1 0 0,1 0 0 0 0,-1 0-1 0 0,0 0-46 0 0,-3 1 0 0 0,0 1 0 0 0,0 0 0 0 0,0 1 0 0 0,0-1 0 0 0,1 1 0 0 0,0 0 0 0 0,-1 1 0 0 0,-1 2 0 0 0,5-5 0 0 0,0 0 0 0 0,0 0 0 0 0,0 1 0 0 0,0 0 0 0 0,0-1 0 0 0,1 1 0 0 0,-1 0 0 0 0,1 0 0 0 0,-1-1 0 0 0,1 1 0 0 0,0 0 0 0 0,1 1 0 0 0,-1-1 0 0 0,0 0 0 0 0,1 0 0 0 0,0 0 0 0 0,0 0 0 0 0,0 0 0 0 0,0 2 0 0 0,0-2-43 0 0,1-1 0 0 0,-1 1 0 0 0,1-1-1 0 0,0 1 1 0 0,0-1 0 0 0,0 0 0 0 0,0 0-1 0 0,1 1 1 0 0,-1-1 0 0 0,0 0 0 0 0,1 0 0 0 0,0 0-1 0 0,-1 0 1 0 0,1 0 0 0 0,0-1 0 0 0,0 1-1 0 0,0-1 1 0 0,0 1 0 0 0,0-1 0 0 0,0 1 0 0 0,1-1-1 0 0,-1 0 1 0 0,0 0 0 0 0,1 0 0 0 0,-1-1-1 0 0,1 1 1 0 0,-1 0 0 0 0,1-1 0 0 0,-1 0 0 0 0,2 1 43 0 0,1-1-39 0 0,-1 1 0 0 0,0-1 1 0 0,0 0-1 0 0,0 0 0 0 0,0 0 1 0 0,0-1-1 0 0,0 0 1 0 0,0 1-1 0 0,0-1 0 0 0,0-1 1 0 0,0 1-1 0 0,0-1 0 0 0,0 1 1 0 0,-1-1-1 0 0,1 0 1 0 0,0 0-1 0 0,-1-1 0 0 0,3-1 39 0 0,1-4 0 0 0,0-1 0 0 0,-1 1 0 0 0,0-1 0 0 0,2-4 0 0 0,-5 8 0 0 0,5 34 1827 0 0,-7-25-1806 0 0,0 0 1 0 0,0 0-1 0 0,0 0 0 0 0,-1 0 1 0 0,1 1-1 0 0,-1-1 0 0 0,0 0 1 0 0,-1 1-22 0 0,2 20-6 0 0,3 2 6 0 0,0 1 0 0 0,0 1 0 0 0,-2-1 0 0 0,-2 19 0 0 0,0-45 10 0 0,0 11-27 0 0,-2 1 1 0 0,0 0-1 0 0,0 0 17 0 0,1-10 40 0 0,0 0 1 0 0,0-1-1 0 0,-1 1 0 0 0,1-1 0 0 0,-1 1 1 0 0,0-1-1 0 0,0 1 0 0 0,0-1 0 0 0,0 0 0 0 0,0 0 1 0 0,-1 0-1 0 0,-2 2-40 0 0,3-3 97 0 0,0 0 0 0 0,-1 0 0 0 0,1 0 0 0 0,-1 0 1 0 0,0 0-1 0 0,1-1 0 0 0,-1 0 0 0 0,0 1 0 0 0,0-1 0 0 0,0 0 0 0 0,0-1 0 0 0,0 1 1 0 0,0 0-1 0 0,0-1 0 0 0,0 1 0 0 0,0-1 0 0 0,0 0 0 0 0,-1 0 0 0 0,1-1 1 0 0,-1 1-98 0 0,0-1 100 0 0,1 0 1 0 0,-1 0-1 0 0,1 0 1 0 0,-1-1 0 0 0,1 1-1 0 0,0-1 1 0 0,0 0 0 0 0,-1 0-1 0 0,1 0 1 0 0,1-1-1 0 0,-1 1 1 0 0,0 0 0 0 0,1-1-1 0 0,-1 0 1 0 0,1 0 0 0 0,0 0-1 0 0,-2-2-100 0 0,1 0-404 0 0,0 0 0 0 0,0 0 0 0 0,1-1 0 0 0,0 1 0 0 0,-2-6 404 0 0,2 4-1102 0 0,1-1 0 0 0,0 1-1 0 0,0 0 1 0 0,0-1 0 0 0,1 1 0 0 0,0-1-1 0 0,1-1 1103 0 0,0-9-7711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4.460"/>
    </inkml:context>
    <inkml:brush xml:id="br0">
      <inkml:brushProperty name="width" value="0.05" units="cm"/>
      <inkml:brushProperty name="height" value="0.05" units="cm"/>
      <inkml:brushProperty name="color" value="#F6630D"/>
    </inkml:brush>
  </inkml:definitions>
  <inkml:trace contextRef="#ctx0" brushRef="#br0">83 62 6912 0 0,'-15'6'662'0'0,"12"-5"3144"0"0,2 0 4180 0 0,5 0-7915 0 0,0 0 0 0 0,0 0 0 0 0,0 0 1 0 0,0 0-1 0 0,0 0 0 0 0,0-1 0 0 0,0 0 0 0 0,0 1 0 0 0,0-2 0 0 0,1 1 0 0 0,-1 0 1 0 0,0-1-1 0 0,0 0 0 0 0,0 0 0 0 0,0 0 0 0 0,0 0 0 0 0,0-1 0 0 0,-1 0 1 0 0,1 0-1 0 0,0 0 0 0 0,-1 0 0 0 0,1 0 0 0 0,0-2-71 0 0,-3 4 10 0 0,0-1-1 0 0,0 0 1 0 0,-1 0-1 0 0,1 0 0 0 0,0 0 1 0 0,-1 0-1 0 0,1 1 1 0 0,-1-1-1 0 0,1 0 1 0 0,-1 0-1 0 0,1 0 1 0 0,-1 0-1 0 0,0-1 1 0 0,0 1-1 0 0,1 0 1 0 0,-1 0-1 0 0,0 0 1 0 0,0 0-1 0 0,0 0 1 0 0,0 0-1 0 0,0 0 1 0 0,0 0-1 0 0,-1 0 1 0 0,1 0-1 0 0,0 0 1 0 0,0 0-1 0 0,-1 0 1 0 0,1 0-1 0 0,-1 0 1 0 0,1 0-1 0 0,-1 0 1 0 0,1 0-1 0 0,-1 0 1 0 0,0 0-1 0 0,1 0 1 0 0,-1 0-1 0 0,0 1 1 0 0,0-1-1 0 0,0 0-9 0 0,-1-1 8 0 0,0 0 0 0 0,-1 1-1 0 0,1-1 1 0 0,0 1 0 0 0,-1-1-1 0 0,1 1 1 0 0,-1 0-1 0 0,0 0 1 0 0,1 0 0 0 0,-1 0-1 0 0,0 1 1 0 0,0-1 0 0 0,1 1-1 0 0,-3-1-7 0 0,-2 1-7 0 0,0 1-1 0 0,0-1 0 0 0,0 1 0 0 0,1 0 0 0 0,-1 1 0 0 0,0 0 1 0 0,0 0-1 0 0,1 0 0 0 0,-2 2 8 0 0,4-3 7 0 0,1 1 1 0 0,0 0-1 0 0,0 0 1 0 0,-1 1-1 0 0,1-1 1 0 0,1 0 0 0 0,-1 1-1 0 0,0 0 1 0 0,1 0-1 0 0,-1 0 1 0 0,1 0-1 0 0,0 0 1 0 0,0 0-1 0 0,0 0 1 0 0,0 1-1 0 0,1-1 1 0 0,-2 3-8 0 0,3-3 75 0 0,-1-1 1 0 0,1 0-1 0 0,-1 1 1 0 0,1-1-1 0 0,0 0 1 0 0,0 1-1 0 0,0-1 1 0 0,0 1-1 0 0,1-1 1 0 0,-1 0-1 0 0,0 1 1 0 0,1-1-1 0 0,0 0 1 0 0,0 0-1 0 0,-1 1 1 0 0,1-1-1 0 0,0 0 1 0 0,1 0-1 0 0,-1 0 1 0 0,0 0-1 0 0,1 0 1 0 0,-1 0-1 0 0,1-1 1 0 0,-1 1-1 0 0,1 0 1 0 0,0-1-1 0 0,0 1 1 0 0,1 0-76 0 0,3 2-17 0 0,0 0 1 0 0,0 0-1 0 0,1 0 1 0 0,-1-1 0 0 0,1 0-1 0 0,0-1 1 0 0,0 1-1 0 0,6 0 17 0 0,-1-1-12 0 0,0 0 0 0 0,0-1 0 0 0,1 0 1 0 0,-1-1-1 0 0,11-1 12 0 0,32-7-3962 0 0,-40 5-3200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5.020"/>
    </inkml:context>
    <inkml:brush xml:id="br0">
      <inkml:brushProperty name="width" value="0.05" units="cm"/>
      <inkml:brushProperty name="height" value="0.05" units="cm"/>
      <inkml:brushProperty name="color" value="#F6630D"/>
    </inkml:brush>
  </inkml:definitions>
  <inkml:trace contextRef="#ctx0" brushRef="#br0">13 1 7832 0 0,'0'0'602'0'0,"0"0"-32"0"0,0 0 1335 0 0,-2 5 6678 0 0,-3 7-6494 0 0,3 1-1524 0 0,1-1 0 0 0,-1 1 0 0 0,2 0 0 0 0,0 0 0 0 0,1 0 0 0 0,0 0 1 0 0,2 11-566 0 0,2 3 26 0 0,-2-16-27 0 0,-2 1-1 0 0,1-1 1 0 0,-1 6 1 0 0,1-25 0 0 0,0 0 0 0 0,1 0 0 0 0,0 1 0 0 0,1-1 0 0 0,-1 1 0 0 0,1 0-77 0 0,0 1 0 0 0,0 0 0 0 0,1-1-1 0 0,0 2 1 0 0,0-1 0 0 0,0 1 0 0 0,1-1 0 0 0,-1 1-1 0 0,1 1 1 0 0,0-1 0 0 0,4-1 77 0 0,-7 4-55 0 0,1 1 0 0 0,-1-1 1 0 0,0 1-1 0 0,1-1 0 0 0,-1 1 1 0 0,1 0-1 0 0,-1 0 0 0 0,1 1 0 0 0,0-1 1 0 0,-1 1-1 0 0,3 0 55 0 0,-3 0-18 0 0,-1 0-1 0 0,1 1 1 0 0,-1-1 0 0 0,1 1-1 0 0,-1 0 1 0 0,1-1 0 0 0,-1 1-1 0 0,0 0 1 0 0,1 1 0 0 0,-1-1 0 0 0,0 0-1 0 0,0 1 1 0 0,0-1 0 0 0,0 1-1 0 0,0 0 1 0 0,0-1 0 0 0,1 2 18 0 0,-1-1 5 0 0,-1 0 1 0 0,1 0 0 0 0,0 0 0 0 0,-1 1 0 0 0,1-1 0 0 0,-1 0 0 0 0,1 1-1 0 0,-1-1 1 0 0,0 1 0 0 0,0-1 0 0 0,0 1 0 0 0,-1 0 0 0 0,1-1-1 0 0,-1 1 1 0 0,1 0 0 0 0,-1 0 0 0 0,0-1 0 0 0,0 1 0 0 0,0 0-1 0 0,0 0 1 0 0,-1-1 0 0 0,1 1 0 0 0,-1 0 0 0 0,0-1 0 0 0,1 1 0 0 0,-1 0-1 0 0,-1-1 1 0 0,1 1 0 0 0,0-1 0 0 0,0 1 0 0 0,-1-1 0 0 0,1 0-1 0 0,-1 1-5 0 0,-2 1 157 0 0,1 0 0 0 0,-1 0 0 0 0,0 0-1 0 0,0-1 1 0 0,0 1 0 0 0,0-1 0 0 0,0 0 0 0 0,-1 0-1 0 0,1 0 1 0 0,-1-1 0 0 0,0 1 0 0 0,0-1 0 0 0,0-1-1 0 0,0 1 1 0 0,0-1 0 0 0,-4 1-157 0 0,2-1 183 0 0,1-1 0 0 0,0 0-1 0 0,0 0 1 0 0,0 0 0 0 0,-1-1 0 0 0,1 0 0 0 0,0-1-183 0 0,3 2-69 0 0,0-1-1 0 0,0 0 1 0 0,1 1 0 0 0,-1-2 0 0 0,0 1-1 0 0,1 0 1 0 0,-1 0 0 0 0,1-1 0 0 0,-1 1-1 0 0,1-1 1 0 0,0 0 0 0 0,0 0 0 0 0,0 0-1 0 0,0 0 1 0 0,-2-2 69 0 0,4 3-390 0 0,-1-1 0 0 0,0 1 0 0 0,1 0 0 0 0,0-1 0 0 0,-1 1 0 0 0,1-1 0 0 0,0 1 0 0 0,0-1 0 0 0,0 1 0 0 0,0-1 0 0 0,0 1 0 0 0,0-1 0 0 0,0 1 0 0 0,0 0 0 0 0,1-1 0 0 0,-1 1 0 0 0,0-1 0 0 0,1 1 0 0 0,0-1 0 0 0,-1 1 0 0 0,2-1 390 0 0,3-7-2557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5.471"/>
    </inkml:context>
    <inkml:brush xml:id="br0">
      <inkml:brushProperty name="width" value="0.05" units="cm"/>
      <inkml:brushProperty name="height" value="0.05" units="cm"/>
      <inkml:brushProperty name="color" value="#F6630D"/>
    </inkml:brush>
  </inkml:definitions>
  <inkml:trace contextRef="#ctx0" brushRef="#br0">0 0 2304 0 0,'0'0'636'0'0,"0"0"1829"0"0,0 0 796 0 0,1 3 3657 0 0,0 10-4196 0 0,0 0-902 0 0,0-1-1 0 0,-1 1 0 0 0,0 1-1819 0 0,1 30 1803 0 0,-1-2-1584 0 0,18-50-1687 0 0,8-23 258 0 0,-19 21 1016 0 0,1 1-1 0 0,0 0 0 0 0,1 0 1 0 0,0 0-1 0 0,6-3 195 0 0,-15 12-16 0 0,3-3-79 0 0,1 1 0 0 0,-1 0 1 0 0,1 0-1 0 0,-1 0 0 0 0,1 0 0 0 0,2 0 95 0 0,-6 2 29 0 0,1 0 0 0 0,-1-1 0 0 0,1 1 0 0 0,0 0 0 0 0,-1 0 0 0 0,1 0 0 0 0,0 0 0 0 0,-1 0 0 0 0,1 0 0 0 0,0 0 0 0 0,-1 0-1 0 0,1 0 1 0 0,-1 0 0 0 0,1 1 0 0 0,0-1 0 0 0,-1 0 0 0 0,1 0 0 0 0,-1 1 0 0 0,1-1 0 0 0,0 0 0 0 0,-1 0 0 0 0,1 1 0 0 0,-1-1-1 0 0,1 1 1 0 0,-1-1 0 0 0,1 1 0 0 0,-1-1 0 0 0,0 0 0 0 0,1 1 0 0 0,-1 0 0 0 0,1-1 0 0 0,-1 1 0 0 0,0-1 0 0 0,0 1 0 0 0,1-1-1 0 0,-1 1 1 0 0,0 0 0 0 0,0-1 0 0 0,0 1 0 0 0,0-1 0 0 0,1 1 0 0 0,-1 0 0 0 0,0-1 0 0 0,0 1 0 0 0,0 0 0 0 0,0 0-29 0 0,2 19 443 0 0,-2-8 123 0 0,2 0 0 0 0,0 1 0 0 0,0-1 1 0 0,3 6-567 0 0,10 9 41 0 0,0-21-4710 0 0,-15-6 2779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7.733"/>
    </inkml:context>
    <inkml:brush xml:id="br0">
      <inkml:brushProperty name="width" value="0.05" units="cm"/>
      <inkml:brushProperty name="height" value="0.05" units="cm"/>
      <inkml:brushProperty name="color" value="#E71224"/>
    </inkml:brush>
  </inkml:definitions>
  <inkml:trace contextRef="#ctx0" brushRef="#br0">162 52 3680 0 0,'0'0'167'0'0,"6"-17"2672"0"0,-5 16-2316 0 0,-1 0 0 0 0,0 0-1 0 0,0 0 1 0 0,0 0-1 0 0,0 0 1 0 0,1-1-1 0 0,-2 1 1 0 0,1 0-1 0 0,0 0 1 0 0,0 0-1 0 0,0 0 1 0 0,0 0-1 0 0,-1 0 1 0 0,1-1 0 0 0,0 1-1 0 0,-1 0 1 0 0,1 0-1 0 0,-1 0 1 0 0,1 0-1 0 0,-1 0 1 0 0,0 0-1 0 0,1 1 1 0 0,-1-1-523 0 0,-1-1 267 0 0,1 1 0 0 0,0 1 0 0 0,-1-1 0 0 0,1 0 0 0 0,-1 0 1 0 0,1 1-1 0 0,-1-1 0 0 0,1 0 0 0 0,-1 1 0 0 0,0 0 0 0 0,1-1 0 0 0,-1 1 0 0 0,1 0 0 0 0,-2 0-267 0 0,-4-1 140 0 0,1 2-1 0 0,-1-1 0 0 0,0 1 0 0 0,1 0 0 0 0,-1 0 0 0 0,1 1 0 0 0,-3 1-139 0 0,1-1 8 0 0,2 1 1 0 0,-1 1-1 0 0,0-1 1 0 0,1 1-1 0 0,-1 1 1 0 0,1-1-1 0 0,0 1 1 0 0,-3 3-9 0 0,7-5 7 0 0,-1-1 1 0 0,1 1 0 0 0,0-1-1 0 0,0 1 1 0 0,1 0 0 0 0,-1 0-1 0 0,0 0 1 0 0,1 0 0 0 0,-1 3-8 0 0,1-4-20 0 0,1-1 0 0 0,-1 1 0 0 0,1 0-1 0 0,0 0 1 0 0,0 0 0 0 0,0-1 0 0 0,0 1 0 0 0,0 0 0 0 0,0 0 0 0 0,0 0 0 0 0,1-1 0 0 0,-1 1 0 0 0,0 0 0 0 0,1 0 0 0 0,0-1 0 0 0,-1 1 0 0 0,1-1 0 0 0,0 2 20 0 0,1-2 11 0 0,-1 1 0 0 0,1 0 0 0 0,-1-1 0 0 0,1 0-1 0 0,0 1 1 0 0,-1-1 0 0 0,1 0 0 0 0,0 0 0 0 0,0 0 0 0 0,0 0 0 0 0,0 0 0 0 0,0 0 0 0 0,0 0 0 0 0,0-1 0 0 0,0 1-1 0 0,0-1 1 0 0,1 0 0 0 0,-1 1 0 0 0,0-1 0 0 0,0 0 0 0 0,1 0-11 0 0,3 0 12 0 0,-1 0 0 0 0,0-1 0 0 0,0 1 0 0 0,0-1 0 0 0,0 0 0 0 0,1 0 0 0 0,-1-1 0 0 0,2 0-12 0 0,-1-1-23 0 0,-1 1 0 0 0,0-1-1 0 0,-1 0 1 0 0,1 0-1 0 0,0 0 1 0 0,-1 0 0 0 0,0-1-1 0 0,0 0 1 0 0,0 0-1 0 0,0 0 1 0 0,-1 0 0 0 0,1-1-1 0 0,-1 0 24 0 0,-2 4 7 0 0,-4-3-87 0 0,2 5 68 0 0,0-1 0 0 0,0 1 0 0 0,0 0 0 0 0,0 0 0 0 0,0 0 1 0 0,0 0-1 0 0,1 0 0 0 0,-1 0 0 0 0,0 0 0 0 0,1 0 0 0 0,-1 0 0 0 0,0 1 0 0 0,1-1 12 0 0,0 1 21 0 0,0 0-1 0 0,0 0 0 0 0,0 0 1 0 0,0 0-1 0 0,0 0 0 0 0,1-1 1 0 0,-1 1-1 0 0,1 0 0 0 0,-1 0 1 0 0,1 0-1 0 0,0-1 1 0 0,-1 1-1 0 0,1 0 0 0 0,0-1 1 0 0,0 1-1 0 0,1-1 0 0 0,-1 1 1 0 0,0-1-1 0 0,0 1 0 0 0,1-1 1 0 0,-1 0-1 0 0,1 0 0 0 0,-1 0 1 0 0,1 1-1 0 0,-1-2 1 0 0,1 1-1 0 0,0 0 0 0 0,-1 0-20 0 0,3 1-4 0 0,1 0 0 0 0,-1 0 0 0 0,0 0 0 0 0,0-1-1 0 0,1 0 1 0 0,-1 0 0 0 0,1 0 0 0 0,-1 0 0 0 0,1-1-1 0 0,0 1 1 0 0,0-1 4 0 0,26-6-4225 0 0,-23 4-2885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5.839"/>
    </inkml:context>
    <inkml:brush xml:id="br0">
      <inkml:brushProperty name="width" value="0.05" units="cm"/>
      <inkml:brushProperty name="height" value="0.05" units="cm"/>
      <inkml:brushProperty name="color" value="#F6630D"/>
    </inkml:brush>
  </inkml:definitions>
  <inkml:trace contextRef="#ctx0" brushRef="#br0">10 0 4608 0 0,'0'0'353'0'0,"-1"3"802"0"0,-3 10 7469 0 0,0 8-1646 0 0,4 4-4395 0 0,1-17-2303 0 0,0-1 0 0 0,1 1 0 0 0,0 0 0 0 0,3 7-280 0 0,8 10 128 0 0,-6-16-4599 0 0,-6-9 2936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6.190"/>
    </inkml:context>
    <inkml:brush xml:id="br0">
      <inkml:brushProperty name="width" value="0.05" units="cm"/>
      <inkml:brushProperty name="height" value="0.05" units="cm"/>
      <inkml:brushProperty name="color" value="#F6630D"/>
    </inkml:brush>
  </inkml:definitions>
  <inkml:trace contextRef="#ctx0" brushRef="#br0">24 28 3680 0 0,'0'0'160'0'0,"0"0"40"0"0,-4-5-200 0 0,1 1 0 0 0,0 1 0 0 0,1-1 0 0 0,-2-1 3328 0 0,1 2 632 0 0,2 2 120 0 0,1 1 23 0 0,-3-3-2959 0 0,3 3-600 0 0,0 0-112 0 0,0 0-24 0 0,0 0-1104 0 0,0 0-216 0 0,0 0-48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6.558"/>
    </inkml:context>
    <inkml:brush xml:id="br0">
      <inkml:brushProperty name="width" value="0.05" units="cm"/>
      <inkml:brushProperty name="height" value="0.05" units="cm"/>
      <inkml:brushProperty name="color" value="#F6630D"/>
    </inkml:brush>
  </inkml:definitions>
  <inkml:trace contextRef="#ctx0" brushRef="#br0">110 49 15752 0 0,'7'-14'1727'0'0,"-7"13"-1535"0"0,0 0-1 0 0,0 0 1 0 0,0-1 0 0 0,-1 1-1 0 0,1 0 1 0 0,-1 0-1 0 0,1-1 1 0 0,-1 1-1 0 0,1 0 1 0 0,-1 0-1 0 0,0 0 1 0 0,1 0-1 0 0,-1 0 1 0 0,0 0-1 0 0,0 0 1 0 0,0 0-1 0 0,0 0 1 0 0,0 0-1 0 0,0 1 1 0 0,0-1-1 0 0,0 0 1 0 0,0 1-1 0 0,0-1 1 0 0,0 1-1 0 0,0-1 1 0 0,-1 1-1 0 0,1-1 1 0 0,-1 1-192 0 0,-5-2 579 0 0,0 0-1 0 0,0 1 1 0 0,0-1 0 0 0,-4 1-579 0 0,7 1 245 0 0,0 0-277 0 0,-1 0-1 0 0,0 0 1 0 0,0 1 0 0 0,0 0-1 0 0,1 0 1 0 0,-1 0 0 0 0,0 0-1 0 0,0 1 33 0 0,5-2 16 0 0,-1 0-1 0 0,1 1 0 0 0,-1-1 1 0 0,1 0-1 0 0,-1 1 0 0 0,1-1 1 0 0,-1 0-1 0 0,1 1 0 0 0,0-1 0 0 0,-1 1 1 0 0,1-1-1 0 0,0 1 0 0 0,-1-1 1 0 0,1 1-1 0 0,0-1 0 0 0,-1 1 1 0 0,1-1-1 0 0,0 1 0 0 0,0-1 1 0 0,0 1-1 0 0,0-1 0 0 0,0 1 1 0 0,-1-1-1 0 0,1 1 0 0 0,0-1 1 0 0,0 1-1 0 0,0 0-15 0 0,0-1 2 0 0,1 1-2 0 0,-1 0 0 0 0,0 1 0 0 0,0-1 0 0 0,1 0 0 0 0,-1 0 0 0 0,1 0 0 0 0,-1 0 0 0 0,1 0 0 0 0,-1 1 0 0 0,1-1 0 0 0,0 0 0 0 0,-1 0 0 0 0,1-1 0 0 0,0 1 0 0 0,0 0 0 0 0,0 0 0 0 0,0 0 0 0 0,0 0 0 0 0,0-1 0 0 0,1 1 0 0 0,25 14 0 0 0,-14-8 0 0 0,-8-4 0 0 0,3 1 0 0 0,0 1 0 0 0,0-1 0 0 0,-1 2 0 0 0,0-1 0 0 0,0 1 0 0 0,-1 0 0 0 0,2 2 0 0 0,-4-4-74 0 0,-1 0-1 0 0,0 0 0 0 0,1 1 1 0 0,-2-1-1 0 0,1 1 0 0 0,2 5 75 0 0,-4-8-22 0 0,-1 0-1 0 0,1-1 1 0 0,-1 1 0 0 0,0 0-1 0 0,1 0 1 0 0,-1 0-1 0 0,0 0 1 0 0,0 0 0 0 0,0 0-1 0 0,0 0 1 0 0,-1 0-1 0 0,1 0 1 0 0,-1 0 0 0 0,1 0-1 0 0,-1 0 1 0 0,1 0-1 0 0,-1-1 1 0 0,0 1 0 0 0,0 0-1 0 0,0 0 23 0 0,-1 0 59 0 0,1-1-1 0 0,0 1 0 0 0,0-1 1 0 0,-1 1-1 0 0,1-1 0 0 0,-1 0 1 0 0,1 1-1 0 0,-1-1 0 0 0,0 0 1 0 0,1 0-1 0 0,-1 0 0 0 0,0 0 1 0 0,0 0-1 0 0,0-1 0 0 0,0 1 1 0 0,1-1-1 0 0,-1 1 0 0 0,0-1 0 0 0,0 0 1 0 0,0 1-1 0 0,-1-1-58 0 0,-7 0 404 0 0,1 0 0 0 0,-1 0 0 0 0,1-1 0 0 0,-1-1-404 0 0,-1 1 103 0 0,9 1-53 0 0,-1-1 0 0 0,0 1 0 0 0,1-1-1 0 0,-1 0 1 0 0,1 1 0 0 0,-1-1 0 0 0,1 0 0 0 0,0-1-1 0 0,-1 1 1 0 0,1 0 0 0 0,-2-2-50 0 0,3 3-137 0 0,1-1-1 0 0,-1 0 1 0 0,0 0-1 0 0,0 1 1 0 0,1-1-1 0 0,-1 0 1 0 0,0 0-1 0 0,1 0 1 0 0,-1 0-1 0 0,1 0 1 0 0,-1 0-1 0 0,1 0 1 0 0,0 0-1 0 0,-1 0 1 0 0,1 0-1 0 0,0 0 1 0 0,0 0 0 0 0,-1 0-1 0 0,1 0 1 0 0,0 0-1 0 0,0 0 1 0 0,0 0-1 0 0,0 0 1 0 0,1 0-1 0 0,-1 0 1 0 0,0 0-1 0 0,0-1 138 0 0,1-3-1973 0 0,2-1-306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6.917"/>
    </inkml:context>
    <inkml:brush xml:id="br0">
      <inkml:brushProperty name="width" value="0.05" units="cm"/>
      <inkml:brushProperty name="height" value="0.05" units="cm"/>
      <inkml:brushProperty name="color" value="#F6630D"/>
    </inkml:brush>
  </inkml:definitions>
  <inkml:trace contextRef="#ctx0" brushRef="#br0">93 27 4144 0 0,'0'0'319'0'0,"0"-6"10499"0"0,0-2-7189 0 0,0 7-3455 0 0,-1 1 0 0 0,1-1-1 0 0,-1 0 1 0 0,1 0 0 0 0,0 1 0 0 0,-1-1-1 0 0,1 0 1 0 0,-1 1 0 0 0,0-1 0 0 0,1 1 0 0 0,-1-1-1 0 0,1 0 1 0 0,-1 1 0 0 0,0 0 0 0 0,0-1-1 0 0,1 1 1 0 0,-1-1 0 0 0,0 1 0 0 0,0 0-1 0 0,1-1 1 0 0,-1 1 0 0 0,0 0 0 0 0,0 0 0 0 0,0 0-1 0 0,1 0 1 0 0,-1-1 0 0 0,0 1-174 0 0,-27 5 304 0 0,25-4-243 0 0,2-1-61 0 0,1 0 0 0 0,0 0 0 0 0,-1 1 0 0 0,1-1 0 0 0,-1 0 0 0 0,1 0 0 0 0,-1 1 0 0 0,1-1 0 0 0,0 0 0 0 0,-1 1 0 0 0,1-1 0 0 0,0 0 0 0 0,-1 1 0 0 0,1-1 0 0 0,0 1 0 0 0,0-1 0 0 0,-1 0 0 0 0,1 1 0 0 0,0-1 0 0 0,0 1 0 0 0,0-1 0 0 0,-1 1 0 0 0,1-1 0 0 0,0 1 0 0 0,0-1 0 0 0,0 1 0 0 0,0-1 0 0 0,0 1 0 0 0,0-1 0 0 0,0 1 0 0 0,0-1 0 0 0,0 1 0 0 0,0-1 0 0 0,0 0 0 0 0,1 1 0 0 0,-1-1 0 0 0,0 1 0 0 0,5 13 0 0 0,-2-10-20 0 0,0-1-1 0 0,0 1 0 0 0,1-1 0 0 0,-1 1 1 0 0,1-1-1 0 0,0 0 0 0 0,0 0 0 0 0,0-1 1 0 0,0 1-1 0 0,0-1 0 0 0,1 0 0 0 0,1 1 21 0 0,1 0-28 0 0,0 0-1 0 0,-1 1 0 0 0,1 0 1 0 0,-1 1-1 0 0,1 0 29 0 0,3 3 6 0 0,-4-3 9 0 0,0 0 0 0 0,-1 0-1 0 0,5 6-14 0 0,-9-10 2 0 0,0 0-1 0 0,0 0 1 0 0,0 1-1 0 0,0-1 1 0 0,0 0-1 0 0,0 1 1 0 0,-1-1-1 0 0,1 1 1 0 0,0-1-1 0 0,-1 1 1 0 0,1-1-1 0 0,-1 1 1 0 0,0 0-1 0 0,0-1 1 0 0,1 1-1 0 0,-1-1 1 0 0,0 1-1 0 0,0 0 1 0 0,-1-1-1 0 0,1 2-1 0 0,-1-1 63 0 0,0 0 1 0 0,0-1-1 0 0,0 1 0 0 0,0 0 0 0 0,0-1 0 0 0,0 1 0 0 0,0-1 0 0 0,-1 1 0 0 0,1-1 0 0 0,-1 1 1 0 0,1-1-1 0 0,-1 0 0 0 0,0 0 0 0 0,1 0 0 0 0,-1 0 0 0 0,0 0 0 0 0,0 0 0 0 0,0 0 1 0 0,1 0-1 0 0,-1-1 0 0 0,0 1 0 0 0,0-1 0 0 0,0 0 0 0 0,0 1 0 0 0,-2-1-63 0 0,-7 1 452 0 0,0 0-1 0 0,0-1 1 0 0,0 0-1 0 0,-1-1-451 0 0,4 1 246 0 0,0-1 0 0 0,0 0 0 0 0,1 0 0 0 0,-1-1-1 0 0,-1-1-245 0 0,7 3-34 0 0,0-1-1 0 0,0 0 1 0 0,0 0-1 0 0,0 1 1 0 0,0-1-1 0 0,1-1 1 0 0,-1 1-1 0 0,0 0 1 0 0,0 0-1 0 0,1-1 1 0 0,-1 1-1 0 0,1 0 0 0 0,-1-1 1 0 0,1 0-1 0 0,0 1 1 0 0,0-1-1 0 0,0 0 1 0 0,0 0-1 0 0,0 0 1 0 0,0 1-1 0 0,-1-3 35 0 0,4-8-2126 0 0,1 5 876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7.304"/>
    </inkml:context>
    <inkml:brush xml:id="br0">
      <inkml:brushProperty name="width" value="0.05" units="cm"/>
      <inkml:brushProperty name="height" value="0.05" units="cm"/>
      <inkml:brushProperty name="color" value="#F6630D"/>
    </inkml:brush>
  </inkml:definitions>
  <inkml:trace contextRef="#ctx0" brushRef="#br0">24 34 13824 0 0,'0'0'314'0'0,"0"0"46"0"0,0 0 22 0 0,0 0-50 0 0,15 7 1666 0 0,-8-3-1716 0 0,0-1-1 0 0,1-1 0 0 0,-1 0 1 0 0,1 0-1 0 0,-1 0 1 0 0,1-1-1 0 0,0 0 0 0 0,-1 0 1 0 0,1-1-1 0 0,0 0 1 0 0,0 0-1 0 0,0-1 1 0 0,-1 0-1 0 0,1 0 0 0 0,5-2-281 0 0,-12 3 1 0 0,0-1-1 0 0,0 1 0 0 0,0 0 1 0 0,-1 0-1 0 0,1-1 1 0 0,0 1-1 0 0,0-1 0 0 0,-1 1 1 0 0,1 0-1 0 0,0-1 0 0 0,-1 1 1 0 0,1-1-1 0 0,0 0 1 0 0,-1 1-1 0 0,1-1 0 0 0,-1 1 1 0 0,1-1-1 0 0,-1 0 0 0 0,1 0 1 0 0,-1 1-1 0 0,1-1 0 0 0,-1 0 1 0 0,0 0-1 0 0,1 1 1 0 0,-1-1-1 0 0,0 0 0 0 0,0 0 1 0 0,0 0-1 0 0,0 0 0 0 0,1 1 1 0 0,-1-1-1 0 0,0 0 1 0 0,0 0-1 0 0,-1 0 0 0 0,1 0 1 0 0,0 1-1 0 0,0-1 0 0 0,0-1 0 0 0,-1 1 33 0 0,0-1 0 0 0,1 1-1 0 0,-1-1 1 0 0,0 1 0 0 0,0 0 0 0 0,1-1-1 0 0,-1 1 1 0 0,0 0 0 0 0,0 0-1 0 0,-1 0 1 0 0,1 0 0 0 0,0 0-1 0 0,0 0 1 0 0,0 0 0 0 0,-1 0 0 0 0,1 0-1 0 0,-1 0 1 0 0,1 1 0 0 0,0-1-1 0 0,-2 0-32 0 0,-4 0-11 0 0,1 0 0 0 0,-1 0 0 0 0,0 1 0 0 0,1-1 0 0 0,-1 2 0 0 0,0-1 0 0 0,1 1 0 0 0,-1 0 0 0 0,0 0 0 0 0,1 1 0 0 0,0 0 0 0 0,-1 0-1 0 0,1 0 1 0 0,0 1 0 0 0,0 0 0 0 0,0 0 0 0 0,0 1 0 0 0,1-1 0 0 0,-1 1 0 0 0,0 1 11 0 0,3-2 128 0 0,1 0 0 0 0,0 0 0 0 0,-1-1 0 0 0,1 1 0 0 0,0 1-1 0 0,1-1 1 0 0,-1 0 0 0 0,1 0 0 0 0,-1 1 0 0 0,1-1 0 0 0,0 0 0 0 0,0 1 0 0 0,0 0 0 0 0,1-1 0 0 0,-1 1-1 0 0,1-1 1 0 0,0 1 0 0 0,0-1 0 0 0,0 1 0 0 0,1 0 0 0 0,-1-1 0 0 0,1 1 0 0 0,0-1 0 0 0,0 1 0 0 0,0-1 0 0 0,0 1-1 0 0,1-1 1 0 0,-1 0 0 0 0,1 0 0 0 0,0 0 0 0 0,0 0 0 0 0,0 0 0 0 0,0 0 0 0 0,1 0 0 0 0,-1 0 0 0 0,1-1-1 0 0,-1 0 1 0 0,1 1 0 0 0,0-1 0 0 0,0 0 0 0 0,0 0 0 0 0,0 0 0 0 0,0-1 0 0 0,2 1-128 0 0,9 4 95 0 0,1-1 1 0 0,0 0-1 0 0,0-1 0 0 0,0-1 1 0 0,1 0-96 0 0,41 4-1051 0 0,-19-4-2527 0 0,-25-3-4968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8.362"/>
    </inkml:context>
    <inkml:brush xml:id="br0">
      <inkml:brushProperty name="width" value="0.05" units="cm"/>
      <inkml:brushProperty name="height" value="0.05" units="cm"/>
      <inkml:brushProperty name="color" value="#F6630D"/>
    </inkml:brush>
  </inkml:definitions>
  <inkml:trace contextRef="#ctx0" brushRef="#br0">0 1 13504 0 0,'0'0'620'0'0,"0"0"-16"0"0,0 0-235 0 0,0 0 447 0 0,0 0 236 0 0,0 0 48 0 0,0 0-2 0 0,0 0-48 0 0,0 16 3172 0 0,1 28-3529 0 0,2 7-693 0 0,-2-37 86 0 0,1 0 1 0 0,0-1-1 0 0,1 1 0 0 0,1-1 0 0 0,5 12-86 0 0,-9-24-46 0 0,0 0 0 0 0,1 1-1 0 0,0-1 1 0 0,-1 1 0 0 0,1-1 0 0 0,0 0-1 0 0,0 0 1 0 0,-1 1 0 0 0,1-1-1 0 0,0 0 1 0 0,0 0 0 0 0,1 0 0 0 0,-1 0-1 0 0,0 0 1 0 0,0 0 0 0 0,0 0-1 0 0,1-1 1 0 0,-1 1 0 0 0,0 0 0 0 0,1-1-1 0 0,-1 1 47 0 0,1-1-55 0 0,0 0 0 0 0,0 0-1 0 0,0 0 1 0 0,-1 0 0 0 0,1 0-1 0 0,0-1 1 0 0,0 1 0 0 0,-1-1-1 0 0,1 1 1 0 0,0-1 0 0 0,-1 0-1 0 0,1 0 1 0 0,-1 1 0 0 0,1-1-1 0 0,-1 0 1 0 0,1 0 0 0 0,-1-1-1 0 0,1 1 56 0 0,2-3-1 0 0,0 0 0 0 0,-1 0-1 0 0,1-1 1 0 0,-1 1 0 0 0,0-1-1 0 0,0 1 1 0 0,-1-1 0 0 0,1 0-1 0 0,-1 0 1 0 0,0-1-1 0 0,0 0 2 0 0,11-23-22 0 0,-8 19-10 0 0,-3 6 24 0 0,0 1 0 0 0,0-1 0 0 0,0 0 0 0 0,0 1 0 0 0,1-1 0 0 0,0 1 0 0 0,0 0 8 0 0,-3 3-87 0 0,0 0-27 0 0,0 1 126 0 0,1 1 1 0 0,-1-1 0 0 0,0 0 0 0 0,1 1 0 0 0,-1-1 0 0 0,0 1 0 0 0,0-1-1 0 0,0 1 1 0 0,0 0 0 0 0,0 0-13 0 0,0-1 24 0 0,0 6 102 0 0,0-1 1 0 0,0 1-1 0 0,1-1 1 0 0,0 1-1 0 0,0-1 1 0 0,1 0-1 0 0,0 1 1 0 0,0-1-1 0 0,0 0 1 0 0,3 4-127 0 0,-3-8 25 0 0,-1 1 0 0 0,1-1 0 0 0,0 1 1 0 0,0-1-1 0 0,0 0 0 0 0,0 0 0 0 0,0 0 0 0 0,1 0 0 0 0,-1 0 0 0 0,0 0 1 0 0,1-1-1 0 0,-1 1 0 0 0,2 0-25 0 0,-1-1-337 0 0,1 0 0 0 0,-1 0 1 0 0,0 0-1 0 0,0 0 0 0 0,1-1 1 0 0,-1 1-1 0 0,0-1 0 0 0,3 0 337 0 0,12 0-2997 0 0,-11 0 1462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8.708"/>
    </inkml:context>
    <inkml:brush xml:id="br0">
      <inkml:brushProperty name="width" value="0.05" units="cm"/>
      <inkml:brushProperty name="height" value="0.05" units="cm"/>
      <inkml:brushProperty name="color" value="#F6630D"/>
    </inkml:brush>
  </inkml:definitions>
  <inkml:trace contextRef="#ctx0" brushRef="#br0">143 65 16783 0 0,'-19'-20'1848'0'0,"14"15"-1520"0"0,0 0-1 0 0,1 0 0 0 0,-1 0 0 0 0,-1 1 1 0 0,1 0-1 0 0,-1 0 0 0 0,0 0 0 0 0,-2 0-327 0 0,7 3 42 0 0,-1 0-1 0 0,0 1 1 0 0,0-1-1 0 0,0 1 0 0 0,0-1 1 0 0,0 1-1 0 0,0-1 1 0 0,0 1-1 0 0,0 0 0 0 0,0 0 1 0 0,0 0-1 0 0,-1 1 1 0 0,1-1-1 0 0,0 0 0 0 0,0 1 1 0 0,0-1-1 0 0,1 1 1 0 0,-1-1-1 0 0,0 1 0 0 0,0 0 1 0 0,0 0-1 0 0,0 0 1 0 0,1 0-1 0 0,-1 0 0 0 0,0 1 1 0 0,1-1-1 0 0,-1 0 1 0 0,1 1-1 0 0,-1-1 0 0 0,1 1-41 0 0,-1 0 22 0 0,1-1-1 0 0,-1 1 0 0 0,1 0 0 0 0,-1 0 1 0 0,1 0-1 0 0,0 0 0 0 0,0 0 0 0 0,0 1 1 0 0,0-1-1 0 0,0 0 0 0 0,1 0 0 0 0,-1 1 1 0 0,1-1-1 0 0,-1 0 0 0 0,1 1 0 0 0,0-1 1 0 0,0 0-1 0 0,0 1 0 0 0,0-1 0 0 0,0 1 1 0 0,0-1-1 0 0,1 0 0 0 0,-1 1 0 0 0,1-1 1 0 0,0 0-1 0 0,0 0 0 0 0,-1 1 0 0 0,2 0-21 0 0,0 0 24 0 0,-1 0-1 0 0,1-1 0 0 0,0 1 0 0 0,1 0 0 0 0,-1-1 1 0 0,0 1-1 0 0,1-1 0 0 0,-1 0 0 0 0,1 1 0 0 0,0-1 1 0 0,0-1-1 0 0,0 1 0 0 0,0 0 0 0 0,0-1 0 0 0,0 1 1 0 0,0-1-1 0 0,0 0 0 0 0,1 0 0 0 0,1 0-23 0 0,-1 0 73 0 0,0-1 0 0 0,0 1 0 0 0,0-1 0 0 0,1 0 0 0 0,-1 0-1 0 0,0-1 1 0 0,0 1 0 0 0,0-1 0 0 0,0 0 0 0 0,0 0 0 0 0,0 0 0 0 0,0-1-1 0 0,-1 1 1 0 0,4-2-73 0 0,-5 1 43 0 0,0 1-1 0 0,0 0 1 0 0,0-1-1 0 0,0 0 1 0 0,0 1-1 0 0,0-1 1 0 0,0 0-1 0 0,-1 0 1 0 0,1 0-1 0 0,-1 0 1 0 0,1 0-1 0 0,-1 0 1 0 0,0-1-1 0 0,0 1 1 0 0,0 0-1 0 0,0-1 1 0 0,0 1-1 0 0,0-1 1 0 0,-1 1-1 0 0,1-1 1 0 0,-1 1-1 0 0,0-1 1 0 0,0 1-1 0 0,0-1-42 0 0,-4-18-790 0 0,-1 9-6524 0 0,2 8-205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39.440"/>
    </inkml:context>
    <inkml:brush xml:id="br0">
      <inkml:brushProperty name="width" value="0.05" units="cm"/>
      <inkml:brushProperty name="height" value="0.05" units="cm"/>
      <inkml:brushProperty name="color" value="#F6630D"/>
    </inkml:brush>
  </inkml:definitions>
  <inkml:trace contextRef="#ctx0" brushRef="#br0">114 143 6912 0 0,'6'-20'2765'0'0,"-6"17"-1980"0"0,1 1 0 0 0,-1-1 1 0 0,0 1-1 0 0,0-1 0 0 0,0 1 0 0 0,0-1 0 0 0,0 1 1 0 0,-1-1-1 0 0,1 1 0 0 0,-1-1 0 0 0,0-1-785 0 0,0 2 191 0 0,0 0 0 0 0,0 1 0 0 0,0-1 0 0 0,0 1 0 0 0,0-1 0 0 0,0 1-1 0 0,0 0 1 0 0,0-1 0 0 0,0 1 0 0 0,-1 0 0 0 0,1 0 0 0 0,0 0 0 0 0,-2-1-191 0 0,0 1 69 0 0,1 0 1 0 0,0 0 0 0 0,0 0 0 0 0,-1 0 0 0 0,1 1 0 0 0,0-1 0 0 0,-1 1-1 0 0,1 0 1 0 0,0 0 0 0 0,-1-1 0 0 0,1 2 0 0 0,0-1 0 0 0,-1 0-1 0 0,1 0 1 0 0,-1 1 0 0 0,1-1 0 0 0,0 1 0 0 0,0 0 0 0 0,-1 0-1 0 0,1 0 1 0 0,0 0 0 0 0,0 0 0 0 0,-1 1-70 0 0,0-1 40 0 0,0 1 1 0 0,0 0 0 0 0,0 1-1 0 0,0-1 1 0 0,0 0-1 0 0,1 1 1 0 0,-1 0-1 0 0,1-1 1 0 0,-1 1-1 0 0,1 0 1 0 0,0 0-1 0 0,0 1 1 0 0,1-1-1 0 0,-1 0 1 0 0,1 1-1 0 0,-1-1 1 0 0,1 0-1 0 0,0 1 1 0 0,1 0-1 0 0,-1-1 1 0 0,0 1-1 0 0,1-1 1 0 0,0 1-1 0 0,0 0 1 0 0,0-1-1 0 0,0 1 1 0 0,1 0-1 0 0,-1-1 1 0 0,1 1-1 0 0,0 0-40 0 0,1 1-5 0 0,-1 0 0 0 0,1 0 1 0 0,0 0-1 0 0,0-1 0 0 0,1 1 0 0 0,0 0 0 0 0,-1-1 0 0 0,1 0 0 0 0,1 1 0 0 0,-1-1 0 0 0,1 0 0 0 0,0-1 1 0 0,-1 1-1 0 0,2-1 0 0 0,-1 0 0 0 0,0 0 0 0 0,1 0 0 0 0,-1 0 0 0 0,1-1 0 0 0,3 2 5 0 0,-4-2 0 0 0,1-1 0 0 0,0 1 0 0 0,0-1 0 0 0,0 0 0 0 0,0 0 0 0 0,0-1 0 0 0,0 0 0 0 0,0 1 0 0 0,0-2 0 0 0,0 1 0 0 0,-1 0 0 0 0,1-1 0 0 0,0 0 0 0 0,0 0 0 0 0,-1-1 0 0 0,0 1 0 0 0,-1-1 0 0 0,1 1 0 0 0,-1-1 0 0 0,1 0 0 0 0,-1-1 0 0 0,0 1 0 0 0,0 0 0 0 0,0-1 0 0 0,0 0 0 0 0,0 0 0 0 0,-1 0 0 0 0,1 0 0 0 0,-1 0 0 0 0,0 0 0 0 0,0 0 0 0 0,1-4 0 0 0,2-2 2 0 0,-2-1 1 0 0,1 0-1 0 0,-1 0 0 0 0,0 0 0 0 0,0-10-2 0 0,5-52-130 0 0,-8 71 127 0 0,1-6-108 0 0,0 3 68 0 0,-1 0 0 0 0,0 0 0 0 0,1-1 0 0 0,-1 1 0 0 0,-1 0 0 0 0,1 0 0 0 0,0 0 0 0 0,-1 0 0 0 0,0 0 0 0 0,0 0 0 0 0,0 0 1 0 0,-1 0-1 0 0,1 0 0 0 0,-2 0 43 0 0,-4 23 802 0 0,6-4-802 0 0,1 0 0 0 0,0 0 0 0 0,1 0 0 0 0,0 0 0 0 0,1 0 0 0 0,1 0 0 0 0,0 0 0 0 0,3 6 0 0 0,16 43 2016 0 0,-21-64-2353 0 0,12-11-1254 0 0,8-19 1591 0 0,-16 22 0 0 0,0 0 0 0 0,0 1 0 0 0,1-1 0 0 0,4-3 0 0 0,-8 9 0 0 0,-1 1 0 0 0,1-1 0 0 0,0 1 0 0 0,0 0 0 0 0,0-1 0 0 0,0 1 0 0 0,0 0 0 0 0,0 0 0 0 0,0 0 0 0 0,1 0 0 0 0,-1 1 0 0 0,0-1 0 0 0,0 0 0 0 0,1 1 0 0 0,-1 0 0 0 0,0-1 0 0 0,1 1 0 0 0,-1 0 0 0 0,2 1 0 0 0,-3-1 2 0 0,0 0-1 0 0,0 0 1 0 0,0 0-1 0 0,0 1 1 0 0,0-1 0 0 0,0 1-1 0 0,0-1 1 0 0,0 0-1 0 0,0 1 1 0 0,-1 0-1 0 0,1-1 1 0 0,0 1-1 0 0,0-1 1 0 0,-1 1-1 0 0,1 0 1 0 0,0 0 0 0 0,-1-1-1 0 0,1 1 1 0 0,-1 0-1 0 0,1 0 1 0 0,-1 0-1 0 0,1 0 1 0 0,-1-1-1 0 0,1 1 1 0 0,-1 0-1 0 0,0 0 1 0 0,0 0 0 0 0,1 0-2 0 0,0 6 35 0 0,0-1 0 0 0,0 1 1 0 0,-1 0-1 0 0,1 2-35 0 0,2 18 217 0 0,-3-24-60 0 0,1-1 0 0 0,0 1 0 0 0,0 0 0 0 0,1 0 0 0 0,-1-1 0 0 0,1 1 0 0 0,-1-1 0 0 0,1 1 0 0 0,0-1 0 0 0,0 1 0 0 0,0-1 0 0 0,0 0 0 0 0,1 0-157 0 0,8 6-2572 0 0,4-4-4481 0 0,-8-2-28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40.011"/>
    </inkml:context>
    <inkml:brush xml:id="br0">
      <inkml:brushProperty name="width" value="0.05" units="cm"/>
      <inkml:brushProperty name="height" value="0.05" units="cm"/>
      <inkml:brushProperty name="color" value="#F6630D"/>
    </inkml:brush>
  </inkml:definitions>
  <inkml:trace contextRef="#ctx0" brushRef="#br0">2 0 10968 0 0,'0'0'498'0'0,"0"0"-3"0"0,0 0-139 0 0,0 0 583 0 0,0 0 291 0 0,0 0 61 0 0,0 16 3147 0 0,-1 3-3578 0 0,1 1 0 0 0,0 0 0 0 0,2 0-1 0 0,0-1 1 0 0,1 1 0 0 0,3 5-860 0 0,-1 6 24 0 0,4 12 48 0 0,0-17-3632 0 0,-5-20-1957 0 0,1-2-1564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40.494"/>
    </inkml:context>
    <inkml:brush xml:id="br0">
      <inkml:brushProperty name="width" value="0.05" units="cm"/>
      <inkml:brushProperty name="height" value="0.05" units="cm"/>
      <inkml:brushProperty name="color" value="#F6630D"/>
    </inkml:brush>
  </inkml:definitions>
  <inkml:trace contextRef="#ctx0" brushRef="#br0">143 72 5064 0 0,'0'-3'1320'0'0,"-1"0"1"0"0,1-1 0 0 0,0 1-1 0 0,-1 0 1 0 0,0 0 0 0 0,1 0-1 0 0,-1 0 1 0 0,-1 0 0 0 0,1 0-1 0 0,-1-1-1320 0 0,0 1 555 0 0,1 1 0 0 0,-1-1 0 0 0,0 1 0 0 0,0 0 0 0 0,0-1 1 0 0,0 1-1 0 0,0 0 0 0 0,0 1 0 0 0,0-1 0 0 0,-2-1-555 0 0,1 2 65 0 0,0-1 0 0 0,-1 0 0 0 0,1 1 1 0 0,0 0-1 0 0,-1 0 0 0 0,1 0 0 0 0,-1 0 1 0 0,1 0-1 0 0,-1 1 0 0 0,1 0 0 0 0,-1 0 1 0 0,1 0-1 0 0,-1 0 0 0 0,1 0 0 0 0,-1 0 1 0 0,1 1-1 0 0,-1 0 0 0 0,-2 1-65 0 0,3-2-12 0 0,1 1 0 0 0,0 0 0 0 0,0-1 0 0 0,0 1-1 0 0,0 0 1 0 0,0 0 0 0 0,0 1 0 0 0,0-1 0 0 0,0 0-1 0 0,0 1 1 0 0,0-1 0 0 0,1 1 0 0 0,-1-1 0 0 0,0 1 0 0 0,1 0-1 0 0,0-1 1 0 0,-1 1 0 0 0,1 0 0 0 0,0 0 0 0 0,0 0-1 0 0,0 0 1 0 0,0 1 0 0 0,0-1 0 0 0,1 0 0 0 0,-1 0 0 0 0,1 0-1 0 0,-1 1 1 0 0,1-1 0 0 0,0 0 0 0 0,0 0 0 0 0,0 1 0 0 0,0-1-1 0 0,0 0 1 0 0,0 1 0 0 0,1-1 0 0 0,-1 0 0 0 0,2 2 12 0 0,-1-1-24 0 0,0 0 0 0 0,1 0 1 0 0,-1-1-1 0 0,1 1 0 0 0,0-1 1 0 0,0 1-1 0 0,0-1 1 0 0,0 1-1 0 0,0-1 0 0 0,1 0 1 0 0,-1 0-1 0 0,1 0 0 0 0,-1-1 1 0 0,1 1-1 0 0,0-1 1 0 0,0 1-1 0 0,-1-1 0 0 0,1 0 1 0 0,0 0-1 0 0,0 0 1 0 0,0 0-1 0 0,0-1 0 0 0,1 1 1 0 0,-1-1-1 0 0,0 0 0 0 0,0 0 1 0 0,0 0-1 0 0,0 0 1 0 0,0 0-1 0 0,0-1 0 0 0,0 1 1 0 0,0-1-1 0 0,0 0 0 0 0,0 0 1 0 0,0 0-1 0 0,0 0 1 0 0,0-1-1 0 0,0 1 0 0 0,-1-1 24 0 0,-1 2 0 0 0,0-1 1 0 0,0 1 0 0 0,0-1 0 0 0,0 1 0 0 0,0-1 0 0 0,0 1 1 0 0,-1-1-1 0 0,1 0 0 0 0,0 1 0 0 0,-1-1 0 0 0,1 0 0 0 0,0 0 0 0 0,-1 1 0 0 0,1-1 0 0 0,-1 0 0 0 0,1 0 0 0 0,-1 0 0 0 0,1 0 0 0 0,-1 0 1 0 0,0 0-1 0 0,1 0-1 0 0,-1 0 120 0 0,0 1 77 0 0,0 0 26 0 0,0 0-54 0 0,0 0-257 0 0,0 0-116 0 0,0 0-20 0 0,0 1 207 0 0,0 0 1 0 0,0 0 0 0 0,0 0-1 0 0,0 0 1 0 0,1 1-1 0 0,-1-1 1 0 0,0 0-1 0 0,1 0 1 0 0,-1 0-1 0 0,0 0 1 0 0,1 0-1 0 0,-1 0 1 0 0,1-1-1 0 0,0 2 17 0 0,1 1-230 0 0,1 0 0 0 0,0-1 0 0 0,0 1 0 0 0,0-1 0 0 0,0 1 0 0 0,1-1 0 0 0,-1 0 0 0 0,1 0 0 0 0,-1 0 0 0 0,1-1 0 0 0,-1 1 0 0 0,1-1 0 0 0,0 0 0 0 0,0 0 0 0 0,3 1 230 0 0,7 0-2106 0 0,0-1 1 0 0,0 0-1 0 0,10 0 2106 0 0,-16-2-5992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8.411"/>
    </inkml:context>
    <inkml:brush xml:id="br0">
      <inkml:brushProperty name="width" value="0.05" units="cm"/>
      <inkml:brushProperty name="height" value="0.05" units="cm"/>
      <inkml:brushProperty name="color" value="#E71224"/>
    </inkml:brush>
  </inkml:definitions>
  <inkml:trace contextRef="#ctx0" brushRef="#br0">5 27 4144 0 0,'-4'-13'1659'0'0,"3"0"8020"0"0,1 12-8499 0 0,0 1-76 0 0,0 0-63 0 0,0 0-203 0 0,0 0-94 0 0,0 0-22 0 0,5 15 1564 0 0,0 15-2206 0 0,-2-10-67 0 0,1 0-1 0 0,1-1 1 0 0,1 0-1 0 0,1 4-12 0 0,-3-14-4 0 0,6 20-74 0 0,-9-33-14 0 0,-1 0 1 0 0,1 0-1 0 0,-1 0 0 0 0,1 0 1 0 0,1 0-1 0 0,-1 0 1 0 0,0 0-1 0 0,1 0 1 0 0,0 0-1 0 0,0 0 1 0 0,0 1-1 0 0,1-2 92 0 0,3-5-140 0 0,1 1 1 0 0,-1 0-1 0 0,2 0 1 0 0,-1 1-1 0 0,1-1 1 0 0,4-1 139 0 0,-11 8 1 0 0,1 1 0 0 0,0 0 0 0 0,0-1 1 0 0,0 1-1 0 0,0 0 0 0 0,0 0 1 0 0,0 0-1 0 0,0 0 0 0 0,1 1 0 0 0,-1-1 1 0 0,0 1-1 0 0,0-1 0 0 0,1 1 0 0 0,-1 0 1 0 0,0 0-1 0 0,1-1 0 0 0,-1 2 0 0 0,0-1 1 0 0,0 0-1 0 0,1 0 0 0 0,-1 1 0 0 0,0-1 1 0 0,0 1-1 0 0,1 0 0 0 0,-1 0 0 0 0,0 0 1 0 0,0 0-1 0 0,0 0 0 0 0,0 0 0 0 0,0 0 1 0 0,0 1-1 0 0,-1-1 0 0 0,1 1 0 0 0,0 0-1 0 0,1 0-1 0 0,-1 1 0 0 0,1-1 1 0 0,-1 1-1 0 0,0 0 0 0 0,0 0 0 0 0,0 0 0 0 0,0 0 0 0 0,0 0 0 0 0,-1 0 0 0 0,1 0 0 0 0,-1 1 0 0 0,0-1 0 0 0,0 1 0 0 0,0-1 0 0 0,0 1 1 0 0,-1-1-1 0 0,1 1 0 0 0,-1-1 0 0 0,0 1 0 0 0,0-1 0 0 0,-1 1 0 0 0,1 0 0 0 0,-1-1 0 0 0,1 1 0 0 0,-1-1 0 0 0,0 0 0 0 0,0 1 0 0 0,-1-1 0 0 0,1 0 1 0 0,-1 1-1 0 0,0-1 0 0 0,1 0 0 0 0,-1 0 0 0 0,-1 0 1 0 0,1-1 155 0 0,0 1 0 0 0,-1-1 1 0 0,1 0-1 0 0,-1 0 0 0 0,1 0 0 0 0,-1 0 1 0 0,0 0-1 0 0,0 0 0 0 0,0-1 0 0 0,0 1 1 0 0,0-1-1 0 0,0 0 0 0 0,0 0 0 0 0,-1 0 1 0 0,-1 0-156 0 0,-4 0 362 0 0,1 0 0 0 0,-1-1 0 0 0,1 0 0 0 0,-1 0 0 0 0,1-1 0 0 0,-3 0-362 0 0,8 0 12 0 0,-1 1 0 0 0,0-1 1 0 0,0 0-1 0 0,1 0 0 0 0,-1 0 0 0 0,0-1 1 0 0,1 1-1 0 0,-1-1 0 0 0,1 0 0 0 0,0 0 1 0 0,0 0-1 0 0,0 0 0 0 0,0-1 1 0 0,-3-2-13 0 0,1-6-2256 0 0,5 2-5421 0 0,0 2 649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41.019"/>
    </inkml:context>
    <inkml:brush xml:id="br0">
      <inkml:brushProperty name="width" value="0.05" units="cm"/>
      <inkml:brushProperty name="height" value="0.05" units="cm"/>
      <inkml:brushProperty name="color" value="#F6630D"/>
    </inkml:brush>
  </inkml:definitions>
  <inkml:trace contextRef="#ctx0" brushRef="#br0">151 238 13824 0 0,'11'-13'1500'0'0,"-11"9"-1109"0"0,1-1 1 0 0,-1 1 0 0 0,0 0-1 0 0,-1-1 1 0 0,1 1 0 0 0,-1 0-1 0 0,0 0 1 0 0,0-1 0 0 0,0 1-1 0 0,0 0 1 0 0,-1 0 0 0 0,0 0-1 0 0,0 0 1 0 0,0 1 0 0 0,0-1-1 0 0,0 0 1 0 0,-1 1 0 0 0,0 0-1 0 0,1-1 1 0 0,-1 1 0 0 0,-1 0-1 0 0,1 0 1 0 0,0 1 0 0 0,-2-1-392 0 0,3 1 16 0 0,-1 0 1 0 0,1 0 0 0 0,-1 0-1 0 0,0 1 1 0 0,1-1 0 0 0,-1 1-1 0 0,0 0 1 0 0,0 0 0 0 0,0 0-1 0 0,0 0 1 0 0,0 1 0 0 0,0-1-1 0 0,-1 1 1 0 0,1 0 0 0 0,0 0-1 0 0,0 0 1 0 0,0 0 0 0 0,0 0-1 0 0,0 1 1 0 0,0-1 0 0 0,-1 1-1 0 0,1 0 1 0 0,0 0 0 0 0,1 0-1 0 0,-1 0 1 0 0,0 1 0 0 0,0-1-1 0 0,0 1 1 0 0,1 0 0 0 0,-1 0 0 0 0,1 0-1 0 0,-1 0 1 0 0,1 0-17 0 0,0 0-6 0 0,0 0 0 0 0,0 1-1 0 0,0-1 1 0 0,0 0 0 0 0,1 1 0 0 0,-1 0 0 0 0,1-1-1 0 0,0 1 1 0 0,0 0 0 0 0,0-1 0 0 0,0 1 0 0 0,0 0 0 0 0,0 0-1 0 0,1 0 1 0 0,-1 0 0 0 0,1 0 0 0 0,0 0 0 0 0,0 0 0 0 0,0 0-1 0 0,0 0 1 0 0,1 0 0 0 0,-1 0 0 0 0,1 0 0 0 0,0-1-1 0 0,0 1 1 0 0,0 0 0 0 0,0 0 0 0 0,0 0 0 0 0,0-1 0 0 0,1 1-1 0 0,-1-1 1 0 0,1 1 0 0 0,0-1 0 0 0,0 0 0 0 0,0 1 0 0 0,0-1-1 0 0,0 0 1 0 0,1 0 6 0 0,2 2 8 0 0,-1-1 0 0 0,1 0 0 0 0,0 0 0 0 0,0-1 0 0 0,0 1 0 0 0,0-1 0 0 0,0 0 0 0 0,0 0 0 0 0,1-1 0 0 0,-1 0 0 0 0,1 0 0 0 0,4 1-8 0 0,-7-2 8 0 0,0 0-1 0 0,-1 0 0 0 0,1 0 1 0 0,-1-1-1 0 0,1 1 1 0 0,0-1-1 0 0,-1 1 0 0 0,1-1 1 0 0,-1 0-1 0 0,1 0 1 0 0,-1 0-1 0 0,0 0 1 0 0,1-1-1 0 0,-1 1 0 0 0,0 0 1 0 0,0-1-1 0 0,0 0 1 0 0,0 1-1 0 0,0-1 0 0 0,0 0 1 0 0,-1 0-1 0 0,1 0 1 0 0,0 0-1 0 0,-1-1 0 0 0,0 1 1 0 0,1 0-1 0 0,0-3-7 0 0,1-6 23 0 0,1 0 1 0 0,-2 0-1 0 0,0-1 0 0 0,0 1 0 0 0,-1-1 1 0 0,0 1-1 0 0,-1-1 0 0 0,-1 1 1 0 0,0-3-24 0 0,1-14-386 0 0,0 22 254 0 0,0-1 0 0 0,-1 1 0 0 0,1 0 0 0 0,-1-1 0 0 0,-1 1 0 0 0,1 0 0 0 0,-1 0 0 0 0,0 0 0 0 0,0 0 0 0 0,-1 1 0 0 0,0-1 0 0 0,-1-1 132 0 0,4 6 1 0 0,0 1 0 0 0,0 0 0 0 0,0 0 0 0 0,0-1 0 0 0,0 1 0 0 0,-1 0 0 0 0,1 0 0 0 0,0 0 0 0 0,0-1 0 0 0,0 1 0 0 0,0 0 0 0 0,-1 0 0 0 0,1 0 0 0 0,0-1 0 0 0,0 1 0 0 0,0 0 0 0 0,-1 0 0 0 0,1 0 0 0 0,0 0 0 0 0,0 0 0 0 0,-1 0 0 0 0,1-1 0 0 0,0 1 0 0 0,0 0 0 0 0,-1 0 0 0 0,1 0 0 0 0,0 0 0 0 0,-1 0 0 0 0,1 0 0 0 0,0 0 0 0 0,0 0 0 0 0,-1 0 0 0 0,1 0 0 0 0,0 0 0 0 0,0 0 0 0 0,-1 1 0 0 0,1-1 0 0 0,0 0 0 0 0,0 0 0 0 0,-1 0 0 0 0,1 0 0 0 0,0 0 0 0 0,0 0-1 0 0,-5 15 103 0 0,3 22 127 0 0,2-35-214 0 0,1 15 213 0 0,0 0-1 0 0,2 0 1 0 0,0 0 0 0 0,1-1-1 0 0,1 1 1 0 0,0-1-1 0 0,7 14-228 0 0,-9-25-595 0 0,0 1-1 0 0,1-1 1 0 0,0-1 0 0 0,0 1-1 0 0,0 0 1 0 0,0-1 0 0 0,1 1 595 0 0,1 0-1715 0 0,5 6-5658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0:41.841"/>
    </inkml:context>
    <inkml:brush xml:id="br0">
      <inkml:brushProperty name="width" value="0.05" units="cm"/>
      <inkml:brushProperty name="height" value="0.05" units="cm"/>
      <inkml:brushProperty name="color" value="#F6630D"/>
    </inkml:brush>
  </inkml:definitions>
  <inkml:trace contextRef="#ctx0" brushRef="#br0">51 47 14424 0 0,'-1'0'368'0'0,"0"0"0"0"0,0 0 0 0 0,1 0 0 0 0,-1 0 0 0 0,0 0 0 0 0,0 0 0 0 0,0 0 0 0 0,0 0 0 0 0,0 0 1 0 0,0 0-1 0 0,0 1 0 0 0,0-1 0 0 0,1 0 0 0 0,-1 1 0 0 0,0-1 0 0 0,0 1 0 0 0,0-1 0 0 0,1 1-368 0 0,-1-1 56 0 0,1 0 0 0 0,0 1-1 0 0,0-1 1 0 0,0 0-1 0 0,0 1 1 0 0,0-1 0 0 0,0 0-1 0 0,0 1 1 0 0,1-1 0 0 0,-1 0-1 0 0,0 1 1 0 0,0-1-1 0 0,0 0 1 0 0,0 1 0 0 0,0-1-1 0 0,0 0 1 0 0,1 1-1 0 0,-1-1 1 0 0,0 0 0 0 0,0 0-1 0 0,0 1 1 0 0,1-1 0 0 0,-1 0-1 0 0,0 0 1 0 0,0 1-1 0 0,1-1 1 0 0,-1 0 0 0 0,0 0-1 0 0,1 0-55 0 0,2 3 91 0 0,0-1 0 0 0,1 1 0 0 0,0-1 0 0 0,-1 0-1 0 0,1-1 1 0 0,0 1-91 0 0,0-1-2 0 0,1 0 0 0 0,-1 0 0 0 0,0 0 0 0 0,0-1 0 0 0,1 0-1 0 0,-1 0 1 0 0,0 0 0 0 0,1 0 0 0 0,-1 0 0 0 0,0-1 0 0 0,1 0 0 0 0,-1 0 0 0 0,0 0-1 0 0,0-1 1 0 0,1 0 2 0 0,-4 2 39 0 0,-1-1 0 0 0,1 1-1 0 0,0-1 1 0 0,-1 0 0 0 0,1 1-1 0 0,-1-1 1 0 0,1 0 0 0 0,-1 1-1 0 0,1-1 1 0 0,-1 0 0 0 0,0 0-1 0 0,1 0 1 0 0,-1 1 0 0 0,0-1-1 0 0,0 0 1 0 0,1 0 0 0 0,-1 0-1 0 0,0 0 1 0 0,0 0 0 0 0,0 0-1 0 0,0 1 1 0 0,0-1 0 0 0,0 0-1 0 0,0 0-38 0 0,0-2-18 0 0,-1 0-1 0 0,1 0 1 0 0,0 1-1 0 0,-1-1 1 0 0,0 0-1 0 0,1 0 1 0 0,-1 0 18 0 0,0 1-11 0 0,0 1 0 0 0,0-1 0 0 0,0 0 0 0 0,0 1 0 0 0,0-1 0 0 0,-1 1 0 0 0,1-1 1 0 0,0 1-1 0 0,-1-1 0 0 0,1 1 0 0 0,-1 0 0 0 0,1 0 0 0 0,-1 0 0 0 0,0 0 0 0 0,1 0 0 0 0,-1 0 0 0 0,0 0 0 0 0,0 1 0 0 0,0-1 11 0 0,-1 0 23 0 0,0 1 0 0 0,0-1 1 0 0,0 1-1 0 0,0 0 0 0 0,0 0 0 0 0,0 0 0 0 0,0 0 0 0 0,0 1 0 0 0,0-1 0 0 0,0 1 0 0 0,0 0 0 0 0,0 0-23 0 0,-2 1-16 0 0,1-1 0 0 0,-1 1 0 0 0,1 0-1 0 0,0 1 1 0 0,0-1 0 0 0,0 1 0 0 0,0-1-1 0 0,0 1 1 0 0,1 1 0 0 0,-1-1 0 0 0,1 0-1 0 0,0 1 1 0 0,0-1 0 0 0,0 1 0 0 0,0 0-1 0 0,0 2 17 0 0,2-4-6 0 0,0 1 0 0 0,0 0 1 0 0,0 0-1 0 0,1-1 0 0 0,-1 1 0 0 0,1 0 0 0 0,0 0 0 0 0,0 0 0 0 0,0-1 0 0 0,0 1 0 0 0,0 0 0 0 0,1 0 0 0 0,-1 0 1 0 0,1-1-1 0 0,-1 1 0 0 0,1 0 0 0 0,0-1 0 0 0,0 1 0 0 0,1 0 0 0 0,-1-1 0 0 0,0 0 0 0 0,2 2 6 0 0,1 3-11 0 0,1-2 0 0 0,0 1 0 0 0,0 0 0 0 0,0-1 0 0 0,1 0-1 0 0,0 0 1 0 0,4 3 11 0 0,-5-4 0 0 0,0-1 0 0 0,0 0 0 0 0,0 1 0 0 0,0-2 0 0 0,0 1 0 0 0,0-1 0 0 0,1 0 0 0 0,-1 0 0 0 0,1 0 0 0 0,0-1 0 0 0,0 1 0 0 0,-1-1 0 0 0,1-1 0 0 0,2 1 0 0 0,35-4 0 0 0,-38 3 0 0 0,-5 0 0 0 0,1 1 0 0 0,0-1 0 0 0,0 1 0 0 0,0 0 0 0 0,0-1 0 0 0,-1 1 0 0 0,1 0 0 0 0,0-1 0 0 0,-1 1 0 0 0,1 0 0 0 0,0 0 0 0 0,-1-1 0 0 0,1 1 0 0 0,-1 0 0 0 0,1 0 0 0 0,-1 0 0 0 0,0 0 0 0 0,1 0 0 0 0,-1 0 0 0 0,0 0 0 0 0,0 0 0 0 0,0 0 0 0 0,1 0 0 0 0,-1 0 0 0 0,0 0 0 0 0,3 12 856 0 0,0-10-263 0 0,-1-10-311 0 0,-5-19-80 0 0,2 21-189 0 0,0-1 1 0 0,0 1-1 0 0,1 0 1 0 0,-1 0-1 0 0,2-3-13 0 0,0-2-224 0 0,0 0 0 0 0,1 1 1 0 0,0 0-1 0 0,1-1 0 0 0,0 1 0 0 0,0 0 0 0 0,1 0 0 0 0,1-2 224 0 0,-3 8-37 0 0,0 0 0 0 0,-1 0 0 0 0,2 0 0 0 0,-1 0 0 0 0,0 0 0 0 0,1 0-1 0 0,-1 1 1 0 0,1-1 0 0 0,0 1 0 0 0,-1 0 0 0 0,1 0 0 0 0,1 0 0 0 0,-1 0-1 0 0,0 0 1 0 0,0 1 0 0 0,1-1 0 0 0,-1 1 0 0 0,0 0 0 0 0,1 0 0 0 0,0 0-1 0 0,-1 0 1 0 0,4 0 37 0 0,-3 1 27 0 0,-1 0 1 0 0,1 0-1 0 0,0 1 0 0 0,-1-1 0 0 0,1 1 0 0 0,0 0 0 0 0,-1 0 0 0 0,1 0 0 0 0,-1 0 0 0 0,1 0 0 0 0,-1 1 0 0 0,0 0 1 0 0,0 0-1 0 0,1 0 0 0 0,-1 0 0 0 0,-1 0 0 0 0,1 0 0 0 0,0 1 0 0 0,0-1 0 0 0,-1 1 0 0 0,0 0 0 0 0,1 0 0 0 0,-1 0 1 0 0,0 0-1 0 0,0 0 0 0 0,-1 0 0 0 0,1 1 0 0 0,-1-1 0 0 0,0 1 0 0 0,1 2-27 0 0,1 3 354 0 0,-1-1-1 0 0,0 1 1 0 0,0 1 0 0 0,-1-1-1 0 0,0 0 1 0 0,-1 0-1 0 0,0 0 1 0 0,-1 1 0 0 0,0-1-1 0 0,0 0 1 0 0,-2 8-354 0 0,2 0-1228 0 0,2-12 433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0.707"/>
    </inkml:context>
    <inkml:brush xml:id="br0">
      <inkml:brushProperty name="width" value="0.05" units="cm"/>
      <inkml:brushProperty name="height" value="0.05" units="cm"/>
      <inkml:brushProperty name="color" value="#AB008B"/>
    </inkml:brush>
  </inkml:definitions>
  <inkml:trace contextRef="#ctx0" brushRef="#br0">1 19 13824 0 0,'0'0'314'0'0,"0"0"46"0"0,0 0 22 0 0,17-8 510 0 0,5 4 1098 0 0,-14 2-1806 0 0,0 0 1 0 0,0 1-1 0 0,0 0 1 0 0,0 1 0 0 0,0 0-1 0 0,1 0 1 0 0,-1 0 0 0 0,0 1-1 0 0,2 1-184 0 0,-9-2 0 0 0,0 0 0 0 0,0 0 0 0 0,0 1 0 0 0,-1-1 0 0 0,1 0 0 0 0,0 1 0 0 0,0-1 0 0 0,0 0 0 0 0,0 1 0 0 0,0-1 0 0 0,0 1 0 0 0,0 0 0 0 0,-1-1 0 0 0,1 1 0 0 0,0 0 0 0 0,-1-1 0 0 0,1 1 0 0 0,0 0 0 0 0,-1 0 0 0 0,1-1 0 0 0,-1 1 0 0 0,1 0 0 0 0,-1 0 0 0 0,1 0 0 0 0,-1 0 0 0 0,0 0 0 0 0,1 0 0 0 0,-1 0 0 0 0,0 0 0 0 0,0 0 0 0 0,0 0 0 0 0,0 0 0 0 0,0 0 0 0 0,0 0 0 0 0,0 0 0 0 0,0 0 0 0 0,0 0 0 0 0,0 0 0 0 0,0 0 0 0 0,-1 0 0 0 0,1 0 0 0 0,0-1 0 0 0,-1 2 0 0 0,-1 4 0 0 0,-2 0 0 0 0,1 1 0 0 0,0-1 0 0 0,-1-1 0 0 0,-4 6 0 0 0,1-1 0 0 0,-16 18 0 0 0,19-24 0 0 0,0 0 0 0 0,0 1 0 0 0,0-1 0 0 0,1 1 0 0 0,-1 0 0 0 0,1 0 0 0 0,0 1 0 0 0,1-1 0 0 0,0 0 0 0 0,-1 4 0 0 0,3-8 0 0 0,0-1 0 0 0,0 1 0 0 0,0 0 0 0 0,0 0 0 0 0,0 0 0 0 0,0 0 0 0 0,1 0 0 0 0,-1 0 0 0 0,0-1 0 0 0,1 1 0 0 0,-1 0 0 0 0,1 0 0 0 0,-1 0 0 0 0,1-1 0 0 0,-1 1 0 0 0,1 0 0 0 0,-1-1 0 0 0,2 2 0 0 0,-1-1 0 0 0,0 0 1 0 0,1 1-1 0 0,-1-1 0 0 0,1 1 0 0 0,0-1 0 0 0,-1 0 0 0 0,1 1 0 0 0,0-1 0 0 0,0 0 0 0 0,0 0 0 0 0,0 0 0 0 0,0-1 1 0 0,0 1-1 0 0,0 0 0 0 0,0-1 0 0 0,1 1 0 0 0,-1-1 0 0 0,0 0 0 0 0,2 0 0 0 0,7 1-5 0 0,0-1-1 0 0,1-1 1 0 0,0 0 5 0 0,-8 1-7 0 0,9-1-100 0 0,5 0-5300 0 0,-9-2-569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1.057"/>
    </inkml:context>
    <inkml:brush xml:id="br0">
      <inkml:brushProperty name="width" value="0.05" units="cm"/>
      <inkml:brushProperty name="height" value="0.05" units="cm"/>
      <inkml:brushProperty name="color" value="#AB008B"/>
    </inkml:brush>
  </inkml:definitions>
  <inkml:trace contextRef="#ctx0" brushRef="#br0">0 10 9584 0 0,'0'0'438'0'0,"0"0"-8"0"0,16-4 4092 0 0,27 0-1019 0 0,-29 3-3189 0 0,1 1 0 0 0,-1 0 0 0 0,8 2-314 0 0,21 2-697 0 0,-11-1-2868 0 0,-20-1 2008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1.479"/>
    </inkml:context>
    <inkml:brush xml:id="br0">
      <inkml:brushProperty name="width" value="0.05" units="cm"/>
      <inkml:brushProperty name="height" value="0.05" units="cm"/>
      <inkml:brushProperty name="color" value="#AB008B"/>
    </inkml:brush>
  </inkml:definitions>
  <inkml:trace contextRef="#ctx0" brushRef="#br0">16 0 4608 0 0,'0'0'208'0'0,"0"0"391"0"0,0 0 1512 0 0,0 0 657 0 0,-2 2 3236 0 0,-5 7-3736 0 0,1 12 297 0 0,5-13-2498 0 0,1 0 1 0 0,0-1-1 0 0,1 1 0 0 0,-1 0 1 0 0,1-1-1 0 0,2 5-67 0 0,-3-9 4 0 0,1 0 0 0 0,0 0 0 0 0,0-1-1 0 0,0 1 1 0 0,0-1 0 0 0,1 1 0 0 0,-1-1-1 0 0,1 0 1 0 0,-1 1 0 0 0,1-1 0 0 0,0 0-1 0 0,0 0 1 0 0,0 0 0 0 0,0 0 0 0 0,0 0-1 0 0,0-1 1 0 0,1 1 0 0 0,-1-1 0 0 0,0 1-1 0 0,2-1-3 0 0,-2 0-15 0 0,1 0-1 0 0,-1 0 1 0 0,1-1-1 0 0,0 1 1 0 0,-1-1-1 0 0,1 0 1 0 0,0 0-1 0 0,-1 0 1 0 0,1 0-1 0 0,0-1 1 0 0,-1 1-1 0 0,1 0 1 0 0,-1-1-1 0 0,1 0 1 0 0,-1 0-1 0 0,1 0 1 0 0,-1 0-1 0 0,1 0 1 0 0,-1 0-1 0 0,0-1 1 0 0,1 1 15 0 0,0-2-81 0 0,1 1-1 0 0,-1-1 1 0 0,0 0 0 0 0,0 1 0 0 0,-1-1 0 0 0,1-1 0 0 0,0 1 0 0 0,-1 0-1 0 0,0-1 1 0 0,1-1 81 0 0,16-38-590 0 0,-12 23 314 0 0,2-9 408 0 0,-10 33-35 0 0,0-1-1 0 0,0 1 0 0 0,1 0 1 0 0,-1 0-1 0 0,1 0 1 0 0,0 0-1 0 0,0 0 0 0 0,1 0 1 0 0,-1 0-1 0 0,1 0 0 0 0,0 0 1 0 0,0 0-1 0 0,0-1 0 0 0,0 1 1 0 0,1 0-1 0 0,0-1 0 0 0,0 1 1 0 0,1 1-97 0 0,-2-2-158 0 0,1 0 0 0 0,0 1 0 0 0,0-1-1 0 0,1 0 1 0 0,-1 0 0 0 0,1 0 0 0 0,-1-1 0 0 0,1 1 0 0 0,0-1 0 0 0,0 1 0 0 0,0-1 0 0 0,0 0 0 0 0,0 0 0 0 0,1 0-1 0 0,-1-1 1 0 0,1 1 0 0 0,-1-1 0 0 0,1 0 0 0 0,1 1 158 0 0,0-2-1783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2.167"/>
    </inkml:context>
    <inkml:brush xml:id="br0">
      <inkml:brushProperty name="width" value="0.05" units="cm"/>
      <inkml:brushProperty name="height" value="0.05" units="cm"/>
      <inkml:brushProperty name="color" value="#AB008B"/>
    </inkml:brush>
  </inkml:definitions>
  <inkml:trace contextRef="#ctx0" brushRef="#br0">7 60 13824 0 0,'0'0'314'0'0,"-3"17"884"0"0,2-7-83 0 0,0 0 1 0 0,0 0 0 0 0,1 0 0 0 0,0 0-1 0 0,1 5-1115 0 0,0-7 173 0 0,0-1 0 0 0,1-1 0 0 0,0 1-1 0 0,0 0 1 0 0,0 0-173 0 0,-1-6 53 0 0,1 1 11 0 0,-1-4-143 0 0,0 0 0 0 0,0 0 0 0 0,0 0 0 0 0,-1 0 0 0 0,1 0 0 0 0,-1 0 0 0 0,1 0 0 0 0,-1-2 79 0 0,0-4-261 0 0,0-6-359 0 0,0 0 0 0 0,1 0 0 0 0,2-9 620 0 0,-2 20-53 0 0,-1-1 0 0 0,1 0 0 0 0,1 1 0 0 0,-1-1 0 0 0,0 1 0 0 0,1-1 0 0 0,0 1 0 0 0,-1 0 0 0 0,1 0-1 0 0,1-1 1 0 0,-1 2 0 0 0,0-1 0 0 0,1 0 0 0 0,-1 0 0 0 0,4-2 53 0 0,-5 4 66 0 0,0 1-1 0 0,0-1 1 0 0,1 0-1 0 0,-1 1 1 0 0,0-1-1 0 0,0 1 1 0 0,1-1 0 0 0,-1 1-1 0 0,0-1 1 0 0,1 1-1 0 0,-1 0 1 0 0,0 0-1 0 0,1 0 1 0 0,-1 0-1 0 0,0 0 1 0 0,1 0 0 0 0,-1 0-1 0 0,1 0 1 0 0,-1 0-1 0 0,0 1 1 0 0,1-1-1 0 0,-1 1 1 0 0,0-1-1 0 0,0 1 1 0 0,1-1 0 0 0,-1 1-1 0 0,0-1 1 0 0,0 1-1 0 0,0 0 1 0 0,0 0-1 0 0,0 0 1 0 0,0 0-1 0 0,0 0 1 0 0,0 0 0 0 0,1 0-66 0 0,3 5 318 0 0,0 1 0 0 0,-1-1 1 0 0,1 1-1 0 0,-1 0 1 0 0,1 3-319 0 0,-4-9 37 0 0,1 4 90 0 0,0 0 0 0 0,0 0 1 0 0,0-1-1 0 0,-1 1 0 0 0,0 1 0 0 0,0 3-127 0 0,7 22 430 0 0,-7-29-334 0 0,-1-1 0 0 0,0-1 0 0 0,0 0-5 0 0,0 0-16 0 0,-3-8 41 0 0,3 7-108 0 0,0 0 0 0 0,-1 1 0 0 0,1-1 0 0 0,0 0 0 0 0,-1 0 0 0 0,1 1-1 0 0,0-1 1 0 0,0 0 0 0 0,0 0 0 0 0,0 1 0 0 0,-1-1 0 0 0,1 0-1 0 0,0 0 1 0 0,1 0-8 0 0,0-6-48 0 0,0 0 0 0 0,1 0-1 0 0,0 0 1 0 0,0 0 0 0 0,1 0-1 0 0,-1 0 1 0 0,2 1 0 0 0,-1-1 0 0 0,1 1-1 0 0,0 0 1 0 0,0 0 0 0 0,1 0-1 0 0,-1 1 1 0 0,1 0 0 0 0,1 0 0 0 0,-1 0-1 0 0,1 0 1 0 0,-1 1 0 0 0,1 0-1 0 0,1 0 1 0 0,-1 0 0 0 0,1 1-1 0 0,-1 0 1 0 0,1 0 0 0 0,0 1 0 0 0,0 0-1 0 0,5-1 49 0 0,-9 3-7 0 0,-1 0-1 0 0,0 0 0 0 0,0 1 1 0 0,1-1-1 0 0,-1 1 0 0 0,0-1 1 0 0,0 1-1 0 0,0 0 0 0 0,0-1 1 0 0,0 1-1 0 0,0 0 0 0 0,0 1 1 0 0,0-1-1 0 0,0 0 0 0 0,0 0 1 0 0,0 1-1 0 0,-1-1 0 0 0,1 1 1 0 0,-1 0-1 0 0,1-1 0 0 0,-1 1 1 0 0,1 0-1 0 0,-1 0 0 0 0,1 1 8 0 0,0 5 184 0 0,0 0 0 0 0,0-1-1 0 0,0 1 1 0 0,-1 0 0 0 0,0 6-184 0 0,0 0 142 0 0,-2-10-107 0 0,1-1-1 0 0,0 0 1 0 0,0 0 0 0 0,1 0 0 0 0,-1 0-1 0 0,1 0 1 0 0,0 0 0 0 0,-1 0 0 0 0,1 0-1 0 0,1 1-34 0 0,6 16-293 0 0,-6-13-5935 0 0,-1-2-1306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3.761"/>
    </inkml:context>
    <inkml:brush xml:id="br0">
      <inkml:brushProperty name="width" value="0.05" units="cm"/>
      <inkml:brushProperty name="height" value="0.05" units="cm"/>
      <inkml:brushProperty name="color" value="#AB008B"/>
    </inkml:brush>
  </inkml:definitions>
  <inkml:trace contextRef="#ctx0" brushRef="#br0">6 1 3680 0 0,'0'0'284'0'0,"0"0"212"0"0,0 0 1584 0 0,0 0 708 0 0,0 0 144 0 0,0 0-262 0 0,0 0-1227 0 0,0 0-541 0 0,0 0-108 0 0,3 18 1463 0 0,-1-1-2028 0 0,-1 0 0 0 0,-1 0 0 0 0,-1 0-1 0 0,0 0 1 0 0,-3 8-229 0 0,2-10 0 0 0,0 1 1 0 0,1-1-1 0 0,0 1 0 0 0,1-1 0 0 0,1 1 0 0 0,2 9 0 0 0,5 14-1896 0 0,-8-38 1384 0 0,3 0-1637 0 0,-2-1-3989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4.160"/>
    </inkml:context>
    <inkml:brush xml:id="br0">
      <inkml:brushProperty name="width" value="0.05" units="cm"/>
      <inkml:brushProperty name="height" value="0.05" units="cm"/>
      <inkml:brushProperty name="color" value="#AB008B"/>
    </inkml:brush>
  </inkml:definitions>
  <inkml:trace contextRef="#ctx0" brushRef="#br0">205 0 11976 0 0,'0'0'266'0'0,"0"0"44"0"0,0 0 15 0 0,0 0-26 0 0,-8 16 3664 0 0,-10 3-2916 0 0,0-1 0 0 0,-1-1-1 0 0,-18 12-1046 0 0,-20 17 1136 0 0,49-38-1091 0 0,-18 17-22 0 0,24-24-24 0 0,1 1 1 0 0,0 0 0 0 0,0 0 0 0 0,-1 0-1 0 0,1-1 1 0 0,0 1 0 0 0,1 0 0 0 0,-1 0 0 0 0,0 0-1 0 0,0 0 1 0 0,1 1 0 0 0,-1-1 0 0 0,1 0-1 0 0,0 2 1 0 0,0-3 0 0 0,0 0 0 0 0,1 0 0 0 0,-1 0-1 0 0,1 1 1 0 0,-1-1 0 0 0,1 0 0 0 0,0 0 0 0 0,-1 0-1 0 0,1 0 1 0 0,0 0 0 0 0,0 0 0 0 0,-1 0-1 0 0,1 0 1 0 0,0 0 0 0 0,0-1 0 0 0,0 1-1 0 0,0 0 1 0 0,1 0 0 0 0,20 12 51 0 0,-14-10 206 0 0,0 0 1 0 0,0 0-1 0 0,0-1 0 0 0,0 0 0 0 0,0-1 0 0 0,1 1 1 0 0,3-1-258 0 0,16 0-1277 0 0,17-2 1277 0 0,-5 0-6605 0 0,-28 1-56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4.688"/>
    </inkml:context>
    <inkml:brush xml:id="br0">
      <inkml:brushProperty name="width" value="0.05" units="cm"/>
      <inkml:brushProperty name="height" value="0.05" units="cm"/>
      <inkml:brushProperty name="color" value="#AB008B"/>
    </inkml:brush>
  </inkml:definitions>
  <inkml:trace contextRef="#ctx0" brushRef="#br0">26 1 8288 0 0,'0'0'638'0'0,"-8"12"4910"0"0,5-8-5060 0 0,1 1 1 0 0,0-1-1 0 0,0 1 0 0 0,0 0 0 0 0,1-1 0 0 0,-1 1 1 0 0,1 0-1 0 0,0 0 0 0 0,0 0 0 0 0,1 0 0 0 0,0 0 1 0 0,0 0-1 0 0,0 1 0 0 0,0 0-488 0 0,1-4-27 0 0,-1 1-1 0 0,0 0 1 0 0,1-1-1 0 0,0 1 1 0 0,-1 0-1 0 0,1-1 1 0 0,0 1-1 0 0,0-1 1 0 0,1 0 0 0 0,-1 1-1 0 0,0-1 1 0 0,1 0-1 0 0,-1 1 1 0 0,1-1-1 0 0,0 0 1 0 0,0 0-1 0 0,0-1 1 0 0,0 1 0 0 0,0 0-1 0 0,0-1 1 0 0,0 1-1 0 0,1-1 1 0 0,-1 1-1 0 0,1-1 1 0 0,-1 0-1 0 0,3 1 28 0 0,-2-2 1 0 0,-1 1-1 0 0,1 0 1 0 0,0-1-1 0 0,-1 0 0 0 0,1 1 1 0 0,-1-1-1 0 0,1 0 0 0 0,0-1 1 0 0,-1 1-1 0 0,1 0 1 0 0,0-1-1 0 0,-1 1 0 0 0,1-1 1 0 0,-1 0-1 0 0,1 0 1 0 0,-1 0-1 0 0,1 0 0 0 0,-1 0 1 0 0,1 0-1 0 0,-1-1 0 0 0,0 1 1 0 0,0-1-1 0 0,0 0 1 0 0,0 0-1 0 0,0 1 0 0 0,0-1 1 0 0,-1-1-1 0 0,1 1 0 0 0,0 0 1 0 0,-1 0-1 0 0,1-1 0 0 0,0-2-134 0 0,1 0-1 0 0,-1 0 1 0 0,0 0-1 0 0,0-1 1 0 0,0 1-1 0 0,-1-1 1 0 0,0 1 0 0 0,0-1-1 0 0,-1 1 1 0 0,1-1-1 0 0,-1 1 1 0 0,0-1-1 0 0,-1 1 1 0 0,0-4 134 0 0,-2 1-357 0 0,-2 9 63 0 0,4-1 292 0 0,0 1 0 0 0,0 0-1 0 0,1 0 1 0 0,-1 0 0 0 0,0 0 0 0 0,1 0 0 0 0,-1 0-1 0 0,1 0 1 0 0,-1 0 0 0 0,1 1 0 0 0,0-1-1 0 0,-1 1 3 0 0,0 5 333 0 0,1-1 0 0 0,0 1 0 0 0,0 0 0 0 0,0 0 0 0 0,1 0 0 0 0,0 0 0 0 0,0 0 0 0 0,1 0 0 0 0,0-1 0 0 0,0 1-333 0 0,-1-4-36 0 0,0 0 1 0 0,1 0 0 0 0,-1 0-1 0 0,1 0 1 0 0,0 0 0 0 0,-1-1-1 0 0,1 1 1 0 0,1 0-1 0 0,-1-1 1 0 0,1 2 35 0 0,-1-3-384 0 0,-1 0 1 0 0,1 0-1 0 0,0 0 0 0 0,-1 0 1 0 0,1 0-1 0 0,0 0 0 0 0,-1-1 1 0 0,1 1-1 0 0,0-1 0 0 0,0 1 1 0 0,0-1-1 0 0,0 1 0 0 0,-1-1 1 0 0,1 0-1 0 0,0 0 0 0 0,0 0 1 0 0,0 0-1 0 0,1 0 384 0 0,2-1-6085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5.075"/>
    </inkml:context>
    <inkml:brush xml:id="br0">
      <inkml:brushProperty name="width" value="0.05" units="cm"/>
      <inkml:brushProperty name="height" value="0.05" units="cm"/>
      <inkml:brushProperty name="color" value="#AB008B"/>
    </inkml:brush>
  </inkml:definitions>
  <inkml:trace contextRef="#ctx0" brushRef="#br0">0 21 4144 0 0,'1'9'1329'0'0,"0"3"4255"0"0,4 19 250 0 0,2-1-3789 0 0,5 27-1403 0 0,-12-54-617 0 0,0-1 23 0 0,0 1-25 0 0,-11-23-330 0 0,8 5 40 0 0,0 0 0 0 0,1 0-1 0 0,1-1 1 0 0,1 1-1 0 0,0 0 1 0 0,1 0-1 0 0,1-5 268 0 0,-2 19 65 0 0,0 0-1 0 0,0 0 0 0 0,0 1 1 0 0,0-1-1 0 0,0 0 0 0 0,1 0 0 0 0,-1 0 1 0 0,0 0-1 0 0,0 1 0 0 0,0-1 1 0 0,1 0-1 0 0,-1 0 0 0 0,1 0 1 0 0,-1 1-1 0 0,0-1 0 0 0,1 0 0 0 0,-1 1 1 0 0,1-1-1 0 0,-1 0 0 0 0,1 1 1 0 0,0-1-1 0 0,-1 1 0 0 0,1-1 0 0 0,0 1 1 0 0,-1-1-1 0 0,1 1 0 0 0,0-1 1 0 0,-1 1-1 0 0,1 0 0 0 0,1-1-64 0 0,1 1-144 0 0,-1 0 0 0 0,1 0-1 0 0,0 1 1 0 0,0-1 0 0 0,-1 1 0 0 0,1-1 0 0 0,0 1-1 0 0,-1 0 1 0 0,1 0 144 0 0,4 1-1431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5.579"/>
    </inkml:context>
    <inkml:brush xml:id="br0">
      <inkml:brushProperty name="width" value="0.05" units="cm"/>
      <inkml:brushProperty name="height" value="0.05" units="cm"/>
      <inkml:brushProperty name="color" value="#E71224"/>
    </inkml:brush>
  </inkml:definitions>
  <inkml:trace contextRef="#ctx0" brushRef="#br0">0 55 10680 0 0,'0'0'241'0'0,"0"0"38"0"0,10-15 445 0 0,-6 11-469 0 0,0 0 0 0 0,0 1 0 0 0,0 0 1 0 0,0-1-1 0 0,1 2 0 0 0,-1-1 1 0 0,1 0-1 0 0,0 1 0 0 0,0 0 0 0 0,0 0 1 0 0,0 0-1 0 0,0 1 0 0 0,0 0 1 0 0,1 0-1 0 0,-1 0 0 0 0,0 1 1 0 0,4-1-256 0 0,-9 1 25 0 0,1 0 0 0 0,0 0 1 0 0,0 0-1 0 0,-1 0 1 0 0,1 0-1 0 0,0 0 1 0 0,0 0-1 0 0,-1 0 1 0 0,1 0-1 0 0,0 1 1 0 0,0-1-1 0 0,-1 0 1 0 0,1 0-1 0 0,0 1 1 0 0,-1-1-1 0 0,1 0 1 0 0,0 1-1 0 0,-1-1 1 0 0,1 1-1 0 0,-1-1 1 0 0,1 1-1 0 0,-1-1 0 0 0,1 1 1 0 0,-1-1-1 0 0,1 1 1 0 0,-1-1-1 0 0,1 1 1 0 0,-1 0-1 0 0,0-1 1 0 0,1 1-1 0 0,-1 0 1 0 0,0-1-1 0 0,1 1 1 0 0,-1 0-26 0 0,0 1 31 0 0,0-1 0 0 0,0 1 0 0 0,0-1-1 0 0,-1 0 1 0 0,1 1 0 0 0,0-1 0 0 0,-1 1 0 0 0,1-1 0 0 0,-1 0 0 0 0,1 1 0 0 0,-1-1 0 0 0,1 0 0 0 0,-1 1 0 0 0,0-1 0 0 0,0 0 0 0 0,0 0-1 0 0,0 0-30 0 0,-46 60 592 0 0,46-61-591 0 0,1 0-1 0 0,0 0 0 0 0,0 1 0 0 0,0-1 0 0 0,0 0 0 0 0,-1 0 0 0 0,1 0 0 0 0,0 1 0 0 0,0-1 1 0 0,0 0-1 0 0,0 0 0 0 0,0 1 0 0 0,0-1 0 0 0,0 0 0 0 0,0 0 0 0 0,0 0 0 0 0,0 1 0 0 0,0-1 0 0 0,0 0 1 0 0,0 0-1 0 0,0 1 0 0 0,0-1 0 0 0,0 0 0 0 0,0 0 0 0 0,0 1 0 0 0,0-1 0 0 0,0 0 0 0 0,0 0 1 0 0,0 0-1 0 0,0 1 0 0 0,1-1 0 0 0,-1 0 0 0 0,0 0 0 0 0,0 0 0 0 0,0 1 0 0 0,0-1 0 0 0,1 0 1 0 0,-1 0-1 0 0,0 0 0 0 0,0 0 0 0 0,0 0 0 0 0,0 1 0 0 0,1-1 0 0 0,-1 0 0 0 0,0 0 0 0 0,0 0 0 0 0,1 0 1 0 0,10 3-47 0 0,-10-2-7 0 0,81 21-662 0 0,-78-20 756 0 0,1 0 0 0 0,-1 0-1 0 0,0 0 1 0 0,0 0-1 0 0,0 1 1 0 0,0 0 0 0 0,-1 0-1 0 0,1 0 1 0 0,-1 0-1 0 0,1 0 1 0 0,-1 2-41 0 0,-2-4 46 0 0,0 0 0 0 0,0 0 0 0 0,0 1 0 0 0,0-1 0 0 0,0 0 0 0 0,-1 1 0 0 0,1-1 0 0 0,0 1 0 0 0,-1-1 0 0 0,0 1 0 0 0,1-1 0 0 0,-1 1 0 0 0,0-1 0 0 0,0 1 0 0 0,1-1 0 0 0,-1 1 0 0 0,-1-1 0 0 0,1 1 0 0 0,0-1 0 0 0,0 1 0 0 0,0-1 0 0 0,-1 1 0 0 0,1-1 0 0 0,-1 1 0 0 0,1-1 0 0 0,-1 1 0 0 0,0-1 0 0 0,1 0-1 0 0,-1 1 1 0 0,0-1 0 0 0,0 0 0 0 0,0 1 0 0 0,0-1 0 0 0,0 0 0 0 0,-1 1-46 0 0,-3 2 450 0 0,0 0 0 0 0,0 0-1 0 0,0-1 1 0 0,0 0 0 0 0,0 0-1 0 0,-1 0 1 0 0,1 0-1 0 0,-1-1 1 0 0,0 0 0 0 0,0 0-1 0 0,0 0 1 0 0,-3-1-450 0 0,3 0 17 0 0,0 0 1 0 0,0 0-1 0 0,-1-1 0 0 0,1 0 1 0 0,0 0-1 0 0,-1-1 1 0 0,-3 0-18 0 0,8 0-156 0 0,0 1 0 0 0,0-1 1 0 0,0 1-1 0 0,0-1 1 0 0,0 0-1 0 0,1 0 1 0 0,-1 0-1 0 0,0 0 1 0 0,1 0-1 0 0,-1 0 1 0 0,1 0-1 0 0,-1 0 0 0 0,1-1 1 0 0,-2 0 155 0 0,1-2-1331 0 0,-1 0-1 0 0,0 0 1 0 0,1 0 0 0 0,0 0-1 0 0,-1-2 1332 0 0,0-1-6066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39.202"/>
    </inkml:context>
    <inkml:brush xml:id="br0">
      <inkml:brushProperty name="width" value="0.05" units="cm"/>
      <inkml:brushProperty name="height" value="0.05" units="cm"/>
      <inkml:brushProperty name="color" value="#E71224"/>
    </inkml:brush>
  </inkml:definitions>
  <inkml:trace contextRef="#ctx0" brushRef="#br0">12 72 11976 0 0,'0'0'266'0'0,"0"0"44"0"0,0 0 15 0 0,0 0-26 0 0,17 4 2523 0 0,-7-3-2201 0 0,-1 0 0 0 0,1-1-1 0 0,0 0 1 0 0,0-1 0 0 0,3 0-621 0 0,-10 0 41 0 0,1 1 1 0 0,-1-1-1 0 0,0 0 1 0 0,0 0-1 0 0,0 0 1 0 0,0 0-1 0 0,0 0 1 0 0,0-1-1 0 0,0 1 1 0 0,0-1-1 0 0,0 0 1 0 0,-1 0-1 0 0,1 0 1 0 0,-1 0-1 0 0,1 0 1 0 0,-1-1-1 0 0,2-1-41 0 0,-4 3-12 0 0,1 1 1 0 0,-1-1-1 0 0,0 1 0 0 0,1 0 0 0 0,-1-1 0 0 0,0 1 0 0 0,0-1 0 0 0,0 1 0 0 0,0-1 0 0 0,1 1 1 0 0,-1-1-1 0 0,0 1 0 0 0,0-1 0 0 0,0 1 0 0 0,0-1 0 0 0,0 1 0 0 0,0-1 0 0 0,0 1 0 0 0,0-1 0 0 0,0 1 1 0 0,0-1-1 0 0,0 1 0 0 0,-1-1 0 0 0,1 1 0 0 0,0 0 0 0 0,0-1 0 0 0,0 1 0 0 0,-1-1 0 0 0,1 1 0 0 0,0-1 12 0 0,-1 0 12 0 0,0 0-1 0 0,0 1 0 0 0,0-1 1 0 0,0 0-1 0 0,0 0 0 0 0,-1 1 1 0 0,1-1-1 0 0,0 0 0 0 0,0 1 1 0 0,-1-1-1 0 0,0 1-11 0 0,-4-2 128 0 0,1 1 0 0 0,-1 0 0 0 0,0 0 0 0 0,0 1 0 0 0,0-1-128 0 0,1 2 65 0 0,0-1 0 0 0,0 1 0 0 0,0 0 0 0 0,1 0 0 0 0,-1 0 0 0 0,1 1 0 0 0,-1 0-1 0 0,1 0 1 0 0,-1 0 0 0 0,1 0 0 0 0,0 1 0 0 0,0-1 0 0 0,0 1 0 0 0,0 0 0 0 0,-2 3-65 0 0,4-4-16 0 0,0 0 0 0 0,0 0 1 0 0,0 0-1 0 0,1 0 0 0 0,-1 0 1 0 0,1 0-1 0 0,-1 0 0 0 0,1 0 1 0 0,0 1-1 0 0,0-1 1 0 0,0 1-1 0 0,0-1 0 0 0,0 0 1 0 0,1 1-1 0 0,-1 0 0 0 0,1-1 1 0 0,0 1-1 0 0,0-1 0 0 0,-1 1 1 0 0,2-1-1 0 0,-1 1 0 0 0,0 0 1 0 0,0-1-1 0 0,1 1 1 0 0,0-1-1 0 0,-1 1 0 0 0,1-1 1 0 0,0 1-1 0 0,0-1 0 0 0,1 1 16 0 0,0 1 4 0 0,0 0-1 0 0,0 0 1 0 0,1 0 0 0 0,-1 0-1 0 0,1-1 1 0 0,0 1-1 0 0,0-1 1 0 0,1 0-1 0 0,-1 0 1 0 0,0 0-1 0 0,1 0 1 0 0,0-1 0 0 0,0 1-1 0 0,0-1 1 0 0,0 0-1 0 0,0 0 1 0 0,0-1-1 0 0,1 1 1 0 0,-1-1-1 0 0,0 0 1 0 0,2 0-4 0 0,4 1 56 0 0,1-2 0 0 0,-1 1-1 0 0,0-2 1 0 0,0 1 0 0 0,0-1 0 0 0,0-1-1 0 0,0 0 1 0 0,0 0 0 0 0,0-1 0 0 0,0 0 0 0 0,-1-1-1 0 0,7-3-55 0 0,-16 7-1 0 0,0 0-14 0 0,1-1 0 0 0,-1 1 0 0 0,1 0 0 0 0,-1 0 0 0 0,1-1 1 0 0,-1 1-1 0 0,1 0 0 0 0,-1 0 0 0 0,1 0 0 0 0,0 0 0 0 0,-1 0 1 0 0,1 0-1 0 0,-1 0 0 0 0,1 0 0 0 0,-1 0 0 0 0,1 0 0 0 0,-1 0 1 0 0,1 0-1 0 0,0 0 0 0 0,-1 0 0 0 0,1 1 0 0 0,-1-1 0 0 0,1 0 0 0 0,-1 0 1 0 0,1 1-1 0 0,-1-1 0 0 0,1 0 0 0 0,-1 0 0 0 0,0 1 0 0 0,1-1 1 0 0,-1 1-1 0 0,1-1 0 0 0,-1 0 0 0 0,0 1 0 0 0,1-1 0 0 0,-1 1 15 0 0,5 9 555 0 0,-5-9 616 0 0,-3-5-593 0 0,2 0-478 0 0,-1 0 1 0 0,1 0-1 0 0,0 0 0 0 0,0 0 0 0 0,1 0 0 0 0,-1-1 0 0 0,1 1 1 0 0,0 0-1 0 0,0 0 0 0 0,1 0 0 0 0,-1-1 0 0 0,1-3-100 0 0,2-5 368 0 0,1-1-1 0 0,0 1 0 0 0,1-3-367 0 0,-3 12-46 0 0,-1 1-1 0 0,1-1 0 0 0,0 1 1 0 0,0 0-1 0 0,0-1 0 0 0,0 1 1 0 0,1 0-1 0 0,-1 0 0 0 0,1 1 1 0 0,0-1-1 0 0,0 1 0 0 0,0-1 1 0 0,0 1-1 0 0,0 0 0 0 0,0 0 1 0 0,1 0-1 0 0,-1 0 0 0 0,0 1 1 0 0,1-1-1 0 0,0 1 0 0 0,1 0 47 0 0,-2 0-31 0 0,-1 0-1 0 0,1 1 0 0 0,0 0 1 0 0,-1 0-1 0 0,1 0 1 0 0,0 0-1 0 0,-1 0 0 0 0,1 0 1 0 0,-1 1-1 0 0,1-1 1 0 0,0 1-1 0 0,-1 0 0 0 0,1 0 1 0 0,-1 0-1 0 0,0 0 0 0 0,1 0 1 0 0,-1 1-1 0 0,0-1 1 0 0,0 0-1 0 0,1 1 0 0 0,-1 0 1 0 0,0 0-1 0 0,-1-1 1 0 0,1 1-1 0 0,0 0 0 0 0,0 0 1 0 0,-1 1-1 0 0,0-1 0 0 0,1 0 1 0 0,-1 0-1 0 0,0 1 32 0 0,4 9 143 0 0,0 1-1 0 0,-1-1 1 0 0,0 1-1 0 0,-1 2-142 0 0,10 31 353 0 0,-10-30-1160 0 0,-1-12 323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5.535"/>
    </inkml:context>
    <inkml:brush xml:id="br0">
      <inkml:brushProperty name="width" value="0.05" units="cm"/>
      <inkml:brushProperty name="height" value="0.05" units="cm"/>
      <inkml:brushProperty name="color" value="#AB008B"/>
    </inkml:brush>
  </inkml:definitions>
  <inkml:trace contextRef="#ctx0" brushRef="#br0">135 46 3224 0 0,'-5'-17'8065'0'0,"4"15"-7433"0"0,0 0 1 0 0,0 0 0 0 0,0 1-1 0 0,-1-1 1 0 0,1 0-1 0 0,-1 1 1 0 0,1-1-1 0 0,-1 1 1 0 0,1 0-1 0 0,-1-1 1 0 0,0 1-1 0 0,0 0 1 0 0,-1 0-633 0 0,0-1 279 0 0,0 1 1 0 0,0 0 0 0 0,0 0 0 0 0,0 0 0 0 0,-1 1-1 0 0,1-1 1 0 0,0 1 0 0 0,-2 0-280 0 0,0 0-38 0 0,0 0-1 0 0,0 0 1 0 0,0 1-1 0 0,0 0 1 0 0,0 0-1 0 0,1 0 1 0 0,-1 0 0 0 0,0 1-1 0 0,1 0 1 0 0,-1 0-1 0 0,-3 2 39 0 0,7-3-4 0 0,0-1-1 0 0,0 1 1 0 0,0-1-1 0 0,0 1 0 0 0,0 0 1 0 0,0 0-1 0 0,0-1 1 0 0,0 1-1 0 0,1 0 1 0 0,-1 0-1 0 0,0 0 0 0 0,0 0 1 0 0,1 0-1 0 0,-1 0 1 0 0,0 0-1 0 0,1 0 1 0 0,-1 0-1 0 0,1 0 0 0 0,0 1 1 0 0,-1-1-1 0 0,1 0 1 0 0,0 0-1 0 0,0 0 0 0 0,-1 1 1 0 0,1-1-1 0 0,0 0 1 0 0,0 0-1 0 0,1 1 1 0 0,-1-1-1 0 0,0 0 0 0 0,0 0 5 0 0,1 1-9 0 0,0 0 0 0 0,0 0 0 0 0,0 0-1 0 0,0-1 1 0 0,0 1 0 0 0,0 0-1 0 0,0-1 1 0 0,1 1 0 0 0,-1-1-1 0 0,1 0 1 0 0,-1 1 0 0 0,1-1 0 0 0,0 0-1 0 0,-1 0 1 0 0,1 0 0 0 0,0 0-1 0 0,1 1 10 0 0,70 25 30 0 0,-71-25-19 0 0,0-1 0 0 0,-1 0 0 0 0,1 1 0 0 0,0-1 1 0 0,0 1-1 0 0,0 0 0 0 0,-1-1 0 0 0,1 1 0 0 0,-1 0 0 0 0,0 0 1 0 0,1 0-1 0 0,-1 0 0 0 0,0 0 0 0 0,0 0 0 0 0,0 0 0 0 0,-1 1 1 0 0,1-1-1 0 0,0 0 0 0 0,-1 1 0 0 0,1-1 0 0 0,-1 2-11 0 0,0-2 13 0 0,0-1 0 0 0,0 1-1 0 0,-1 0 1 0 0,1-1 0 0 0,0 1-1 0 0,-1-1 1 0 0,1 1 0 0 0,-1-1-1 0 0,0 1 1 0 0,1-1 0 0 0,-1 0-1 0 0,0 1 1 0 0,0-1 0 0 0,0 0-1 0 0,0 0 1 0 0,0 1 0 0 0,0-1-1 0 0,0 0 1 0 0,-1 0 0 0 0,1 0-1 0 0,0 0 1 0 0,0 0-13 0 0,-2 0 206 0 0,1 1 0 0 0,-1-1 0 0 0,0 0 0 0 0,1 0 0 0 0,-1 0-1 0 0,0 0 1 0 0,0 0 0 0 0,1 0 0 0 0,-4-1-206 0 0,2 1 209 0 0,0-1 0 0 0,0 0 0 0 0,0 0 0 0 0,0-1-1 0 0,0 1 1 0 0,0-1 0 0 0,0 0 0 0 0,0 0 0 0 0,1 0-1 0 0,-1 0 1 0 0,-1-2-209 0 0,3 3-222 0 0,1-1 1 0 0,-1 0-1 0 0,0 0 0 0 0,1 0 0 0 0,0 0 1 0 0,-1 0-1 0 0,1-1 0 0 0,0 1 1 0 0,-1 0-1 0 0,1-1 0 0 0,0 1 0 0 0,0-1 1 0 0,0 1-1 0 0,0-1 0 0 0,0 1 0 0 0,1-1 1 0 0,-1 0-1 0 0,0 1 0 0 0,1-1 0 0 0,-1 0 1 0 0,1 0-1 0 0,0 1 0 0 0,0-1 0 0 0,-1 0 1 0 0,1-1 221 0 0,0-3-1890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6.017"/>
    </inkml:context>
    <inkml:brush xml:id="br0">
      <inkml:brushProperty name="width" value="0.05" units="cm"/>
      <inkml:brushProperty name="height" value="0.05" units="cm"/>
      <inkml:brushProperty name="color" value="#AB008B"/>
    </inkml:brush>
  </inkml:definitions>
  <inkml:trace contextRef="#ctx0" brushRef="#br0">9 1 8288 0 0,'0'0'381'0'0,"0"0"-6"0"0,0 0 94 0 0,0 0 1291 0 0,0 0 596 0 0,0 0 120 0 0,0 0-246 0 0,-3 18 849 0 0,1-6-2653 0 0,1-6-287 0 0,0 1-1 0 0,0-1 1 0 0,0 0-1 0 0,1 0 1 0 0,0 0-1 0 0,0 0 1 0 0,1 0-1 0 0,0 1 1 0 0,0-1-1 0 0,0 0 0 0 0,1 0 1 0 0,1 4-139 0 0,11-48-1959 0 0,-11 31 1913 0 0,-1 0 0 0 0,1 0 1 0 0,0 0-1 0 0,1 1 0 0 0,-1 0 0 0 0,1 0 0 0 0,2-2 46 0 0,-4 6-24 0 0,-1 0 0 0 0,1 0 0 0 0,0 0 0 0 0,0 0 1 0 0,0 1-1 0 0,0-1 0 0 0,0 1 0 0 0,1-1 0 0 0,-1 1 0 0 0,1-1 24 0 0,-1 2 44 0 0,-1-1-1 0 0,0 1 1 0 0,1 0-1 0 0,-1-1 1 0 0,0 1-1 0 0,1 0 1 0 0,-1 0-1 0 0,1 0 1 0 0,-1 0-1 0 0,0 0 1 0 0,1 0-1 0 0,-1 0 1 0 0,1 1-1 0 0,-1-1 1 0 0,0 1-1 0 0,1-1 1 0 0,-1 1-1 0 0,0-1 1 0 0,1 1-44 0 0,0 0 41 0 0,-1 0-1 0 0,0 0 1 0 0,0 0-1 0 0,1 0 1 0 0,-1 0-1 0 0,0 1 1 0 0,0-1-1 0 0,0 0 1 0 0,0 1-1 0 0,-1-1 1 0 0,1 0-1 0 0,0 1 1 0 0,-1-1-1 0 0,1 1 1 0 0,0-1-1 0 0,-1 1-40 0 0,7 29 431 0 0,-4-12-1 0 0,1 0-211 0 0,0 3-935 0 0,2-9-6121 0 0,-5-13-44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6.444"/>
    </inkml:context>
    <inkml:brush xml:id="br0">
      <inkml:brushProperty name="width" value="0.05" units="cm"/>
      <inkml:brushProperty name="height" value="0.05" units="cm"/>
      <inkml:brushProperty name="color" value="#AB008B"/>
    </inkml:brush>
  </inkml:definitions>
  <inkml:trace contextRef="#ctx0" brushRef="#br0">154 55 5984 0 0,'-3'-19'4506'0'0,"1"16"-3953"0"0,1 1 0 0 0,-1 0 0 0 0,0-1 0 0 0,1 1-1 0 0,-1 0 1 0 0,0 0 0 0 0,0 0 0 0 0,0 0 0 0 0,-1 1-1 0 0,1-1 1 0 0,0 1 0 0 0,-1-1 0 0 0,1 1 0 0 0,-2-1-553 0 0,1 1 190 0 0,0 0 1 0 0,-1 0 0 0 0,1 0-1 0 0,-1 0 1 0 0,1 0 0 0 0,0 1-1 0 0,-1 0 1 0 0,1 0 0 0 0,-1 0 0 0 0,1 0-1 0 0,-1 0 1 0 0,1 1 0 0 0,-1-1-1 0 0,1 1 1 0 0,0 0 0 0 0,-1 0-1 0 0,-1 1-190 0 0,1 0 91 0 0,0 0-1 0 0,1 0 0 0 0,0 0 1 0 0,-1 0-1 0 0,1 1 0 0 0,0-1 1 0 0,0 1-1 0 0,0 0 0 0 0,0 0 1 0 0,1 0-1 0 0,-1 0 1 0 0,1 1-1 0 0,0-1 0 0 0,0 1 1 0 0,0-1-1 0 0,0 1 0 0 0,1 0 1 0 0,-1-1-1 0 0,1 1 0 0 0,0 0 1 0 0,0 0-1 0 0,0 0 0 0 0,1 1-90 0 0,0-2-1 0 0,-1 0 0 0 0,1 0 0 0 0,1 0 0 0 0,-1 1 0 0 0,0-1 0 0 0,1 0 0 0 0,0 0 0 0 0,-1 0 0 0 0,1 0 0 0 0,0 0 0 0 0,1 0 0 0 0,-1 0 0 0 0,1-1 0 0 0,-1 1 0 0 0,1 0 0 0 0,0-1 0 0 0,0 1 0 0 0,0-1 0 0 0,0 1 0 0 0,0-1 0 0 0,0 0 0 0 0,1 0 0 0 0,-1 0-1 0 0,1 0 1 0 0,0-1 0 0 0,-1 1 0 0 0,1-1 0 0 0,0 1 0 0 0,2 0 1 0 0,0-1 0 0 0,0 1 0 0 0,0-1 0 0 0,0 0 0 0 0,0 0 0 0 0,0 0 0 0 0,0-1 0 0 0,0 0 0 0 0,0 0 0 0 0,0 0 0 0 0,0-1 0 0 0,1 1 0 0 0,-1-1 0 0 0,0-1 0 0 0,0 1 0 0 0,-1 0 0 0 0,1-1 0 0 0,0 0 0 0 0,0 0 0 0 0,1-2 0 0 0,-4 3 0 0 0,1-1 0 0 0,0 0 0 0 0,0 0 0 0 0,-1 0 0 0 0,1 0 0 0 0,-1-1 0 0 0,0 1 0 0 0,0-1 0 0 0,0 1 0 0 0,0-1 0 0 0,0 0 0 0 0,0 0 0 0 0,-1 0 0 0 0,1 0 0 0 0,-1 0 0 0 0,0 0 0 0 0,0 0 0 0 0,0 0 0 0 0,0-1 0 0 0,-1 1 0 0 0,1 0 0 0 0,-1 0 0 0 0,0-1 0 0 0,0 1 0 0 0,0 0 0 0 0,0-1 0 0 0,-1 1 0 0 0,1 0 0 0 0,-1-1 0 0 0,0 0 0 0 0,0 1-83 0 0,0-1 0 0 0,0 0 0 0 0,-1 1 0 0 0,1 0 0 0 0,-1-1 0 0 0,0 1 0 0 0,0-1 83 0 0,-13-12-4080 0 0,8 12-2906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6.780"/>
    </inkml:context>
    <inkml:brush xml:id="br0">
      <inkml:brushProperty name="width" value="0.05" units="cm"/>
      <inkml:brushProperty name="height" value="0.05" units="cm"/>
      <inkml:brushProperty name="color" value="#AB008B"/>
    </inkml:brush>
  </inkml:definitions>
  <inkml:trace contextRef="#ctx0" brushRef="#br0">1 1 13824 0 0,'0'0'629'0'0,"0"0"-12"0"0,0 0-251 0 0,0 0 390 0 0,0 0 215 0 0,0 0 43 0 0,0 0-61 0 0,1 13 772 0 0,3 10-372 0 0,-1 1 0 0 0,0 16-1353 0 0,2 15 12 0 0,-3-36-349 0 0,6 37 880 0 0,1-21-4824 0 0,-7-31-2881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7.133"/>
    </inkml:context>
    <inkml:brush xml:id="br0">
      <inkml:brushProperty name="width" value="0.05" units="cm"/>
      <inkml:brushProperty name="height" value="0.05" units="cm"/>
      <inkml:brushProperty name="color" value="#AB008B"/>
    </inkml:brush>
  </inkml:definitions>
  <inkml:trace contextRef="#ctx0" brushRef="#br0">0 3 6912 0 0,'0'0'314'0'0,"18"-3"2138"0"0,-3 4 4051 0 0,9 3-3250 0 0,9 0-1832 0 0,27-3-1534 0 0,-21-7-5461 0 0,-25 4 1924 0 0,-9 2 1804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7.478"/>
    </inkml:context>
    <inkml:brush xml:id="br0">
      <inkml:brushProperty name="width" value="0.05" units="cm"/>
      <inkml:brushProperty name="height" value="0.05" units="cm"/>
      <inkml:brushProperty name="color" value="#AB008B"/>
    </inkml:brush>
  </inkml:definitions>
  <inkml:trace contextRef="#ctx0" brushRef="#br0">52 94 8288 0 0,'0'0'381'0'0,"-9"14"350"0"0,2 40 8421 0 0,7-39-7910 0 0,0 1 0 0 0,1-1-1 0 0,0 0 1 0 0,2 5-1242 0 0,-2-19-2 0 0,1 0 15 0 0,-2 10-225 0 0,0-10-839 0 0,0-1-385 0 0,0 0-1136 0 0,0 0-4247 0 0</inkml:trace>
  <inkml:trace contextRef="#ctx0" brushRef="#br0" timeOffset="1">4 3 15664 0 0,'0'0'344'0'0,"0"0"71"0"0,-2-1 9 0 0,1 1 24 0 0,1-2-360 0 0,0 2-88 0 0,0 0 0 0 0,0 0 0 0 0,0 0 424 0 0,0 0 72 0 0,0 0 16 0 0,3 3-7991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7.840"/>
    </inkml:context>
    <inkml:brush xml:id="br0">
      <inkml:brushProperty name="width" value="0.05" units="cm"/>
      <inkml:brushProperty name="height" value="0.05" units="cm"/>
      <inkml:brushProperty name="color" value="#AB008B"/>
    </inkml:brush>
  </inkml:definitions>
  <inkml:trace contextRef="#ctx0" brushRef="#br0">1 40 15288 0 0,'0'0'348'0'0,"6"-15"1475"0"0,0 11-1441 0 0,0 1 0 0 0,0 0 0 0 0,0 0-1 0 0,0 0 1 0 0,0 1 0 0 0,1 0 0 0 0,-1 0-1 0 0,2 1-381 0 0,-4 0 41 0 0,0 1 0 0 0,0-1 0 0 0,1 1 0 0 0,-1 1 0 0 0,0-1 0 0 0,0 0-1 0 0,0 1 1 0 0,1 0 0 0 0,-1 0 0 0 0,0 0 0 0 0,0 1 0 0 0,0-1 0 0 0,2 2-41 0 0,-5-2 13 0 0,0-1 0 0 0,0 1 0 0 0,0 0 0 0 0,0 0 0 0 0,0-1 0 0 0,0 1 0 0 0,0 0 0 0 0,0 0 0 0 0,0 0 0 0 0,0 0 0 0 0,0 0 0 0 0,-1 0 0 0 0,1 0 0 0 0,0 0 0 0 0,-1 0 0 0 0,1 1 0 0 0,-1-1 0 0 0,1 0 0 0 0,-1 0 0 0 0,1 1 0 0 0,-1-1 0 0 0,0 0 0 0 0,0 0 0 0 0,0 1 0 0 0,1-1 0 0 0,-1 0 0 0 0,-1 1 0 0 0,1-1 0 0 0,0 0 0 0 0,0 1 0 0 0,0-1 0 0 0,-1 0 0 0 0,1 0 0 0 0,0 1 0 0 0,-1-1-13 0 0,-1 4-6 0 0,0 0 0 0 0,-1 0 0 0 0,0 0 0 0 0,1 0-1 0 0,-1-1 1 0 0,-4 5 6 0 0,-49 47 0 0 0,54-54 4 0 0,1-1 0 0 0,0 1-1 0 0,0 0 1 0 0,-1 0 0 0 0,1 0-1 0 0,0 0 1 0 0,1 0 0 0 0,-1 0-1 0 0,0 0 1 0 0,1 1 0 0 0,-1-1-1 0 0,1 0 1 0 0,-1 0-1 0 0,1 0 1 0 0,0 1 0 0 0,0-1-1 0 0,0 0 1 0 0,1 2-4 0 0,-1-2 71 0 0,0-1-1 0 0,1 0 1 0 0,-1 1-1 0 0,1-1 1 0 0,-1 0-1 0 0,1 1 1 0 0,0-1-1 0 0,-1 0 1 0 0,1 0-1 0 0,0 1 1 0 0,0-1-1 0 0,0 0 1 0 0,0 0-1 0 0,0 0 1 0 0,0 0-1 0 0,0 0 1 0 0,0 0-1 0 0,1 0 1 0 0,-1-1-1 0 0,0 1 1 0 0,1 0-1 0 0,-1-1 1 0 0,0 1-1 0 0,1-1 1 0 0,-1 1-1 0 0,0-1 1 0 0,1 0-1 0 0,0 1-70 0 0,9 0 3 0 0,0 1-1 0 0,-1-1 0 0 0,1-1 0 0 0,0 0 1 0 0,0-1-1 0 0,-1 0 0 0 0,2 0-2 0 0,20-6-2793 0 0,-25 4 1770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8.225"/>
    </inkml:context>
    <inkml:brush xml:id="br0">
      <inkml:brushProperty name="width" value="0.05" units="cm"/>
      <inkml:brushProperty name="height" value="0.05" units="cm"/>
      <inkml:brushProperty name="color" value="#AB008B"/>
    </inkml:brush>
  </inkml:definitions>
  <inkml:trace contextRef="#ctx0" brushRef="#br0">1 11 15664 0 0,'0'0'356'0'0,"0"0"49"0"0,0 0 21 0 0,0 0-42 0 0,11-9 1592 0 0,24 8 1605 0 0,20 7-2775 0 0,-4 0-1086 0 0,-14-3-3721 0 0,-25-2 2467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8.703"/>
    </inkml:context>
    <inkml:brush xml:id="br0">
      <inkml:brushProperty name="width" value="0.05" units="cm"/>
      <inkml:brushProperty name="height" value="0.05" units="cm"/>
      <inkml:brushProperty name="color" value="#AB008B"/>
    </inkml:brush>
  </inkml:definitions>
  <inkml:trace contextRef="#ctx0" brushRef="#br0">21 1 9672 0 0,'-1'0'613'0'0,"0"0"0"0"0,0 1 0 0 0,0-1 0 0 0,0 0 0 0 0,0 1 0 0 0,0 0 0 0 0,0-1 0 0 0,0 1 0 0 0,0-1 0 0 0,0 1 0 0 0,0 0 0 0 0,1 0 0 0 0,-1-1 0 0 0,0 2-613 0 0,0-1 390 0 0,0 0 0 0 0,1 0 0 0 0,-1 0 0 0 0,0 0 0 0 0,1 1-1 0 0,-1-1 1 0 0,1 0 0 0 0,0 1 0 0 0,-1-1 0 0 0,1 2-390 0 0,0 2 137 0 0,-1 1-1 0 0,2 0 1 0 0,-1 0 0 0 0,1-1 0 0 0,0 4-137 0 0,1 12 649 0 0,0 17-636 0 0,1-1-1 0 0,5 18-12 0 0,-4-36 0 0 0,-2-13 0 0 0,-1 0 0 0 0,0 1 0 0 0,0-1 0 0 0,0 0 0 0 0,-1 1 0 0 0,-1-4 0 0 0,-1-2-64 0 0,1-1-272 0 0,1-1 219 0 0,-1-1 0 0 0,1 1-1 0 0,-1-1 1 0 0,1 1 0 0 0,-1-1-1 0 0,1 1 1 0 0,0-1 0 0 0,0 0-1 0 0,0 1 1 0 0,0-1 0 0 0,0 1 0 0 0,0-1-1 0 0,0-1 118 0 0,0 2-59 0 0,1-8-66 0 0,1 0 0 0 0,-1 0 0 0 0,1 1 0 0 0,1-1 0 0 0,0 1 0 0 0,0-1 0 0 0,1 1 0 0 0,-1 0 0 0 0,2 0-1 0 0,-1 1 1 0 0,4-5 125 0 0,-6 10 26 0 0,1-1-1 0 0,-1 1 1 0 0,0 0-1 0 0,0 0 1 0 0,1 0-1 0 0,-1 1 1 0 0,1-1-1 0 0,0 0 1 0 0,-1 1-1 0 0,1 0 1 0 0,0 0-1 0 0,0 0 1 0 0,0 0-1 0 0,0 0 1 0 0,0 0-26 0 0,-1 1 55 0 0,0-1 1 0 0,0 1-1 0 0,0 0 1 0 0,1 0-1 0 0,-1 0 1 0 0,0 0-1 0 0,0 0 0 0 0,0 0 1 0 0,0 0-1 0 0,0 1 1 0 0,0-1-1 0 0,0 1 1 0 0,0 0-1 0 0,0-1 1 0 0,0 1-1 0 0,0 0 1 0 0,-1 0-1 0 0,1 0 1 0 0,0 0-1 0 0,0 1 1 0 0,-1-1-1 0 0,1 1-55 0 0,4 4-23 0 0,-1 0-1 0 0,0 1 1 0 0,0 0-1 0 0,-1 0 1 0 0,0 0-1 0 0,0 0 1 0 0,0 1-1 0 0,-1-1 1 0 0,-1 1-1 0 0,2 4 24 0 0,-3-9 54 0 0,-1 0 0 0 0,0 0 0 0 0,0-1 0 0 0,0 1-1 0 0,0 0 1 0 0,0-1 0 0 0,0 1 0 0 0,-1 0 0 0 0,1-1-1 0 0,-1 1 1 0 0,0 0 0 0 0,0-1 0 0 0,0 1 0 0 0,0-1 0 0 0,0 1-1 0 0,0-1 1 0 0,-1 0 0 0 0,1 1 0 0 0,-1-1 0 0 0,0 0-1 0 0,1 0 1 0 0,-1 0 0 0 0,0 0 0 0 0,0-1 0 0 0,-1 1 0 0 0,1 0-1 0 0,0-1 1 0 0,0 1 0 0 0,-1-1 0 0 0,1 0 0 0 0,-1 0-1 0 0,-1 1-53 0 0,-4 1 257 0 0,-1-1 0 0 0,1 1-1 0 0,-1-1 1 0 0,0-1 0 0 0,1 1-1 0 0,-1-2 1 0 0,0 1 0 0 0,0-1-1 0 0,-4-1-256 0 0,11 1-129 0 0,-1 0 0 0 0,1-1-1 0 0,-1 1 1 0 0,1-1 0 0 0,0 0 0 0 0,0 0-1 0 0,-1 1 1 0 0,1-2 0 0 0,0 1-1 0 0,0 0 1 0 0,0 0 0 0 0,0-1 0 0 0,-1 0 129 0 0,2 1-660 0 0,-1 0 0 0 0,1-1 0 0 0,0 1 0 0 0,0-1 0 0 0,0 1 0 0 0,0-1 0 0 0,0 1 0 0 0,0-1 0 0 0,0 0 0 0 0,-1-1 660 0 0,2-1-1535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9.376"/>
    </inkml:context>
    <inkml:brush xml:id="br0">
      <inkml:brushProperty name="width" value="0.05" units="cm"/>
      <inkml:brushProperty name="height" value="0.05" units="cm"/>
      <inkml:brushProperty name="color" value="#AB008B"/>
    </inkml:brush>
  </inkml:definitions>
  <inkml:trace contextRef="#ctx0" brushRef="#br0">10 3 11976 0 0,'0'0'546'0'0,"0"0"-10"0"0,0 0-134 0 0,0 0 703 0 0,-3 14 4087 0 0,1-4-4417 0 0,1-2-564 0 0,-1 1-1 0 0,1 0 1 0 0,1-1 0 0 0,0 1-1 0 0,0 0-210 0 0,0-6-6 0 0,1-1 0 0 0,-1 1 0 0 0,1 0 0 0 0,-1-1 0 0 0,1 1 0 0 0,0-1 0 0 0,0 0 0 0 0,0 1 0 0 0,0-1 0 0 0,1 0 0 0 0,-1 1 0 0 0,1-1 0 0 0,-1 0 0 0 0,1 0 0 0 0,0 0 0 0 0,0 0 0 0 0,0-1 0 0 0,0 1 0 0 0,0 0 6 0 0,1 0 127 0 0,1 1 0 0 0,-1-1 0 0 0,1 0 0 0 0,0 0 0 0 0,0 0 0 0 0,0 0-1 0 0,0-1 1 0 0,0 0 0 0 0,0 0 0 0 0,0 0 0 0 0,0 0 0 0 0,4 0-127 0 0,-6-1 23 0 0,0 0-1 0 0,1 0 1 0 0,-1-1 0 0 0,0 1 0 0 0,1-1 0 0 0,-1 1 0 0 0,0-1 0 0 0,1 0-1 0 0,-1 0 1 0 0,0 0 0 0 0,0 0 0 0 0,0 0 0 0 0,0-1 0 0 0,0 1-1 0 0,0 0 1 0 0,0-1 0 0 0,-1 0 0 0 0,1 1 0 0 0,0-1 0 0 0,-1 0 0 0 0,1 0-1 0 0,-1 0 1 0 0,1-2-23 0 0,6-10-332 0 0,-2 0 0 0 0,0 0 0 0 0,0-1 0 0 0,-1 0 0 0 0,-1-1 0 0 0,0-1 332 0 0,-2 7 603 0 0,-4 23 303 0 0,-2 3-427 0 0,4-9-435 0 0,-1-1-1 0 0,1 0 1 0 0,0 0-1 0 0,1 1 1 0 0,-1-1 0 0 0,1 0-1 0 0,0 0 1 0 0,1 0-1 0 0,0 3-43 0 0,-1-6-111 0 0,1 0 1 0 0,-1 0-1 0 0,1 0 0 0 0,-1 0 0 0 0,1 0 1 0 0,0-1-1 0 0,0 1 0 0 0,0 0 1 0 0,1-1-1 0 0,-1 1 111 0 0,1-1-513 0 0,-1 0-1 0 0,1 0 1 0 0,0 0 0 0 0,0-1 0 0 0,0 1 0 0 0,0-1-1 0 0,0 1 514 0 0,5 1-1568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0.032"/>
    </inkml:context>
    <inkml:brush xml:id="br0">
      <inkml:brushProperty name="width" value="0.05" units="cm"/>
      <inkml:brushProperty name="height" value="0.05" units="cm"/>
      <inkml:brushProperty name="color" value="#E71224"/>
    </inkml:brush>
  </inkml:definitions>
  <inkml:trace contextRef="#ctx0" brushRef="#br0">0 1 3224 0 0,'0'0'505'0'0,"0"0"914"0"0,0 0 401 0 0,0 0 78 0 0,0 0-32 0 0,0 0-216 0 0,0 0-91 0 0,1 2 1442 0 0,5 10-1661 0 0,-3-2-796 0 0,0-1 0 0 0,1 1 0 0 0,5 8-544 0 0,8 21 1412 0 0,-14-31-1309 0 0,0-1-1 0 0,0 1 1 0 0,1-1 0 0 0,2 5-103 0 0,-4-9 6 0 0,0 0 0 0 0,0-1 0 0 0,0 1 0 0 0,0-1 0 0 0,0 1 0 0 0,1-1 1 0 0,-1 1-1 0 0,1-1 0 0 0,0 0 0 0 0,-1 0 0 0 0,1-1 0 0 0,1 1-6 0 0,-3-2 29 0 0,0 0-1 0 0,0 0 1 0 0,0 0 0 0 0,0 0-1 0 0,0 0 1 0 0,0 0-1 0 0,0 0 1 0 0,-1-1 0 0 0,1 1-1 0 0,0 0 1 0 0,0-1 0 0 0,0 1-1 0 0,0-1 1 0 0,0 1 0 0 0,0-1-1 0 0,0 1 1 0 0,-1-1 0 0 0,1 0-1 0 0,0 1 1 0 0,0-1-1 0 0,-1 0 1 0 0,1 0 0 0 0,-1 1-1 0 0,1-2-28 0 0,16-20-667 0 0,-11 10 706 0 0,-1 0-1 0 0,0-1 1 0 0,-1 0-1 0 0,-1 0 1 0 0,3-12-39 0 0,-3 12 48 0 0,-3 10-283 0 0,1 0 0 0 0,-1 0 1 0 0,0 0-1 0 0,0 0 0 0 0,0 0 0 0 0,0 0 0 0 0,0 0 0 0 0,-1 0 0 0 0,1 0 0 0 0,-1-1 235 0 0,0 4-1304 0 0,1 0-52 0 0,0 0-10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19.716"/>
    </inkml:context>
    <inkml:brush xml:id="br0">
      <inkml:brushProperty name="width" value="0.05" units="cm"/>
      <inkml:brushProperty name="height" value="0.05" units="cm"/>
      <inkml:brushProperty name="color" value="#AB008B"/>
    </inkml:brush>
  </inkml:definitions>
  <inkml:trace contextRef="#ctx0" brushRef="#br0">154 57 15664 0 0,'0'0'356'0'0,"0"0"49"0"0,-2-19 553 0 0,1 16-629 0 0,0 1-1 0 0,0 0 0 0 0,0-1 1 0 0,-1 1-1 0 0,1 0 0 0 0,-1 0 0 0 0,1 0 1 0 0,-1 0-1 0 0,0 0 0 0 0,0 1 1 0 0,0-1-1 0 0,0 0 0 0 0,0 1 0 0 0,0 0 1 0 0,0-1-1 0 0,0 1 0 0 0,-2-1-328 0 0,1 1 75 0 0,0 1 0 0 0,-1-1-1 0 0,1 0 1 0 0,0 1 0 0 0,-1 0-1 0 0,1-1 1 0 0,-1 1 0 0 0,1 1 0 0 0,-1-1-75 0 0,1 1-2 0 0,-1-1 0 0 0,1 1 0 0 0,0 1 1 0 0,0-1-1 0 0,-1 0 0 0 0,1 1 0 0 0,0-1 1 0 0,0 1-1 0 0,1 0 0 0 0,-1 0 0 0 0,0 0 1 0 0,0 0-1 0 0,0 2 2 0 0,-3 2-10 0 0,-1 1 1 0 0,1-1-1 0 0,1 2 0 0 0,-3 3 10 0 0,6-9 0 0 0,1 0 0 0 0,0 1 0 0 0,0-1 0 0 0,0 0 0 0 0,0 1 0 0 0,0-1 0 0 0,0 0 0 0 0,1 1 0 0 0,0-1 0 0 0,-1 1 0 0 0,1-1 0 0 0,0 1 0 0 0,0-1 0 0 0,0 1 0 0 0,0-1 0 0 0,0 1 0 0 0,1-1 0 0 0,-1 1 0 0 0,1-1 0 0 0,0 1 0 0 0,0-1 1 0 0,0 1 35 0 0,1 0 1 0 0,-1 0-1 0 0,1 1 0 0 0,0-1 1 0 0,0 0-1 0 0,0 0 1 0 0,1-1-1 0 0,-1 1 1 0 0,0 0-1 0 0,1-1 1 0 0,2 2-37 0 0,-1-1 133 0 0,1 0 1 0 0,-1-1 0 0 0,1 1-1 0 0,0-1 1 0 0,0 0 0 0 0,0 0-1 0 0,0-1 1 0 0,0 1 0 0 0,1-1 0 0 0,-1-1-1 0 0,0 1 1 0 0,6 0-134 0 0,1-1-1336 0 0,1 0 0 0 0,-1-1 1 0 0,0 0-1 0 0,0-1 0 0 0,1-1 1336 0 0,-3 2-1687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0.106"/>
    </inkml:context>
    <inkml:brush xml:id="br0">
      <inkml:brushProperty name="width" value="0.05" units="cm"/>
      <inkml:brushProperty name="height" value="0.05" units="cm"/>
      <inkml:brushProperty name="color" value="#AB008B"/>
    </inkml:brush>
  </inkml:definitions>
  <inkml:trace contextRef="#ctx0" brushRef="#br0">12 0 4144 0 0,'-3'3'9995'0'0,"1"3"-5315"0"0,1 10-3654 0 0,0-6-37 0 0,-1 1-485 0 0,1 0 0 0 0,0 0 0 0 0,0 0 0 0 0,1 0 0 0 0,1 2-504 0 0,0 15 177 0 0,2 20-189 0 0,-1-35 12 0 0,-2-8 0 0 0,0 0 0 0 0,1 0 0 0 0,0 0 0 0 0,0 0 0 0 0,1 0 0 0 0,0 0 0 0 0,0 0 0 0 0,0 0 0 0 0,1 2 0 0 0,-3-7 0 0 0,0 0 0 0 0,0 0 0 0 0,0 0 0 0 0,1 1 0 0 0,-1-1 0 0 0,0 0 0 0 0,0 0 0 0 0,0 0 0 0 0,0 0 0 0 0,0 1 0 0 0,1-1 0 0 0,-1 0 0 0 0,0 0 0 0 0,0 0 0 0 0,0 0 0 0 0,1 0 0 0 0,-1 0 0 0 0,0 0 0 0 0,0 0 0 0 0,0 0 0 0 0,1 0 0 0 0,-1 0 0 0 0,0 1 0 0 0,0-1 0 0 0,0 0 0 0 0,1 0 0 0 0,-1 0 0 0 0,0 0 0 0 0,0-1 0 0 0,1 1 0 0 0,-1 0 0 0 0,0 0 0 0 0,0 0 0 0 0,0 0 0 0 0,1 0 0 0 0,-1 0 0 0 0,0 0 0 0 0,0 0 0 0 0,0 0 0 0 0,0 0 0 0 0,1-1 0 0 0,-1 1 0 0 0,0 0 0 0 0,0 0 0 0 0,0 0 0 0 0,0 0 0 0 0,0-1 0 0 0,1 1 0 0 0,-1 0 0 0 0,0 0 0 0 0,0 0 0 0 0,0 0 0 0 0,0-1 0 0 0,0 1 0 0 0,4-9 0 0 0,-4 9 0 0 0,6-14 0 0 0,1 2 0 0 0,1-1 0 0 0,0 1 0 0 0,1 0 0 0 0,0 1 0 0 0,0 0 0 0 0,1 1 0 0 0,1-1 0 0 0,0 2 0 0 0,0 0 0 0 0,6-3 0 0 0,-17 11 0 0 0,1 1-1 0 0,-1 0 0 0 0,1-1 1 0 0,-1 1-1 0 0,1 0 0 0 0,-1-1 1 0 0,1 1-1 0 0,0 0 0 0 0,-1-1 1 0 0,1 1-1 0 0,0 0 0 0 0,-1 0 1 0 0,1 0-1 0 0,0 0 0 0 0,0 0 1 0 0,-1 0 0 0 0,1 0 0 0 0,-1 0 0 0 0,0 0 0 0 0,0 0 0 0 0,1 0 0 0 0,-1 0 0 0 0,0 0 0 0 0,0 1 0 0 0,1-1 0 0 0,-1 0 0 0 0,0 0 0 0 0,0 0 0 0 0,1 1 1 0 0,-1-1-1 0 0,0 0 0 0 0,0 0 0 0 0,0 0 0 0 0,0 1 0 0 0,1-1 0 0 0,-1 0 0 0 0,0 0 0 0 0,0 1 0 0 0,0-1 0 0 0,0 0 0 0 0,2 21 361 0 0,-2-12 218 0 0,3 26 565 0 0,-3-28-1149 0 0,0 0-1 0 0,0 0 1 0 0,1 0 0 0 0,0 0-1 0 0,1 3 6 0 0,-1-6-73 0 0,1 1 0 0 0,-1-1 0 0 0,1 0 0 0 0,0 0 0 0 0,0 0 0 0 0,0 0 0 0 0,1 0 0 0 0,-1 0 0 0 0,1 0 0 0 0,0-1 0 0 0,0 0 0 0 0,1 1 73 0 0,-2-2-508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2.088"/>
    </inkml:context>
    <inkml:brush xml:id="br0">
      <inkml:brushProperty name="width" value="0.05" units="cm"/>
      <inkml:brushProperty name="height" value="0.05" units="cm"/>
      <inkml:brushProperty name="color" value="#AB008B"/>
    </inkml:brush>
  </inkml:definitions>
  <inkml:trace contextRef="#ctx0" brushRef="#br0">0 94 4608 0 0,'0'0'101'0'0,"0"0"22"0"0,0 0 5 0 0,0 0 51 0 0,0 0 212 0 0,0 0 97 0 0,0 0 22 0 0,0 0 2 0 0,16 3 3260 0 0,9-5-1696 0 0,1 0-1 0 0,13-4-2075 0 0,15-2 233 0 0,203-7 115 0 0,-70 6-460 0 0,154-14 248 0 0,151 1-136 0 0,-248 18-193 0 0,-44 1 1142 0 0,188 5 1 0 0,-178-4-785 0 0,-67-1-86 0 0,152 10 1674 0 0,-271-6-1206 0 0,-12 0-1402 0 0,0-1-4030 0 0,-5 0-1161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3.020"/>
    </inkml:context>
    <inkml:brush xml:id="br0">
      <inkml:brushProperty name="width" value="0.05" units="cm"/>
      <inkml:brushProperty name="height" value="0.05" units="cm"/>
      <inkml:brushProperty name="color" value="#AB008B"/>
    </inkml:brush>
  </inkml:definitions>
  <inkml:trace contextRef="#ctx0" brushRef="#br0">0 5 3224 0 0,'0'0'573'0'0,"0"0"1199"0"0,0 0 527 0 0,0 0 107 0 0,0 0-159 0 0,0 0-764 0 0,15 1 3430 0 0,49-3-714 0 0,-21 0-4922 0 0,-33 1-295 0 0,2 0-6669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3.917"/>
    </inkml:context>
    <inkml:brush xml:id="br0">
      <inkml:brushProperty name="width" value="0.05" units="cm"/>
      <inkml:brushProperty name="height" value="0.05" units="cm"/>
      <inkml:brushProperty name="color" value="#AB008B"/>
    </inkml:brush>
  </inkml:definitions>
  <inkml:trace contextRef="#ctx0" brushRef="#br0">15 1 4144 0 0,'0'0'319'0'0,"0"0"43"0"0,0 0 965 0 0,1 0 9455 0 0,-2 1-11325 0 0,-3 12 957 0 0,1 0-1 0 0,0 0 0 0 0,1 0 0 0 0,1 0 0 0 0,0 1 0 0 0,0-1 0 0 0,1 0 0 0 0,1 1 0 0 0,0-1 0 0 0,1 0 0 0 0,1 3-413 0 0,-1-10 14 0 0,0-1 0 0 0,1 1-1 0 0,-1 0 1 0 0,1-1-1 0 0,0 0 1 0 0,0 0 0 0 0,1 0-1 0 0,-1 0 1 0 0,1 0-1 0 0,2 2-13 0 0,-5-7 0 0 0,-1 0 0 0 0,0 1 0 0 0,1-1 0 0 0,-1 0 0 0 0,1 0 0 0 0,-1 1 0 0 0,1-1 0 0 0,-1 0 0 0 0,1 0 0 0 0,-1 0 0 0 0,1 0 0 0 0,-1 1 0 0 0,1-1 0 0 0,-1 0 0 0 0,1 0 0 0 0,-1 0 0 0 0,1 0 0 0 0,0 0 0 0 0,-1-1 0 0 0,1 1 0 0 0,-1 0 0 0 0,1 0 0 0 0,-1 0 0 0 0,1 0 0 0 0,-1 0 0 0 0,1-1 0 0 0,-1 1 0 0 0,0 0 0 0 0,1 0 0 0 0,-1-1 0 0 0,1 1 0 0 0,-1 0 0 0 0,0-1 0 0 0,1 1 0 0 0,-1-1 0 0 0,1 1 0 0 0,-1 0 0 0 0,0-1 0 0 0,11-16 0 0 0,-11 17 0 0 0,8-16-177 0 0,-2 7-55 0 0,-2 0-1 0 0,1 0 0 0 0,-1 0 1 0 0,-1-1-1 0 0,1 0 1 0 0,-2 1-1 0 0,1-1 0 0 0,-1 0 1 0 0,0-5 232 0 0,-3 21 37 0 0,1 0 0 0 0,0 0 1 0 0,1 0-1 0 0,0-1 0 0 0,0 1 0 0 0,0 0 1 0 0,0-1-1 0 0,1 1 0 0 0,0-1 0 0 0,0 1 1 0 0,1-1-1 0 0,-1 0 0 0 0,1 0 0 0 0,0 0 1 0 0,1 0-1 0 0,-1-1 0 0 0,1 1 0 0 0,4 3-37 0 0,5 6-1588 0 0,-9-11 712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4.254"/>
    </inkml:context>
    <inkml:brush xml:id="br0">
      <inkml:brushProperty name="width" value="0.05" units="cm"/>
      <inkml:brushProperty name="height" value="0.05" units="cm"/>
      <inkml:brushProperty name="color" value="#AB008B"/>
    </inkml:brush>
  </inkml:definitions>
  <inkml:trace contextRef="#ctx0" brushRef="#br0">3 1 4144 0 0,'0'0'319'0'0,"0"14"4183"0"0,-1 11 2008 0 0,0-16-5946 0 0,1 0 0 0 0,0 0 0 0 0,0 0 0 0 0,1 0 0 0 0,0 0 0 0 0,1 0 0 0 0,1 5-564 0 0,8 2 52 0 0,-5-12-3071 0 0,-4-5 1360 0 0,3-3-18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4.602"/>
    </inkml:context>
    <inkml:brush xml:id="br0">
      <inkml:brushProperty name="width" value="0.05" units="cm"/>
      <inkml:brushProperty name="height" value="0.05" units="cm"/>
      <inkml:brushProperty name="color" value="#AB008B"/>
    </inkml:brush>
  </inkml:definitions>
  <inkml:trace contextRef="#ctx0" brushRef="#br0">1 0 11952 0 0,'0'0'256'0'0,"0"0"64"0"0,0 0 0 0 0,0 0 24 0 0,0 0-280 0 0,0 0-64 0 0,0 0 0 0 0,0 0 0 0 0,0 0 304 0 0,0 0 48 0 0,0 0 0 0 0,0 0 8 0 0,0 0-272 0 0,0 0-88 0 0,0 0 0 0 0,3 0-3896 0 0,0 2-816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4.950"/>
    </inkml:context>
    <inkml:brush xml:id="br0">
      <inkml:brushProperty name="width" value="0.05" units="cm"/>
      <inkml:brushProperty name="height" value="0.05" units="cm"/>
      <inkml:brushProperty name="color" value="#AB008B"/>
    </inkml:brush>
  </inkml:definitions>
  <inkml:trace contextRef="#ctx0" brushRef="#br0">29 36 13824 0 0,'0'0'314'0'0,"0"0"46"0"0,0 0 22 0 0,0 0-50 0 0,6 15 2321 0 0,-4-13-2616 0 0,0-1 0 0 0,0 1 1 0 0,-1-1-1 0 0,1 0 0 0 0,0 0 1 0 0,0 1-1 0 0,1-1 0 0 0,-1-1 1 0 0,0 1-1 0 0,0 0 0 0 0,0 0 1 0 0,0-1-1 0 0,1 0 0 0 0,-1 1 1 0 0,1-1-38 0 0,36 0 776 0 0,-23 0-586 0 0,-14 0-249 0 0,1 0 0 0 0,-1 0 1 0 0,0 0-1 0 0,0-1 0 0 0,1 1 0 0 0,-1-1 0 0 0,0 1 0 0 0,0-1 0 0 0,1 0 0 0 0,-1 0 0 0 0,0 0 0 0 0,0 0 0 0 0,0 0 0 0 0,0 0 0 0 0,0 0 0 0 0,0-1 0 0 0,-1 1 0 0 0,2-2 59 0 0,-3 3-44 0 0,1-1 0 0 0,0 0 0 0 0,-1 0 0 0 0,0 0 0 0 0,1 1 0 0 0,-1-1 0 0 0,1 0 0 0 0,-1 0 0 0 0,0 0-1 0 0,0 0 1 0 0,1 0 0 0 0,-1 0 0 0 0,0 0 0 0 0,0 0 0 0 0,0 0 0 0 0,0 0 0 0 0,0 0 0 0 0,0 0 44 0 0,-1 0 5 0 0,1-1 0 0 0,-1 0 0 0 0,1 0-1 0 0,-1 1 1 0 0,0-1 0 0 0,0 1 0 0 0,1-1 0 0 0,-1 0 0 0 0,0 1 0 0 0,0 0 0 0 0,-1-1-1 0 0,0 0-4 0 0,0 0 21 0 0,0 1 0 0 0,0 0 0 0 0,0 0 0 0 0,0 0-1 0 0,0 0 1 0 0,0 0 0 0 0,0 0 0 0 0,0 0-1 0 0,-1 1 1 0 0,1-1 0 0 0,0 1 0 0 0,0-1-1 0 0,-1 1 1 0 0,1 0 0 0 0,0 0 0 0 0,-1 0-1 0 0,1 1 1 0 0,0-1 0 0 0,0 0 0 0 0,-1 1-1 0 0,1-1 1 0 0,0 1 0 0 0,0 0 0 0 0,-1 0-21 0 0,-6 2 233 0 0,1 0 1 0 0,0 1 0 0 0,0 0-1 0 0,0 0 1 0 0,-6 5-234 0 0,10-6 136 0 0,0 0-1 0 0,0 1 1 0 0,0 0-1 0 0,0-1 1 0 0,0 2-1 0 0,1-1 1 0 0,-1 0 0 0 0,1 1-1 0 0,0-1 1 0 0,-1 5-136 0 0,3-7 82 0 0,0 0 0 0 0,0 1-1 0 0,0-1 1 0 0,0 1 0 0 0,1 0 0 0 0,-1-1 0 0 0,1 1 0 0 0,-1 0 0 0 0,1-1 0 0 0,0 1 0 0 0,0 0-1 0 0,0-1 1 0 0,1 1 0 0 0,-1 0 0 0 0,1-1 0 0 0,-1 1 0 0 0,1 0 0 0 0,0-1 0 0 0,0 1 0 0 0,0-1-1 0 0,0 0 1 0 0,2 3-82 0 0,0-1 58 0 0,1 1 0 0 0,-1-1 0 0 0,1 0 0 0 0,1 0 0 0 0,-1 0-1 0 0,0 0 1 0 0,1-1 0 0 0,0 0 0 0 0,0 1 0 0 0,0-2 0 0 0,0 1-1 0 0,0-1 1 0 0,1 0 0 0 0,-1 0 0 0 0,0 0 0 0 0,1-1 0 0 0,0 1-1 0 0,-1-2 1 0 0,6 1-58 0 0,3 1-675 0 0,1-2 0 0 0,0 0 0 0 0,-1-1 0 0 0,1-1 0 0 0,-1 0 0 0 0,1 0 0 0 0,4-3 675 0 0,-8 1-1522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5.300"/>
    </inkml:context>
    <inkml:brush xml:id="br0">
      <inkml:brushProperty name="width" value="0.05" units="cm"/>
      <inkml:brushProperty name="height" value="0.05" units="cm"/>
      <inkml:brushProperty name="color" value="#AB008B"/>
    </inkml:brush>
  </inkml:definitions>
  <inkml:trace contextRef="#ctx0" brushRef="#br0">8 49 3224 0 0,'0'0'581'0'0,"-2"5"6455"0"0,-3 5-2799 0 0,5-2-3037 0 0,1 0-1 0 0,-1 0 0 0 0,2-1 1 0 0,1 7-1200 0 0,-2-8 164 0 0,1 0 1 0 0,0 0 0 0 0,1 0-1 0 0,-1 0 1 0 0,1 0 0 0 0,0-1 0 0 0,1 1-1 0 0,-1-1 1 0 0,4 4-165 0 0,-5-6-1591 0 0,-5-13 903 0 0,2 4 584 0 0,1 1 0 0 0,-1-1 0 0 0,0 1 0 0 0,-1 0-1 0 0,0-1 1 0 0,0 0 104 0 0,0 0-231 0 0,0 0 0 0 0,1 0-1 0 0,-1 0 1 0 0,1-4 231 0 0,0 5-14 0 0,1-33-31 0 0,0 35 51 0 0,1 0-1 0 0,-1 0 1 0 0,1 0 0 0 0,0 0-1 0 0,0 1 1 0 0,0-1 0 0 0,0 0-1 0 0,0 0 1 0 0,0 1 0 0 0,1-1-1 0 0,-1 1 1 0 0,1-1-6 0 0,-1 2 85 0 0,0 0 0 0 0,0 0 0 0 0,1 0 0 0 0,-1 0 0 0 0,0 0 0 0 0,0 1 0 0 0,0-1 0 0 0,1 0 0 0 0,-1 1 0 0 0,0-1 0 0 0,0 1 0 0 0,1-1 0 0 0,-1 1 1 0 0,0 0-1 0 0,1-1 0 0 0,-1 1 0 0 0,1 0 0 0 0,-1 0 0 0 0,0 0 0 0 0,2 0-85 0 0,1 1 13 0 0,0-1 0 0 0,0 1 0 0 0,0 0 1 0 0,0 0-1 0 0,0 0 0 0 0,3 2-13 0 0,0 0 65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6.642"/>
    </inkml:context>
    <inkml:brush xml:id="br0">
      <inkml:brushProperty name="width" value="0.05" units="cm"/>
      <inkml:brushProperty name="height" value="0.05" units="cm"/>
      <inkml:brushProperty name="color" value="#AB008B"/>
    </inkml:brush>
  </inkml:definitions>
  <inkml:trace contextRef="#ctx0" brushRef="#br0">1 13 5064 0 0,'6'-1'-158'0'0,"1"0"1630"0"0,-1 1 7630 0 0,-3-9-5255 0 0,0 7-1158 0 0,-3 9-1834 0 0,-5 20-700 0 0,2 0 1 0 0,0 0-1 0 0,2 0 0 0 0,1 0 0 0 0,2 15-155 0 0,-1-34 4 0 0,-1-5-7 0 0,0-1 0 0 0,0 0 1 0 0,0 0-1 0 0,0 0 0 0 0,1 0 0 0 0,-1 0 0 0 0,1 0 1 0 0,0 0-1 0 0,0 2 3 0 0,-1-3-105 0 0,0-1-17 0 0,0 0 2 0 0,3-1-58 0 0,-1 1 0 0 0,0 0 0 0 0,1-1-1 0 0,-1 0 1 0 0,0 1 0 0 0,0-1 0 0 0,1 0 0 0 0,-1 0-1 0 0,0 0 1 0 0,0-1 0 0 0,0 1 0 0 0,0 0 0 0 0,-1-1-1 0 0,1 1 1 0 0,1-2 178 0 0,26-29-889 0 0,-17 18 313 0 0,2-2 282 0 0,1 2 0 0 0,0 0 0 0 0,1 1 0 0 0,1 0 0 0 0,9-4 294 0 0,-22 15-128 0 0,-2 0 124 0 0,0 1 0 0 0,0-1 0 0 0,0 1 0 0 0,1 0 0 0 0,-1 0 0 0 0,0 0 0 0 0,1 0 0 0 0,-1 0 0 0 0,1 0 0 0 0,2 0 4 0 0,-5 1 258 0 0,0 0 120 0 0,-8 6 758 0 0,-11 7-753 0 0,0 0 0 0 0,0 2 0 0 0,2 0 0 0 0,-5 6-383 0 0,20-19 25 0 0,0 0 6 0 0,-1 0-1 0 0,1 0 1 0 0,0 0 0 0 0,0 1 0 0 0,0-1 0 0 0,1 1 0 0 0,-1-1-1 0 0,1 1 1 0 0,-1-1 0 0 0,1 1 0 0 0,0 0 0 0 0,0 0 0 0 0,0 0-1 0 0,0 1-30 0 0,1-3 138 0 0,10 13-852 0 0,-5-12 210 0 0,1-1 0 0 0,-1 0 0 0 0,0 0-1 0 0,1 0 1 0 0,0-1 0 0 0,3 1 504 0 0,-2-1-3436 0 0,3 0-2686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0.495"/>
    </inkml:context>
    <inkml:brush xml:id="br0">
      <inkml:brushProperty name="width" value="0.05" units="cm"/>
      <inkml:brushProperty name="height" value="0.05" units="cm"/>
      <inkml:brushProperty name="color" value="#E71224"/>
    </inkml:brush>
  </inkml:definitions>
  <inkml:trace contextRef="#ctx0" brushRef="#br0">116 56 5984 0 0,'1'-1'355'0'0,"0"1"1"0"0,0-1-1 0 0,0 0 1 0 0,0 0-1 0 0,0-1 0 0 0,-1 1 1 0 0,1 0-1 0 0,0 0 1 0 0,-1 0-1 0 0,1 0 1 0 0,0-1-1 0 0,-1 1 0 0 0,1 0 1 0 0,-1 0-1 0 0,0-1 1 0 0,0 1-1 0 0,1 0 1 0 0,-1-1-1 0 0,0 1 0 0 0,0 0 1 0 0,0-1-1 0 0,0 1 1 0 0,0-1-1 0 0,-1 1 1 0 0,1 0-1 0 0,0-1 0 0 0,-1 1 1 0 0,1 0-1 0 0,-1 0 1 0 0,1-1-1 0 0,-1 1 1 0 0,1 0-1 0 0,-1 0 0 0 0,0 0 1 0 0,0 0-1 0 0,0 0 1 0 0,0 0-1 0 0,1 0 1 0 0,-1 0-1 0 0,0 0 1 0 0,-1 0-1 0 0,1 0 0 0 0,-1 0-355 0 0,1 0 12 0 0,-1 0 0 0 0,1 1 0 0 0,-1-1 0 0 0,1 1 0 0 0,-1 0 0 0 0,1-1 0 0 0,-1 1 0 0 0,1 0 0 0 0,-1 0 0 0 0,0 0 0 0 0,1 0 0 0 0,-1 0 0 0 0,1 0 0 0 0,-1 0 0 0 0,1 0 0 0 0,-1 1 0 0 0,0-1-12 0 0,-4 2 22 0 0,1 1 0 0 0,-1-1-1 0 0,1 1 1 0 0,0-1 0 0 0,0 2-1 0 0,0-1 1 0 0,0 0-1 0 0,0 1 1 0 0,1 0 0 0 0,-1 0-22 0 0,3-1 25 0 0,-1-1 0 0 0,1 1 0 0 0,-1 0 0 0 0,1 0 0 0 0,0 0 0 0 0,0 0 0 0 0,0 0 0 0 0,1 1-1 0 0,-1-1 1 0 0,1 1 0 0 0,-1-1 0 0 0,1 1 0 0 0,1-1 0 0 0,-1 1 0 0 0,0-1 0 0 0,1 4-25 0 0,0-5-11 0 0,0 0-1 0 0,0 0 0 0 0,1 0 0 0 0,-1 0 0 0 0,1 0 1 0 0,-1 0-1 0 0,1-1 0 0 0,0 1 0 0 0,0 0 0 0 0,0 0 1 0 0,0-1-1 0 0,0 1 0 0 0,0 0 0 0 0,0-1 0 0 0,0 0 0 0 0,1 1 1 0 0,-1-1-1 0 0,0 0 0 0 0,1 1 0 0 0,0-1 0 0 0,-1 0 1 0 0,1 0-1 0 0,0 0 0 0 0,-1 0 0 0 0,1-1 0 0 0,1 2 12 0 0,3 0-35 0 0,0 0 0 0 0,0-1 0 0 0,-1 1 0 0 0,1-1 0 0 0,0 0 0 0 0,0 0 0 0 0,6-1 35 0 0,-8 0-19 0 0,0 0 0 0 0,0-1-1 0 0,0 0 1 0 0,-1 1 0 0 0,1-1-1 0 0,0-1 1 0 0,-1 1 0 0 0,1 0-1 0 0,-1-1 1 0 0,1 0 0 0 0,-1 0-1 0 0,0 0 1 0 0,0 0 0 0 0,1 0-1 0 0,-1-1 20 0 0,-1 1-77 0 0,0 0 1 0 0,0 0-1 0 0,0 0 0 0 0,-1 0 0 0 0,1 0 1 0 0,-1 0-1 0 0,1 0 0 0 0,-1-1 0 0 0,0 1 0 0 0,0 0 1 0 0,0-1-1 0 0,0 1 0 0 0,0-1 0 0 0,-1 1 1 0 0,1-1-1 0 0,-1 1 0 0 0,1-1 0 0 0,-1 1 1 0 0,0-1-1 0 0,0 0 0 0 0,0 1 0 0 0,-1-1 0 0 0,1 0 77 0 0,0 3-90 0 0,0-1-1 0 0,0 0 1 0 0,0 0-1 0 0,0 0 0 0 0,-1 0 1 0 0,1 0-1 0 0,0 0 0 0 0,-1 0 1 0 0,1 1-1 0 0,0-1 1 0 0,-1 0-1 0 0,1 0 0 0 0,-1 0 1 0 0,0 1-1 0 0,1-1 1 0 0,-1 0-1 0 0,1 1 0 0 0,-1-1 1 0 0,0 0-1 0 0,0 1 0 0 0,1-1 1 0 0,-1 1-1 0 0,0-1 1 0 0,0 1-1 0 0,0-1 0 0 0,1 1 1 0 0,-1 0-1 0 0,-1-1 91 0 0,-2 1-910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7.023"/>
    </inkml:context>
    <inkml:brush xml:id="br0">
      <inkml:brushProperty name="width" value="0.05" units="cm"/>
      <inkml:brushProperty name="height" value="0.05" units="cm"/>
      <inkml:brushProperty name="color" value="#AB008B"/>
    </inkml:brush>
  </inkml:definitions>
  <inkml:trace contextRef="#ctx0" brushRef="#br0">136 58 3224 0 0,'-1'-2'124'0'0,"-1"1"-1"0"0,1-1 1 0 0,-1 1 0 0 0,1-1-1 0 0,0 1 1 0 0,-1-1 0 0 0,1 0 0 0 0,0-1-124 0 0,-10-11 7470 0 0,6 10-5400 0 0,1 0-1160 0 0,0 1 0 0 0,0 0 0 0 0,0 0 0 0 0,-1 0 0 0 0,0 0-910 0 0,3 2 80 0 0,0 0 0 0 0,1 1 1 0 0,-1-1-1 0 0,1 1 0 0 0,-1-1 1 0 0,0 1-1 0 0,1 0 0 0 0,-1 0 0 0 0,0 0 1 0 0,0 0-1 0 0,1 0 0 0 0,-1 0 0 0 0,0 0 1 0 0,1 0-1 0 0,-1 1 0 0 0,0-1 0 0 0,1 1 1 0 0,-2 0-81 0 0,-1 0 166 0 0,1 1 1 0 0,-1 0-1 0 0,1 0 1 0 0,-1 0-1 0 0,1 0 0 0 0,0 1 1 0 0,0-1-1 0 0,0 1 1 0 0,0 0-1 0 0,0 0 1 0 0,0 1-167 0 0,2-3 16 0 0,0 1-1 0 0,0-1 1 0 0,0 1 0 0 0,0-1 0 0 0,0 1 0 0 0,0 0-1 0 0,1-1 1 0 0,-1 1 0 0 0,1 0 0 0 0,-1 0 0 0 0,1-1 0 0 0,0 1-1 0 0,-1 0 1 0 0,1 0 0 0 0,0 0 0 0 0,0-1 0 0 0,0 1 0 0 0,1 0-1 0 0,-1 0 1 0 0,0 0 0 0 0,1-1 0 0 0,-1 1 0 0 0,1 0 0 0 0,-1 0-1 0 0,2 0-15 0 0,0 2 16 0 0,1 0-1 0 0,-1 0 0 0 0,1-1 1 0 0,1 1-1 0 0,-1-1 0 0 0,0 1 1 0 0,1-1-1 0 0,-1 0 0 0 0,1-1 1 0 0,0 1-1 0 0,0-1 0 0 0,0 1 1 0 0,0-1-1 0 0,1-1 0 0 0,-1 1 1 0 0,1 0-1 0 0,-1-1 0 0 0,1 0 1 0 0,0 0-16 0 0,-1 0 4 0 0,-1 0 1 0 0,1-1-1 0 0,-1 0 1 0 0,1 1-1 0 0,0-1 1 0 0,-1 0-1 0 0,1-1 1 0 0,-1 1-1 0 0,1-1 1 0 0,0 1-1 0 0,-1-1 1 0 0,1 0-1 0 0,-1 0 1 0 0,0-1-1 0 0,1 1 1 0 0,-1-1-1 0 0,0 0 1 0 0,0 0-1 0 0,0 0 1 0 0,0 0-1 0 0,0 0 1 0 0,0 0-1 0 0,-1-1 1 0 0,1 0-1 0 0,-1 0-4 0 0,0 1 14 0 0,-1 0 0 0 0,1-1 0 0 0,-1 1 0 0 0,0-1 0 0 0,0 1-1 0 0,0-1 1 0 0,0 0 0 0 0,-1 0 0 0 0,1 1 0 0 0,-1-1 0 0 0,1 0-1 0 0,-1 0 1 0 0,0 1 0 0 0,0-1 0 0 0,0 0 0 0 0,-1 0 0 0 0,1 0-1 0 0,-1 1 1 0 0,0-2-14 0 0,1 2-10 0 0,-1 0 0 0 0,1 1 0 0 0,-1-1 0 0 0,0 0 0 0 0,0 1 0 0 0,1-1 0 0 0,-1 1 0 0 0,0-1 0 0 0,-1 1 0 0 0,1-1 0 0 0,0 1 0 0 0,0 0 0 0 0,-1-1 0 0 0,1 1-1 0 0,0 0 1 0 0,-1 0 0 0 0,1 0 0 0 0,-1 0 0 0 0,0 0 0 0 0,1 1 0 0 0,-1-1 0 0 0,0 0 0 0 0,1 1 0 0 0,-1-1 0 0 0,0 1 0 0 0,0 0 0 0 0,1-1 0 0 0,-1 1 0 0 0,0 0 0 0 0,0 0 10 0 0,-13 1-933 0 0,6 3-2424 0 0,6-2-3286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7.576"/>
    </inkml:context>
    <inkml:brush xml:id="br0">
      <inkml:brushProperty name="width" value="0.05" units="cm"/>
      <inkml:brushProperty name="height" value="0.05" units="cm"/>
      <inkml:brushProperty name="color" value="#AB008B"/>
    </inkml:brush>
  </inkml:definitions>
  <inkml:trace contextRef="#ctx0" brushRef="#br0">2 18 14048 0 0,'0'0'322'0'0,"0"0"45"0"0,0 0 17 0 0,0 0-45 0 0,1 16 1099 0 0,-2 5 305 0 0,0-15-1544 0 0,1 0 1 0 0,0 1-1 0 0,0-1 0 0 0,1 4-199 0 0,-1-7 0 0 0,1-1 0 0 0,-1 1-1 0 0,1-1 1 0 0,0 0 0 0 0,0 1 0 0 0,0-1 0 0 0,0 0-1 0 0,0 1 1 0 0,1-1 0 0 0,-1 0 0 0 0,1 0 0 0 0,-1 0-1 0 0,3 2 1 0 0,-4-4-61 0 0,7-6-102 0 0,-3-9-30 0 0,1 0-1 0 0,0 1 0 0 0,2-3 194 0 0,-4 11-58 0 0,0 0 0 0 0,0 0-1 0 0,1 0 1 0 0,0 0 0 0 0,0 0-1 0 0,1 1 1 0 0,-1 0-1 0 0,1-1 59 0 0,-4 6 30 0 0,-1-1 1 0 0,1 1-1 0 0,-1 0 0 0 0,1-1 0 0 0,-1 1 0 0 0,1-1 0 0 0,-1 1 0 0 0,1 0 0 0 0,-1-1 0 0 0,1 1 0 0 0,-1 0 0 0 0,1 0 0 0 0,-1 0 0 0 0,1-1 0 0 0,0 1 0 0 0,-1 0 0 0 0,1 0 0 0 0,0 0 0 0 0,-1 0 0 0 0,1 0 0 0 0,-1 0 0 0 0,1 0 0 0 0,0 0 0 0 0,-1 0 1 0 0,1 0-1 0 0,-1 1 0 0 0,1-1-30 0 0,0 0 44 0 0,0 1 1 0 0,0 0 0 0 0,0 0-1 0 0,0-1 1 0 0,0 1 0 0 0,-1 0-1 0 0,1 0 1 0 0,0 0 0 0 0,0 0-1 0 0,-1 0 1 0 0,1 0 0 0 0,-1 0-1 0 0,1 0 1 0 0,-1 0-45 0 0,3 6 34 0 0,0 0 1 0 0,-1 0-1 0 0,0 0 1 0 0,0 3-35 0 0,-2-7-116 0 0,11 60 1451 0 0,-10-59-1314 0 0,0-2-774 0 0,3-5 390 0 0,4-10 74 0 0,-7 12 143 0 0,5-9-31 0 0,1 1 0 0 0,0-1 0 0 0,0 2 0 0 0,1-1 0 0 0,0 1-1 0 0,1 0 1 0 0,-1 1 0 0 0,2 0 0 0 0,5-3 177 0 0,-15 10 35 0 0,0-1 1 0 0,1 1-1 0 0,-1 0 1 0 0,0 0-1 0 0,1 0 1 0 0,-1 0-1 0 0,1 0 1 0 0,-1 0-1 0 0,0 0 1 0 0,1 0-1 0 0,-1 0 1 0 0,0 0-1 0 0,1 0 1 0 0,-1 0 0 0 0,0 1-1 0 0,1-1 1 0 0,-1 0-1 0 0,1 0 1 0 0,-1 0-1 0 0,0 0 1 0 0,0 1-1 0 0,1-1 1 0 0,-1 0-1 0 0,0 0 1 0 0,1 0-1 0 0,-1 1 1 0 0,0-1-1 0 0,0 0 1 0 0,1 1-1 0 0,-1-1 1 0 0,0 0-1 0 0,0 1 1 0 0,0-1-1 0 0,1 0 1 0 0,-1 1-1 0 0,0-1 1 0 0,0 0-1 0 0,0 1 1 0 0,0-1-1 0 0,0 1-35 0 0,6 17 877 0 0,-5-15-640 0 0,5 22 565 0 0,-5-18-687 0 0,1 0 0 0 0,0 0 0 0 0,0-1 0 0 0,1 2-115 0 0,-2-5-457 0 0,0-1 0 0 0,1 1 0 0 0,-1 0 0 0 0,1-1 0 0 0,0 0 0 0 0,0 1 0 0 0,1 0 457 0 0,-1-1-1103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8.250"/>
    </inkml:context>
    <inkml:brush xml:id="br0">
      <inkml:brushProperty name="width" value="0.05" units="cm"/>
      <inkml:brushProperty name="height" value="0.05" units="cm"/>
      <inkml:brushProperty name="color" value="#AB008B"/>
    </inkml:brush>
  </inkml:definitions>
  <inkml:trace contextRef="#ctx0" brushRef="#br0">3 29 15664 0 0,'0'0'356'0'0,"-2"19"1007"0"0,2-3 0 0 0,1 0 0 0 0,0 0-1 0 0,2 4-1362 0 0,0-11 0 0 0,-1-8 0 0 0,1-6 0 0 0,0-5 0 0 0,-3 2-181 0 0,2 0-1 0 0,-1 0 0 0 0,1 1 0 0 0,0-1 0 0 0,1 1 0 0 0,0-1 1 0 0,0 1-1 0 0,0 0 0 0 0,1 0 0 0 0,0 0 0 0 0,5-5 182 0 0,-9 11 31 0 0,1 0 0 0 0,0 0 0 0 0,0 0 0 0 0,0 1 0 0 0,-1-1 0 0 0,1 0-1 0 0,0 0 1 0 0,0 0 0 0 0,0 1 0 0 0,1-1 0 0 0,-1 0 0 0 0,0 1 0 0 0,0-1-1 0 0,0 1 1 0 0,0 0 0 0 0,0-1 0 0 0,1 1 0 0 0,-1 0 0 0 0,0 0 0 0 0,0-1-1 0 0,1 1 1 0 0,-1 0 0 0 0,0 0 0 0 0,0 0 0 0 0,1 1 0 0 0,-1-1 0 0 0,0 0-1 0 0,0 0 1 0 0,1 1 0 0 0,-1-1 0 0 0,0 1 0 0 0,0-1 0 0 0,0 1 0 0 0,0-1-1 0 0,0 1 1 0 0,1 0-31 0 0,1 2 74 0 0,-1-1 0 0 0,1 1 1 0 0,-1 0-1 0 0,0 0 0 0 0,1 0 0 0 0,-1 0 0 0 0,-1 0 0 0 0,1 0 0 0 0,0 1 0 0 0,-1-1 0 0 0,0 1 0 0 0,1 0-74 0 0,14 60 2024 0 0,-16-64-2038 0 0,0 0 0 0 0,0 0 0 0 0,0 0 0 0 0,0 1 0 0 0,0-1 0 0 0,0 0 0 0 0,0 0-1 0 0,0 0 1 0 0,0 1 0 0 0,0-1 0 0 0,0 0 0 0 0,0 0 0 0 0,0 0 0 0 0,0 1 0 0 0,0-1 0 0 0,1 0 0 0 0,-1 0 0 0 0,0 0-1 0 0,0 1 1 0 0,0-1 0 0 0,0 0 0 0 0,0 0 0 0 0,0 0 0 0 0,1 0 0 0 0,-1 0 0 0 0,0 1 0 0 0,0-1 0 0 0,0 0-1 0 0,0 0 1 0 0,1 0 0 0 0,-1 0 0 0 0,0 0 0 0 0,0 0 0 0 0,0 0 0 0 0,0 0 0 0 0,1 0 0 0 0,-1 1 0 0 0,0-1-1 0 0,0 0 1 0 0,1 0 0 0 0,-1 0 0 0 0,0 0 0 0 0,0 0 14 0 0,6-10-843 0 0,1-15 316 0 0,-6 21 390 0 0,0-1 0 0 0,0 1 0 0 0,1 0 0 0 0,-1-1 0 0 0,1 1-1 0 0,0 0 1 0 0,0 0 0 0 0,0 0 0 0 0,1 0 0 0 0,-1 1 0 0 0,1-1 0 0 0,0 1-1 0 0,0-1 1 0 0,0 1 0 0 0,1 0 137 0 0,-1 1 5 0 0,-1-1-1 0 0,1 1 1 0 0,0 0-1 0 0,0 0 1 0 0,0 0-1 0 0,1 0 1 0 0,-1 1-1 0 0,0-1 1 0 0,1 1-1 0 0,-1 0 1 0 0,1 0-1 0 0,-1 0 1 0 0,1 0-1 0 0,0 1 1 0 0,-1 0-1 0 0,1-1 1 0 0,0 1-1 0 0,0 1-4 0 0,-3-1 71 0 0,0 0-1 0 0,0 1 0 0 0,0-1 0 0 0,0 0 1 0 0,0 1-1 0 0,-1-1 0 0 0,1 1 0 0 0,0 0 1 0 0,0-1-1 0 0,-1 1 0 0 0,1 0 0 0 0,0-1 1 0 0,-1 1-1 0 0,1 0 0 0 0,0-1 0 0 0,-1 1 1 0 0,1 0-1 0 0,-1 0 0 0 0,0 0 0 0 0,1 0 1 0 0,-1 0-1 0 0,0 0 0 0 0,1 0 0 0 0,-1-1 1 0 0,0 1-1 0 0,0 0 0 0 0,0 0 0 0 0,0 0 1 0 0,0 0-71 0 0,1 34 179 0 0,-1-28 332 0 0,-2 11-38 0 0,1-14-361 0 0,1 1 0 0 0,-1-1 0 0 0,1 1 0 0 0,0-1 0 0 0,0 1-1 0 0,0-1 1 0 0,1 4-112 0 0,1-4-1794 0 0,-1-1-3364 0 0,-1-3 5154 0 0,0 0-7119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8.625"/>
    </inkml:context>
    <inkml:brush xml:id="br0">
      <inkml:brushProperty name="width" value="0.05" units="cm"/>
      <inkml:brushProperty name="height" value="0.05" units="cm"/>
      <inkml:brushProperty name="color" value="#AB008B"/>
    </inkml:brush>
  </inkml:definitions>
  <inkml:trace contextRef="#ctx0" brushRef="#br0">3 1 11976 0 0,'0'0'546'0'0,"0"0"-10"0"0,0 0-202 0 0,0 0 418 0 0,-2 14 3279 0 0,1 5-2743 0 0,2 0 0 0 0,0 0 0 0 0,1 0 0 0 0,2 9-1288 0 0,5 40 168 0 0,-8-55-170 0 0,1 0 0 0 0,1-1 0 0 0,0 1 0 0 0,1 0 0 0 0,0-1 0 0 0,2 3 2 0 0,-6-14-410 0 0,2 1 723 0 0,-2-2-6792 0 0,0 0-780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8.972"/>
    </inkml:context>
    <inkml:brush xml:id="br0">
      <inkml:brushProperty name="width" value="0.05" units="cm"/>
      <inkml:brushProperty name="height" value="0.05" units="cm"/>
      <inkml:brushProperty name="color" value="#AB008B"/>
    </inkml:brush>
  </inkml:definitions>
  <inkml:trace contextRef="#ctx0" brushRef="#br0">8 11 15664 0 0,'-3'-1'-758'0'0,"-1"-2"4085"0"0,4 1 357 0 0,6 2-2254 0 0,13 2-1337 0 0,1-2 1 0 0,-1 0-1 0 0,11-1-93 0 0,7-3-6588 0 0,-24 3-723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9.303"/>
    </inkml:context>
    <inkml:brush xml:id="br0">
      <inkml:brushProperty name="width" value="0.05" units="cm"/>
      <inkml:brushProperty name="height" value="0.05" units="cm"/>
      <inkml:brushProperty name="color" value="#AB008B"/>
    </inkml:brush>
  </inkml:definitions>
  <inkml:trace contextRef="#ctx0" brushRef="#br0">7 137 10592 0 0,'-1'0'295'0'0,"1"0"1"0"0,0 1 0 0 0,0-1 0 0 0,0 0 0 0 0,0 1-1 0 0,-1-1 1 0 0,1 0 0 0 0,0 0 0 0 0,0 1-1 0 0,0-1 1 0 0,0 0 0 0 0,0 1 0 0 0,0-1 0 0 0,0 0-1 0 0,0 1 1 0 0,0-1 0 0 0,0 0 0 0 0,0 1-1 0 0,0-1 1 0 0,0 0 0 0 0,0 1 0 0 0,0-1 0 0 0,0 0-1 0 0,0 0 1 0 0,0 1 0 0 0,0-1 0 0 0,0 0-1 0 0,1 1-295 0 0,3 16 1800 0 0,-1-5-1140 0 0,-2-3-358 0 0,6 37 332 0 0,-5-37-588 0 0,-2-7 53 0 0,0 0 0 0 0,1 1 0 0 0,-1-1 1 0 0,1 0-1 0 0,-1 0 0 0 0,1 0 0 0 0,0-1 0 0 0,0 1 0 0 0,1 2-99 0 0,-2-2 788 0 0,-1-1-3256 0 0,1-1-2855 0 0,0 0-1649 0 0</inkml:trace>
  <inkml:trace contextRef="#ctx0" brushRef="#br0" timeOffset="1">32 11 9216 0 0,'-11'-5'408'0'0,"8"5"80"0"0,3 0-392 0 0,-2-1-96 0 0,-3 0 0 0 0,1-1 0 0 0,-1 1 1384 0 0,5 1 256 0 0,0 0 56 0 0,0 0-1 0 0,0 0-1239 0 0,0 0-248 0 0,0 0-48 0 0,0 0-16 0 0,-2 3-976 0 0,2-3-199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29.775"/>
    </inkml:context>
    <inkml:brush xml:id="br0">
      <inkml:brushProperty name="width" value="0.05" units="cm"/>
      <inkml:brushProperty name="height" value="0.05" units="cm"/>
      <inkml:brushProperty name="color" value="#AB008B"/>
    </inkml:brush>
  </inkml:definitions>
  <inkml:trace contextRef="#ctx0" brushRef="#br0">10 1 7368 0 0,'0'0'333'0'0,"0"0"0"0"0,-6 14 7021 0 0,4 0-6614 0 0,1-1 1 0 0,0 1-1 0 0,2 0 0 0 0,-1 0 1 0 0,2 0-1 0 0,0-1 1 0 0,0 1-1 0 0,3 6-740 0 0,6 40 1376 0 0,-9-52-1592 0 0,-2-9 145 0 0,1 0-1 0 0,-1-1 1 0 0,1 1 0 0 0,0 0-1 0 0,-1 0 1 0 0,1 0-1 0 0,0 0 1 0 0,0 0 0 0 0,0 0-1 0 0,0 0 1 0 0,0 1-1 0 0,0-1 72 0 0,5-5-63 0 0,1-6 89 0 0,1-1-592 0 0,1-1 0 0 0,4-3 566 0 0,-10 13-85 0 0,0 1 0 0 0,0 0 0 0 0,0 1 0 0 0,0-1 1 0 0,0 0-1 0 0,0 1 0 0 0,1 0 0 0 0,-1-1 0 0 0,1 1 0 0 0,-1 1 0 0 0,4-2 85 0 0,-6 3 6 0 0,-1-1-1 0 0,1 1 1 0 0,0 0-1 0 0,-1-1 0 0 0,1 1 1 0 0,0 0-1 0 0,-1 0 1 0 0,1 0-1 0 0,0 0 0 0 0,0 0 1 0 0,-1 0-1 0 0,1 0 1 0 0,0 0-1 0 0,-1 0 0 0 0,1 0 1 0 0,0 0-1 0 0,0 0 1 0 0,-1 1-1 0 0,1-1 0 0 0,0 0 1 0 0,-1 0-1 0 0,1 1 1 0 0,0-1-1 0 0,-1 0 0 0 0,1 1 1 0 0,-1-1-1 0 0,1 1 1 0 0,-1-1-1 0 0,1 1 0 0 0,-1-1 1 0 0,1 1-1 0 0,-1-1 1 0 0,1 1-6 0 0,0 1 135 0 0,0 0 1 0 0,-1 0 0 0 0,1 0 0 0 0,-1 0 0 0 0,1 1-1 0 0,-1-1 1 0 0,0 0 0 0 0,1 2-136 0 0,-1 4 535 0 0,4 25-446 0 0,-3-25 75 0 0,-1 0 0 0 0,2 0 0 0 0,-1 0 0 0 0,1 1-164 0 0,-1-6-336 0 0,0-1 0 0 0,0 1 1 0 0,0 0-1 0 0,1-1 0 0 0,-1 1 0 0 0,1-1 1 0 0,-1 0-1 0 0,1 1 0 0 0,0-1 1 0 0,0 0-1 0 0,0 0 0 0 0,0 0 0 0 0,2 2 336 0 0,1-1-6539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0.141"/>
    </inkml:context>
    <inkml:brush xml:id="br0">
      <inkml:brushProperty name="width" value="0.05" units="cm"/>
      <inkml:brushProperty name="height" value="0.05" units="cm"/>
      <inkml:brushProperty name="color" value="#AB008B"/>
    </inkml:brush>
  </inkml:definitions>
  <inkml:trace contextRef="#ctx0" brushRef="#br0">7 52 3224 0 0,'-3'20'2485'0'0,"2"-16"-928"0"0,0 0-1 0 0,0 0 1 0 0,1 1-1 0 0,-1-1 1 0 0,1 0-1 0 0,1 3-1556 0 0,-1 5 1414 0 0,2-1-1 0 0,0 0 1 0 0,1 6-1414 0 0,-2-16 73 0 0,-1 0-3 0 0,0 1 0 0 0,1 0 0 0 0,-1-1 0 0 0,0 1 0 0 0,1-1-1 0 0,0 1 1 0 0,-1-1 0 0 0,1 1 0 0 0,0-1 0 0 0,0 1 0 0 0,0-1 0 0 0,0 0 0 0 0,0 1-1 0 0,0-1 1 0 0,0 0 0 0 0,0 0 0 0 0,0 0 0 0 0,1 0 0 0 0,-1 0 0 0 0,0 0 0 0 0,1 0-1 0 0,0 0-69 0 0,-1-1 48 0 0,1-1-95 0 0,-1 0-1 0 0,0-1 0 0 0,0 0 0 0 0,0 1 0 0 0,-1-1 1 0 0,1 0-1 0 0,0 1 0 0 0,-1-1 0 0 0,1 0 1 0 0,-1 0-1 0 0,1 1 0 0 0,-1-1 0 0 0,0 0 0 0 0,0 0 1 0 0,1-1 47 0 0,-4-32-928 0 0,2 14 414 0 0,-4-76-857 0 0,5 97 1418 0 0,0 0-1 0 0,1-1 0 0 0,-1 1 1 0 0,0 0-1 0 0,1-1 1 0 0,-1 1-1 0 0,0 0 1 0 0,1-1-1 0 0,-1 1 0 0 0,1 0 1 0 0,-1 0-1 0 0,0-1 1 0 0,1 1-1 0 0,-1 0 1 0 0,1 0-1 0 0,-1 0 0 0 0,1 0 1 0 0,-1 0-1 0 0,1 0 1 0 0,-1 0-1 0 0,0 0 0 0 0,1 0 1 0 0,-1 0-1 0 0,1 0-46 0 0,11 0 69 0 0,-2 4-1435 0 0,-3-3-4805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2.965"/>
    </inkml:context>
    <inkml:brush xml:id="br0">
      <inkml:brushProperty name="width" value="0.05" units="cm"/>
      <inkml:brushProperty name="height" value="0.05" units="cm"/>
      <inkml:brushProperty name="color" value="#AB008B"/>
    </inkml:brush>
  </inkml:definitions>
  <inkml:trace contextRef="#ctx0" brushRef="#br0">1 4 4144 0 0,'0'-1'247'0'0,"0"1"-1"0"0,0 0 1 0 0,0 0 0 0 0,1 0-1 0 0,-1-1 1 0 0,0 1 0 0 0,0 0-1 0 0,0 0 1 0 0,1 0 0 0 0,-1 0-1 0 0,0-1 1 0 0,0 1 0 0 0,0 0 0 0 0,1 0-1 0 0,-1 0 1 0 0,0 0 0 0 0,0 0-1 0 0,1 0 1 0 0,-1 0 0 0 0,0-1-1 0 0,1 1 1 0 0,-1 0 0 0 0,0 0-1 0 0,0 0 1 0 0,1 0 0 0 0,-1 0 0 0 0,0 0-1 0 0,0 0 1 0 0,1 0 0 0 0,-1 1-1 0 0,0-1 1 0 0,0 0 0 0 0,1 0-1 0 0,-1 0 1 0 0,0 0 0 0 0,0 0-1 0 0,1 0 1 0 0,-1 0 0 0 0,0 1 0 0 0,0-1-1 0 0,0 0-246 0 0,5 13 3546 0 0,-3 23-2990 0 0,-2-33 7 0 0,0 33 494 0 0,0 44 490 0 0,1-68-1779 0 0,0 1 0 0 0,1 0 0 0 0,0-1 0 0 0,5 13 232 0 0,-5-19-2901 0 0,-2-4-2607 0 0,0-2 222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3.385"/>
    </inkml:context>
    <inkml:brush xml:id="br0">
      <inkml:brushProperty name="width" value="0.05" units="cm"/>
      <inkml:brushProperty name="height" value="0.05" units="cm"/>
      <inkml:brushProperty name="color" value="#AB008B"/>
    </inkml:brush>
  </inkml:definitions>
  <inkml:trace contextRef="#ctx0" brushRef="#br0">206 0 6912 0 0,'0'0'528'0'0,"0"0"-36"0"0,0 0 1113 0 0,0 0 526 0 0,0 0 107 0 0,0 0-171 0 0,-16 5 1663 0 0,-52 32-1827 0 0,31-14-2030 0 0,-22 18 127 0 0,57-39 0 0 0,0-1 0 0 0,0 0 0 0 0,1 0 0 0 0,-1 1 0 0 0,0-1 0 0 0,1 0 0 0 0,-1 1 0 0 0,1-1 0 0 0,0 1 0 0 0,-1-1 0 0 0,1 1 0 0 0,0 0 0 0 0,0-1 0 0 0,0 1 0 0 0,0 0 0 0 0,0 0 0 0 0,1 0 0 0 0,-1 0 0 0 0,0 1 0 0 0,1-2 5 0 0,0 0-1 0 0,1 0 0 0 0,-1 0 0 0 0,0-1 0 0 0,0 1 0 0 0,0 0 1 0 0,1 0-1 0 0,-1 0 0 0 0,1-1 0 0 0,-1 1 0 0 0,0 0 0 0 0,1 0 1 0 0,-1-1-1 0 0,1 1 0 0 0,-1 0 0 0 0,1-1 0 0 0,0 1 1 0 0,-1-1-1 0 0,1 1 0 0 0,0-1 0 0 0,-1 1 0 0 0,1-1 0 0 0,0 1 1 0 0,0-1-1 0 0,0 1-4 0 0,19 5 54 0 0,-18-6-66 0 0,30 6-41 0 0,0-2 1 0 0,1-2-1 0 0,-1-1 0 0 0,1-1 53 0 0,-5-1-3828 0 0,-17 1-2655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0.928"/>
    </inkml:context>
    <inkml:brush xml:id="br0">
      <inkml:brushProperty name="width" value="0.05" units="cm"/>
      <inkml:brushProperty name="height" value="0.05" units="cm"/>
      <inkml:brushProperty name="color" value="#E71224"/>
    </inkml:brush>
  </inkml:definitions>
  <inkml:trace contextRef="#ctx0" brushRef="#br0">0 16 5528 0 0,'0'0'249'0'0,"0"0"-1"0"0,12 17 10506 0 0,-3 24-7778 0 0,-7-31-2404 0 0,1 0 0 0 0,-1 0 0 0 0,4 7-572 0 0,2-3 0 0 0,-8-14 0 0 0,0 0 0 0 0,0 0 0 0 0,0 0 0 0 0,1 0 0 0 0,-1 0 0 0 0,0 0 0 0 0,0 0 0 0 0,1 0 0 0 0,-1 0 0 0 0,0 0 0 0 0,0 0 0 0 0,1 0 0 0 0,-1 0 0 0 0,0 0 0 0 0,0 0 0 0 0,1 0 0 0 0,-1 0 0 0 0,0 0 0 0 0,0 0 0 0 0,0 0 0 0 0,1 0 0 0 0,-1-1 0 0 0,0 1 0 0 0,0 0 0 0 0,0 0 0 0 0,1 0 0 0 0,-1 0 0 0 0,0-1 0 0 0,0 1 0 0 0,0 0 0 0 0,0 0 0 0 0,1 0 0 0 0,-1 0 0 0 0,0-1 0 0 0,0 1 0 0 0,0 0 0 0 0,0 0 0 0 0,0-1 0 0 0,0 1 0 0 0,0 0 0 0 0,0 0 0 0 0,5-9 0 0 0,-5 9 0 0 0,12-28 0 0 0,-9 21 0 0 0,-1 0 0 0 0,2-1 0 0 0,-1 1 0 0 0,1 1 0 0 0,0-1 0 0 0,0 0 0 0 0,1 1 0 0 0,0 0 0 0 0,0 0 0 0 0,1 0 0 0 0,-3 3-18 0 0,-1 1-1 0 0,1 0 0 0 0,0 0 1 0 0,-1 0-1 0 0,1 0 0 0 0,0 1 1 0 0,0-1-1 0 0,0 1 1 0 0,0 0-1 0 0,2-1 19 0 0,-3 2 49 0 0,-1 0 0 0 0,0 0 1 0 0,0 0-1 0 0,0 0 0 0 0,0 0 1 0 0,0 0-1 0 0,0 0 0 0 0,0 1 0 0 0,0-1 1 0 0,0 0-1 0 0,0 1 0 0 0,0-1 1 0 0,0 1-1 0 0,0-1 0 0 0,0 1 0 0 0,0-1 1 0 0,0 1-1 0 0,0 0 0 0 0,0-1 1 0 0,-1 1-1 0 0,1 0 0 0 0,0 0 0 0 0,0 0 1 0 0,-1 0-1 0 0,1-1 0 0 0,-1 1 1 0 0,1 0-1 0 0,-1 0 0 0 0,1 0 0 0 0,-1 0 1 0 0,1 0-1 0 0,-1 0 0 0 0,0 1-49 0 0,4 9 246 0 0,-1-1-1 0 0,0 1 1 0 0,0 3-246 0 0,-2-6-332 0 0,0-1 0 0 0,1 0 1 0 0,0 0-1 0 0,0 0 0 0 0,1 0 0 0 0,0-1 1 0 0,0 1-1 0 0,0-1 0 0 0,4 6 332 0 0,-2-8-1047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3.859"/>
    </inkml:context>
    <inkml:brush xml:id="br0">
      <inkml:brushProperty name="width" value="0.05" units="cm"/>
      <inkml:brushProperty name="height" value="0.05" units="cm"/>
      <inkml:brushProperty name="color" value="#AB008B"/>
    </inkml:brush>
  </inkml:definitions>
  <inkml:trace contextRef="#ctx0" brushRef="#br0">5 31 2304 0 0,'-3'-8'-2317'0'0,"1"-2"12353"0"0,2 11-2478 0 0,0 6-6525 0 0,0 9-10 0 0,1 0 0 0 0,0 1 0 0 0,3 8-1023 0 0,-4-22 26 0 0,1 1-1 0 0,0 0 1 0 0,0-1 0 0 0,0 1 0 0 0,0-1-1 0 0,1 1 1 0 0,-1-1 0 0 0,1 0-1 0 0,0 1 1 0 0,0-1 0 0 0,0 0 0 0 0,0 0-1 0 0,1 0 1 0 0,-1-1 0 0 0,1 1 0 0 0,0-1-1 0 0,-1 1 1 0 0,3 0-26 0 0,-3-2-58 0 0,-1 0 1 0 0,1 0-1 0 0,0-1 1 0 0,-1 1-1 0 0,1 0 1 0 0,0-1-1 0 0,0 1 1 0 0,0-1-1 0 0,0 0 1 0 0,-1 0-1 0 0,1 0 0 0 0,0 0 1 0 0,0 0-1 0 0,0 0 1 0 0,0 0-1 0 0,0 0 1 0 0,-1-1-1 0 0,2 0 58 0 0,0 0-70 0 0,0 0-1 0 0,-1 0 0 0 0,1-1 1 0 0,0 1-1 0 0,-1-1 1 0 0,1 0-1 0 0,-1 0 0 0 0,1 0 1 0 0,-1 0-1 0 0,2-2 71 0 0,1-2-153 0 0,0-1 0 0 0,0 0 0 0 0,-1 0 0 0 0,0 0 1 0 0,0 0-1 0 0,-1-1 0 0 0,0 1 0 0 0,0-2 153 0 0,0 0-566 0 0,0-1 0 0 0,-1 1 0 0 0,0-1 0 0 0,0 1 0 0 0,-1-1 0 0 0,-1-6 566 0 0,0 16-49 0 0,0 0 167 0 0,0 0 70 0 0,0 0 18 0 0,-2 16 1089 0 0,1-7-910 0 0,1 1-1 0 0,0-1 0 0 0,0 1 1 0 0,1-1-1 0 0,1 0 0 0 0,0 5-384 0 0,-1-9-78 0 0,1 0 0 0 0,-1-1 0 0 0,1 1-1 0 0,0-1 1 0 0,0 1 0 0 0,1-1 0 0 0,-1 1 0 0 0,1-1 0 0 0,0 0-1 0 0,0 0 1 0 0,0-1 0 0 0,0 1 0 0 0,1 0 78 0 0,1-1-842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4.223"/>
    </inkml:context>
    <inkml:brush xml:id="br0">
      <inkml:brushProperty name="width" value="0.05" units="cm"/>
      <inkml:brushProperty name="height" value="0.05" units="cm"/>
      <inkml:brushProperty name="color" value="#AB008B"/>
    </inkml:brush>
  </inkml:definitions>
  <inkml:trace contextRef="#ctx0" brushRef="#br0">17 82 1376 0 0,'-1'0'412'0'0,"0"0"0"0"0,0 0 0 0 0,0 1 1 0 0,1-1-1 0 0,-1 0 0 0 0,0 1 0 0 0,0-1 0 0 0,1 1 1 0 0,-1-1-1 0 0,0 1 0 0 0,1 0 0 0 0,-1-1 0 0 0,0 1 0 0 0,1 0 1 0 0,-1-1-1 0 0,1 1 0 0 0,-1 0 0 0 0,1 0 0 0 0,0-1 0 0 0,-1 1 1 0 0,1 0-1 0 0,0 0 0 0 0,-1 0 0 0 0,1 0-412 0 0,-2 19 5303 0 0,2-17-4996 0 0,1 2-128 0 0,-1 1 0 0 0,0-1 0 0 0,1 0 0 0 0,0 0 0 0 0,0-1 0 0 0,0 1 0 0 0,1 0 0 0 0,0 0 0 0 0,0-1 0 0 0,0 1 0 0 0,0 0 0 0 0,1-1-1 0 0,-1 0 1 0 0,4 4-179 0 0,-4-8 0 0 0,-2-5 0 0 0,-2-6 0 0 0,-2-3-121 0 0,0 0-1 0 0,1 0 0 0 0,0 0 0 0 0,1 0 1 0 0,1 0-1 0 0,0-1 0 0 0,1 1 0 0 0,1-1 0 0 0,0 0 122 0 0,-1 13-3 0 0,0 1 0 0 0,1-1 0 0 0,-1 1 0 0 0,0-1 0 0 0,1 1 0 0 0,-1-1 0 0 0,0 1 0 0 0,1-1 0 0 0,0 1-1 0 0,-1-1 1 0 0,1 1 0 0 0,0 0 0 0 0,0-1 0 0 0,0 1 0 0 0,0 0 0 0 0,0 0 0 0 0,0 0 0 0 0,0 0 0 0 0,0 0-1 0 0,0 0 1 0 0,0 0 0 0 0,1 0 0 0 0,-1 0 0 0 0,0 0 0 0 0,1 1 0 0 0,-1-1 0 0 0,1 1 0 0 0,-1-1 0 0 0,1 1-1 0 0,0-1 4 0 0,4 1-268 0 0,0-1 0 0 0,0 1-1 0 0,1 0 1 0 0,-1 1 0 0 0,0 0-1 0 0,0 0 1 0 0,0 0 268 0 0,2 0-786 0 0,1 1-264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4.581"/>
    </inkml:context>
    <inkml:brush xml:id="br0">
      <inkml:brushProperty name="width" value="0.05" units="cm"/>
      <inkml:brushProperty name="height" value="0.05" units="cm"/>
      <inkml:brushProperty name="color" value="#AB008B"/>
    </inkml:brush>
  </inkml:definitions>
  <inkml:trace contextRef="#ctx0" brushRef="#br0">107 28 2760 0 0,'0'0'125'0'0,"-9"-4"179"0"0,5 2 2409 0 0,-14-9 8044 0 0,-2 3-7987 0 0,19 7-2773 0 0,-1 1 0 0 0,0-1-1 0 0,0 1 1 0 0,0 0-1 0 0,1 0 1 0 0,-1 0 0 0 0,0 0-1 0 0,0 0 1 0 0,0 0-1 0 0,1 0 1 0 0,-1 0 0 0 0,0 1-1 0 0,0-1 1 0 0,1 1 0 0 0,-1-1-1 0 0,0 1 1 0 0,1 0-1 0 0,-1 0 1 0 0,0 0 0 0 0,1 0-1 0 0,-1 0 1 0 0,1 0-1 0 0,-1 0 4 0 0,2-1 0 0 0,0 1 0 0 0,-1-1 0 0 0,1 1 0 0 0,0-1 0 0 0,-1 1-1 0 0,1-1 1 0 0,0 1 0 0 0,0-1 0 0 0,-1 1 0 0 0,1-1 0 0 0,0 1-1 0 0,0-1 1 0 0,0 1 0 0 0,0 0 0 0 0,0-1 0 0 0,0 1 0 0 0,0-1-1 0 0,0 1 1 0 0,0-1 0 0 0,0 1 0 0 0,0-1 0 0 0,0 1 0 0 0,0 0-1 0 0,0-1 1 0 0,0 1 0 0 0,1-1 0 0 0,-1 1 0 0 0,0-1 0 0 0,0 1-1 0 0,1-1 1 0 0,7 12 72 0 0,0-3-131 0 0,1-1-1 0 0,0-1 1 0 0,5 3 59 0 0,-7-5 2 0 0,-1 0 0 0 0,1 0 0 0 0,-1 1 1 0 0,0 0-1 0 0,0 0 0 0 0,-1 0 0 0 0,2 3-2 0 0,-6-8 0 0 0,-1 0-1 0 0,1 1 1 0 0,0-1 0 0 0,-1 1-1 0 0,0-1 1 0 0,1 1-1 0 0,-1-1 1 0 0,0 1-1 0 0,1-1 1 0 0,-1 1-1 0 0,0-1 1 0 0,0 1-1 0 0,0-1 1 0 0,0 1-1 0 0,-1-1 1 0 0,1 1-1 0 0,0-1 1 0 0,-1 1-1 0 0,1-1 1 0 0,-1 0-1 0 0,1 1 1 0 0,-1-1 0 0 0,0 1-1 0 0,1-1 1 0 0,-1 0-1 0 0,0 0 1 0 0,0 1-1 0 0,0-1 1 0 0,0 0-1 0 0,0 0 1 0 0,0 0-1 0 0,0 0 1 0 0,-1 0 0 0 0,0 1 133 0 0,0 0 0 0 0,0-1 1 0 0,0 1-1 0 0,-1-1 0 0 0,1 0 1 0 0,0 0-1 0 0,-1 0 0 0 0,1 0 1 0 0,0 0-1 0 0,-1 0 0 0 0,1 0 1 0 0,-1-1-1 0 0,1 1 0 0 0,-1-1 0 0 0,1 0 1 0 0,-1 0-1 0 0,1 0 0 0 0,-1 0 1 0 0,-1 0-134 0 0,-2-2 277 0 0,1 1 1 0 0,0-1-1 0 0,0 0 1 0 0,0 0-1 0 0,1 0 1 0 0,-1-1-1 0 0,0 0-277 0 0,4 3-124 0 0,0-1 0 0 0,0 0-1 0 0,0 1 1 0 0,0-1 0 0 0,1 0-1 0 0,-1 0 1 0 0,0 0 0 0 0,0 0-1 0 0,1 0 1 0 0,-1 0 0 0 0,1 0-1 0 0,-1 0 1 0 0,0 0 0 0 0,1 0 0 0 0,0 0-1 0 0,-1 0 1 0 0,1 0 0 0 0,0 0-1 0 0,-1 0 1 0 0,1-1 0 0 0,0 1-1 0 0,0 0 1 0 0,0 0 0 0 0,0 0-1 0 0,0 0 1 0 0,0-1 0 0 0,1 1 0 0 0,-1 0-1 0 0,0 0 1 0 0,1 0 0 0 0,-1 0-1 0 0,0 0 1 0 0,1 0 0 0 0,0-1 124 0 0,2-4-7161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5.015"/>
    </inkml:context>
    <inkml:brush xml:id="br0">
      <inkml:brushProperty name="width" value="0.05" units="cm"/>
      <inkml:brushProperty name="height" value="0.05" units="cm"/>
      <inkml:brushProperty name="color" value="#AB008B"/>
    </inkml:brush>
  </inkml:definitions>
  <inkml:trace contextRef="#ctx0" brushRef="#br0">0 7 12208 0 0,'0'0'561'0'0,"0"0"-17"0"0,0 19 4138 0 0,7 49-1250 0 0,-6-62-3353 0 0,0 0-1 0 0,0-1 1 0 0,0 1-1 0 0,1-1 1 0 0,0 0-1 0 0,0 1 1 0 0,0-1-1 0 0,2 3-78 0 0,-4-8-14 0 0,0 0 0 0 0,1 0 0 0 0,-1 0 0 0 0,0 0-1 0 0,0 0 1 0 0,0 0 0 0 0,0 0 0 0 0,1 0 0 0 0,-1 0-1 0 0,0 0 1 0 0,0 0 0 0 0,0 0 0 0 0,0 0 0 0 0,1 0 0 0 0,-1 0-1 0 0,0 0 1 0 0,0 0 0 0 0,0 0 0 0 0,0 0 0 0 0,1 0-1 0 0,-1 0 1 0 0,0 0 0 0 0,0 0 0 0 0,0 0 0 0 0,0 0 0 0 0,0 0-1 0 0,1 0 1 0 0,-1 0 0 0 0,0-1 0 0 0,0 1 0 0 0,0 0-1 0 0,0 0 1 0 0,0 0 0 0 0,0 0 0 0 0,1 0 0 0 0,-1 0-1 0 0,0-1 1 0 0,0 1 0 0 0,0 0 0 0 0,0 0 0 0 0,0 0 0 0 0,0 0-1 0 0,0 0 1 0 0,0-1 0 0 0,0 1 0 0 0,0 0 0 0 0,0 0-1 0 0,0 0 1 0 0,0 0 0 0 0,0-1 0 0 0,0 1 0 0 0,0 0 14 0 0,3-10-71 0 0,-2 10 15 0 0,3-15-148 0 0,2 0-1 0 0,0 1 0 0 0,7-12 205 0 0,-9 19-34 0 0,0 1 1 0 0,0-1-1 0 0,1 1 0 0 0,0 0 1 0 0,1 0-1 0 0,-1 1 0 0 0,1-1 0 0 0,3-1 34 0 0,-8 6-1 0 0,-1 1 0 0 0,1-1 0 0 0,-1 1 0 0 0,1-1 0 0 0,0 1-1 0 0,-1-1 1 0 0,1 1 0 0 0,0 0 0 0 0,0-1 0 0 0,-1 1 0 0 0,1 0 0 0 0,0 0-1 0 0,0 0 1 0 0,-1-1 0 0 0,1 1 0 0 0,0 0 0 0 0,0 0 0 0 0,0 0-1 0 0,-1 0 1 0 0,1 0 0 0 0,0 0 0 0 0,0 1 0 0 0,0-1 0 0 0,-1 0 0 0 0,1 0-1 0 0,0 0 1 0 0,0 1 0 0 0,-1-1 0 0 0,1 0 0 0 0,0 1 0 0 0,-1-1-1 0 0,1 1 1 0 0,0-1 0 0 0,-1 1 0 0 0,1-1 0 0 0,0 1 0 0 0,-1-1 0 0 0,1 1-1 0 0,-1 0 1 0 0,1-1 0 0 0,-1 1 0 0 0,0 0 0 0 0,1-1 0 0 0,-1 1-1 0 0,0 0 1 0 0,1 0 0 0 0,-1-1 0 0 0,0 1 0 0 0,0 0 0 0 0,0 0 1 0 0,3 5 108 0 0,-2 1 1 0 0,1-1-1 0 0,-1 1 1 0 0,0-1 0 0 0,0 4-109 0 0,0 11 56 0 0,3 17 622 0 0,-4-36-839 0 0,1 1 0 0 0,0-1 1 0 0,-1 1-1 0 0,1-1 0 0 0,0 0 0 0 0,1 0 1 0 0,-1 0-1 0 0,0 1 0 0 0,0-1 1 0 0,1 0-1 0 0,0-1 0 0 0,-1 1 0 0 0,1 0 1 0 0,0 0 160 0 0,1 1-1886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5.375"/>
    </inkml:context>
    <inkml:brush xml:id="br0">
      <inkml:brushProperty name="width" value="0.05" units="cm"/>
      <inkml:brushProperty name="height" value="0.05" units="cm"/>
      <inkml:brushProperty name="color" value="#AB008B"/>
    </inkml:brush>
  </inkml:definitions>
  <inkml:trace contextRef="#ctx0" brushRef="#br0">136 54 4608 0 0,'-3'-15'833'0'0,"2"13"-96"0"0,0 0 0 0 0,0 0 0 0 0,0 0 0 0 0,0 0 0 0 0,0 0-1 0 0,0 0 1 0 0,0 0 0 0 0,-1 0 0 0 0,1 0 0 0 0,-1 1 0 0 0,1-1 0 0 0,-1 1-1 0 0,0-1 1 0 0,0 1-737 0 0,0-1 326 0 0,0 1 1 0 0,-1 0-1 0 0,1 0 0 0 0,0 0 0 0 0,-1 0 0 0 0,1 0 0 0 0,-1 0 0 0 0,1 0 0 0 0,-1 1 0 0 0,1 0 0 0 0,-2-1-326 0 0,1 1 68 0 0,0 0-1 0 0,0 0 0 0 0,0 0 1 0 0,0 0-1 0 0,0 1 1 0 0,0-1-1 0 0,0 1 0 0 0,1 0 1 0 0,-1 0-1 0 0,0 0 1 0 0,0 0-1 0 0,1 0 0 0 0,-1 1 1 0 0,0-1-1 0 0,1 1 0 0 0,0 0 1 0 0,-1 0-1 0 0,1 0 1 0 0,0 0-1 0 0,0 0 0 0 0,-1 1-67 0 0,0 1 81 0 0,0 0 0 0 0,1 0 0 0 0,-1 0-1 0 0,1 1 1 0 0,0-1 0 0 0,0 1 0 0 0,0-1-1 0 0,1 1 1 0 0,0 0 0 0 0,0 0-81 0 0,0-3 2 0 0,1 1 1 0 0,0-1-1 0 0,0 1 0 0 0,0 0 1 0 0,0-1-1 0 0,0 1 0 0 0,0 0 1 0 0,1-1-1 0 0,-1 1 0 0 0,1-1 1 0 0,0 1-1 0 0,0-1 0 0 0,0 1 1 0 0,0-1-1 0 0,0 0 0 0 0,0 1 1 0 0,1-1-1 0 0,-1 0 0 0 0,2 1-2 0 0,-1-1 105 0 0,1 0 0 0 0,-1 0-1 0 0,1 0 1 0 0,0 0-1 0 0,0-1 1 0 0,0 1 0 0 0,-1-1-1 0 0,2 0 1 0 0,-1 0-1 0 0,0 0 1 0 0,0 0 0 0 0,0 0-1 0 0,0 0 1 0 0,1-1-1 0 0,-1 0 1 0 0,0 0 0 0 0,0 0-1 0 0,3 0-104 0 0,3 0 27 0 0,-1-1 0 0 0,0 0 0 0 0,0-1 0 0 0,0 0-1 0 0,0 0 1 0 0,0 0 0 0 0,0-1-27 0 0,-6 2-43 0 0,0 0 0 0 0,0 0 1 0 0,-1 0-1 0 0,1 0 0 0 0,0 0 0 0 0,0-1 1 0 0,-1 1-1 0 0,1 0 0 0 0,-1-1 0 0 0,2-1 43 0 0,-2 1 124 0 0,0 1 0 0 0,0-1-1 0 0,0 0 1 0 0,0 0-1 0 0,0 0 1 0 0,0 0 0 0 0,-1 0-1 0 0,1 0 1 0 0,0 0 0 0 0,-1 0-1 0 0,0 0 1 0 0,0 0 0 0 0,1 0-1 0 0,-2-3-123 0 0,1 2-197 0 0,0 0-1 0 0,-1-1 0 0 0,1 1 0 0 0,-1 0 0 0 0,0-1 0 0 0,0 1 1 0 0,0 0-1 0 0,-1 0 0 0 0,0-2 198 0 0,-12-14-6671 0 0,9 16-447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5.713"/>
    </inkml:context>
    <inkml:brush xml:id="br0">
      <inkml:brushProperty name="width" value="0.05" units="cm"/>
      <inkml:brushProperty name="height" value="0.05" units="cm"/>
      <inkml:brushProperty name="color" value="#AB008B"/>
    </inkml:brush>
  </inkml:definitions>
  <inkml:trace contextRef="#ctx0" brushRef="#br0">0 2 1840 0 0,'0'0'83'0'0,"1"0"-6"0"0,0-1 455 0 0,-1 1 2147 0 0,4-1 6184 0 0,0 6-4637 0 0,-1 6-2159 0 0,-1 10-156 0 0,-1 0 0 0 0,-1 17-1911 0 0,-1-19 297 0 0,1 0-1 0 0,1 0 1 0 0,3 15-297 0 0,12 62-388 0 0,-14-93 207 0 0,-1 1-3952 0 0,-1-4 2347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6.059"/>
    </inkml:context>
    <inkml:brush xml:id="br0">
      <inkml:brushProperty name="width" value="0.05" units="cm"/>
      <inkml:brushProperty name="height" value="0.05" units="cm"/>
      <inkml:brushProperty name="color" value="#AB008B"/>
    </inkml:brush>
  </inkml:definitions>
  <inkml:trace contextRef="#ctx0" brushRef="#br0">3 19 6448 0 0,'0'0'297'0'0,"-1"0"-9"0"0,0 0 149 0 0,1 0 1326 0 0,0 0 601 0 0,0 0 120 0 0,0 0-276 0 0,48-7 212 0 0,-25 7-2802 0 0,-1-1 0 0 0,1 0 1 0 0,-1-2-1 0 0,17-4 382 0 0,-38 7-22 0 0,-1 0 0 0 0,1 0 0 0 0,-1 0 0 0 0,1 0 0 0 0,-1 1-1 0 0,1-1 1 0 0,-1 0 0 0 0,0 0 0 0 0,1 0 0 0 0,-1 1 0 0 0,1-1 0 0 0,-1 0 0 0 0,0 0 0 0 0,1 1 0 0 0,-1-1-1 0 0,0 0 1 0 0,1 1 0 0 0,-1-1 0 0 0,0 0 0 0 0,1 1 0 0 0,-1-1 0 0 0,0 0 0 0 0,0 1 0 0 0,1-1-1 0 0,-1 1 1 0 0,0-1 0 0 0,0 1 0 0 0,0-1 0 0 0,0 1 0 0 0,1-1 0 0 0,-1 0 0 0 0,0 1 0 0 0,0-1-1 0 0,0 1 1 0 0,0-1 0 0 0,0 1 0 0 0,0-1 0 0 0,0 1 22 0 0,1 24 1978 0 0,-1-22-1883 0 0,0 5 385 0 0,-1 7 280 0 0,2 1 1 0 0,0-1 0 0 0,0 0 0 0 0,3 7-761 0 0,-3-11-89 0 0,1-10-2002 0 0,-2 0 796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6.415"/>
    </inkml:context>
    <inkml:brush xml:id="br0">
      <inkml:brushProperty name="width" value="0.05" units="cm"/>
      <inkml:brushProperty name="height" value="0.05" units="cm"/>
      <inkml:brushProperty name="color" value="#AB008B"/>
    </inkml:brush>
  </inkml:definitions>
  <inkml:trace contextRef="#ctx0" brushRef="#br0">7 8 13504 0 0,'0'0'600'0'0,"0"0"120"0"0,0 0-576 0 0,-2-2-144 0 0,0-2 0 0 0,-1 2 0 0 0,3 2 600 0 0,0 0 88 0 0,0 0 15 0 0,0 0 9 0 0,0 0-872 0 0,0 0-168 0 0,0 0-40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6.777"/>
    </inkml:context>
    <inkml:brush xml:id="br0">
      <inkml:brushProperty name="width" value="0.05" units="cm"/>
      <inkml:brushProperty name="height" value="0.05" units="cm"/>
      <inkml:brushProperty name="color" value="#AB008B"/>
    </inkml:brush>
  </inkml:definitions>
  <inkml:trace contextRef="#ctx0" brushRef="#br0">0 35 3224 0 0,'1'0'240'0'0,"0"-6"2384"0"0,-1-1 130 0 0,3 5-2514 0 0,0 0-1 0 0,-1 0 1 0 0,1 0-1 0 0,0 0 1 0 0,0 0-1 0 0,0 1 0 0 0,0-1 1 0 0,1 1-1 0 0,-1 0 1 0 0,0 0-1 0 0,0 0 1 0 0,1 0-1 0 0,-1 1 0 0 0,1-1 1 0 0,-1 1-1 0 0,0 0 1 0 0,1 0-1 0 0,-1 0 0 0 0,1 1 1 0 0,-1-1-1 0 0,0 1 1 0 0,3 0-240 0 0,-3 0 68 0 0,0-1 1 0 0,0 1-1 0 0,0 0 1 0 0,-1 0-1 0 0,1 0 1 0 0,0 1-1 0 0,0-1 1 0 0,-1 1 0 0 0,1-1-1 0 0,-1 1 1 0 0,0 0-1 0 0,1 0 1 0 0,-1 0-1 0 0,0 0 1 0 0,0 0-1 0 0,0 1 1 0 0,0-1-1 0 0,-1 1 1 0 0,1-1-1 0 0,-1 1 1 0 0,1 0-1 0 0,-1-1 1 0 0,0 1-1 0 0,0 0 1 0 0,0 0 0 0 0,0 1-69 0 0,-1-2 146 0 0,0 1 0 0 0,0-1 0 0 0,0 0 1 0 0,0 0-1 0 0,0 1 0 0 0,0-1 0 0 0,-1 0 1 0 0,1 0-1 0 0,-1 0 0 0 0,1 1 0 0 0,-1-1 1 0 0,0 0-1 0 0,0 0 0 0 0,0 0 0 0 0,0 0 1 0 0,-1 0-1 0 0,0 1-146 0 0,-3 3 276 0 0,-1 1-1 0 0,0-1 1 0 0,0 0 0 0 0,-2 0-276 0 0,3-1 32 0 0,0-1-1 0 0,0 1 1 0 0,0 0 0 0 0,1 0 0 0 0,0 0-1 0 0,-1 1-31 0 0,4-5 4 0 0,1 0 1 0 0,-1 0-1 0 0,1 0 0 0 0,-1 0 0 0 0,1 0 0 0 0,-1 1 0 0 0,1-1 0 0 0,0 0 0 0 0,-1 0 0 0 0,1 0 0 0 0,0 0 0 0 0,0 1 0 0 0,0-1 0 0 0,0 0 1 0 0,0 0-1 0 0,0 0 0 0 0,0 1 0 0 0,0-1 0 0 0,1 0 0 0 0,-1 0 0 0 0,0 0 0 0 0,1 0 0 0 0,-1 1-4 0 0,1-1 40 0 0,0 1-1 0 0,1-1 1 0 0,-1 1-1 0 0,0-1 1 0 0,0 0 0 0 0,1 1-1 0 0,-1-1 1 0 0,1 0-1 0 0,-1 0 1 0 0,1 0-1 0 0,0 0 1 0 0,-1 0 0 0 0,2 0-40 0 0,4 2 184 0 0,0 0 0 0 0,0-1 0 0 0,0 0 0 0 0,1-1 0 0 0,-1 0 1 0 0,7 1-185 0 0,-4-2-182 0 0,0 0 0 0 0,0-1-1 0 0,0 0 1 0 0,-1-1 0 0 0,1 0 0 0 0,0-1 0 0 0,4-1 182 0 0,-5 1-1543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7.124"/>
    </inkml:context>
    <inkml:brush xml:id="br0">
      <inkml:brushProperty name="width" value="0.05" units="cm"/>
      <inkml:brushProperty name="height" value="0.05" units="cm"/>
      <inkml:brushProperty name="color" value="#AB008B"/>
    </inkml:brush>
  </inkml:definitions>
  <inkml:trace contextRef="#ctx0" brushRef="#br0">4 13 5984 0 0,'0'0'464'0'0,"-1"0"-306"0"0,-1-1 186 0 0,2 1 1352 0 0,0 0 588 0 0,4-3 3141 0 0,14-4-3045 0 0,-7 6-2199 0 0,-1 1-1 0 0,1 0 1 0 0,-1 0-1 0 0,0 1 1 0 0,1 0-1 0 0,7 2-180 0 0,17 2-1343 0 0,-25-4-21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1.321"/>
    </inkml:context>
    <inkml:brush xml:id="br0">
      <inkml:brushProperty name="width" value="0.05" units="cm"/>
      <inkml:brushProperty name="height" value="0.05" units="cm"/>
      <inkml:brushProperty name="color" value="#E71224"/>
    </inkml:brush>
  </inkml:definitions>
  <inkml:trace contextRef="#ctx0" brushRef="#br0">1 32 2760 0 0,'1'-1'18'0'0,"1"0"0"0"0,-1 0 0 0 0,0 0 0 0 0,0 0 1 0 0,0-1-1 0 0,0 1 0 0 0,0 0 0 0 0,0 0 0 0 0,0-1 0 0 0,0 1 0 0 0,0-1 1 0 0,0 1-1 0 0,-1-1 0 0 0,1 1 0 0 0,0-2-18 0 0,1-3-1196 0 0,3 3 9196 0 0,-1 5 1333 0 0,-2 2-8159 0 0,1 24 650 0 0,-2-12-1088 0 0,1 51-120 0 0,-1-46-619 0 0,-1-18-106 0 0,0-1 0 0 0,0 1 1 0 0,0 0-1 0 0,0-1 0 0 0,1 1 0 0 0,-1 0 1 0 0,1-1-1 0 0,-1 1 0 0 0,1-1 0 0 0,0 1 1 0 0,0-1-1 0 0,0 1 0 0 0,1 1 109 0 0,3 4-3336 0 0,-3-4 1609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7.539"/>
    </inkml:context>
    <inkml:brush xml:id="br0">
      <inkml:brushProperty name="width" value="0.05" units="cm"/>
      <inkml:brushProperty name="height" value="0.05" units="cm"/>
      <inkml:brushProperty name="color" value="#AB008B"/>
    </inkml:brush>
  </inkml:definitions>
  <inkml:trace contextRef="#ctx0" brushRef="#br0">0 1 13560 0 0,'1'0'230'0'0,"0"0"0"0"0,-1 1 1 0 0,1-1-1 0 0,-1 1 0 0 0,1-1 1 0 0,-1 0-1 0 0,1 1 0 0 0,-1 0 1 0 0,0-1-1 0 0,1 1 0 0 0,-1-1 1 0 0,0 1-1 0 0,1-1 0 0 0,-1 1 1 0 0,0 0-1 0 0,1-1 0 0 0,-1 1 1 0 0,0 0-1 0 0,0-1 0 0 0,0 1 1 0 0,0 0-1 0 0,0-1 0 0 0,0 1 1 0 0,0 0-1 0 0,0-1 0 0 0,0 1 1 0 0,0 0-1 0 0,0-1 0 0 0,0 1 1 0 0,0 0-231 0 0,-5 31 1891 0 0,3-17-905 0 0,1-2-925 0 0,1 1-1 0 0,1-1 1 0 0,1 9-61 0 0,2 25-10 0 0,-4-43 5 0 0,0-1 0 0 0,1 0-1 0 0,-1 1 1 0 0,1-1 0 0 0,-1 0-1 0 0,1 1 1 0 0,0-1 0 0 0,1 0-1 0 0,-1 0 1 0 0,0 0 0 0 0,1 0-1 0 0,0 1 6 0 0,-1-4-337 0 0,7-14-1254 0 0,-2 3 1591 0 0,0 0 0 0 0,1 1 0 0 0,0 0 0 0 0,0 1 0 0 0,1 0 0 0 0,5-5 0 0 0,-12 14 0 0 0,5-7 2 0 0,0 1-1 0 0,0 0 0 0 0,1 1 1 0 0,5-4-2 0 0,-11 8-15 0 0,1 0 1 0 0,0 0 0 0 0,0 0-1 0 0,0 0 1 0 0,-1 0 0 0 0,1 0-1 0 0,0 0 1 0 0,0 1 0 0 0,0-1-1 0 0,0 1 1 0 0,1-1 0 0 0,-1 1-1 0 0,0 0 1 0 0,0 0-1 0 0,0 0 1 0 0,0 0 0 0 0,0 0-1 0 0,0 1 1 0 0,0-1 0 0 0,0 1-1 0 0,2 0 15 0 0,-2-1 19 0 0,-1 1-1 0 0,1 0 1 0 0,0 0-1 0 0,-1 0 1 0 0,1 1-1 0 0,0-1 1 0 0,-1 0-1 0 0,0 1 1 0 0,1-1-1 0 0,0 2-18 0 0,0 0 7 0 0,-1-1 0 0 0,1 1 0 0 0,-1-1-1 0 0,0 1 1 0 0,0 0 0 0 0,0 0 0 0 0,0 0 0 0 0,0-1-1 0 0,-1 1 1 0 0,1 0 0 0 0,-1 0-7 0 0,1 4-5 0 0,-1-1 1 0 0,0 0-1 0 0,0 0 1 0 0,-1 0-1 0 0,0 1 5 0 0,-4 16 11 0 0,4-21 35 0 0,0 1 0 0 0,0-1 0 0 0,0 0 0 0 0,0 1-1 0 0,0-1 1 0 0,0 0 0 0 0,-1 0 0 0 0,1 0 0 0 0,-1 0-1 0 0,1 0 1 0 0,-1 0 0 0 0,0-1 0 0 0,0 1 0 0 0,0 0-1 0 0,0-1 1 0 0,0 0 0 0 0,0 1 0 0 0,0-1 0 0 0,0 0 0 0 0,-1 0-1 0 0,1 0 1 0 0,-1 0-46 0 0,-2 0 330 0 0,-1 0 1 0 0,0 0-1 0 0,1 0 0 0 0,-1 0 0 0 0,0-1 1 0 0,0 0-1 0 0,1-1 0 0 0,-1 1 0 0 0,-1-1-330 0 0,4 0 28 0 0,-1 1 1 0 0,1-1-1 0 0,0 0 0 0 0,-1-1 0 0 0,1 1 1 0 0,0 0-1 0 0,0-1 0 0 0,0 0 0 0 0,0 1 0 0 0,0-1 1 0 0,-2-3-29 0 0,3 4-145 0 0,0-1 1 0 0,0 0 0 0 0,0 0 0 0 0,1 0 0 0 0,-1-1-1 0 0,1 1 1 0 0,-1-1 144 0 0,1 1-505 0 0,0 1 0 0 0,1-1 0 0 0,-1 0 0 0 0,0 0-1 0 0,1 0 1 0 0,-1 0 0 0 0,1 1 0 0 0,0-1 0 0 0,0 0 0 0 0,0-1 505 0 0,0-3-1846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8.007"/>
    </inkml:context>
    <inkml:brush xml:id="br0">
      <inkml:brushProperty name="width" value="0.05" units="cm"/>
      <inkml:brushProperty name="height" value="0.05" units="cm"/>
      <inkml:brushProperty name="color" value="#AB008B"/>
    </inkml:brush>
  </inkml:definitions>
  <inkml:trace contextRef="#ctx0" brushRef="#br0">7 11 15176 0 0,'0'0'340'0'0,"0"0"50"0"0,0 0 26 0 0,0 0-44 0 0,0 0-152 0 0,-6 16 3096 0 0,6-12-3100 0 0,-1 1-1 0 0,1 0 1 0 0,0 0 0 0 0,1 0-1 0 0,-1-1 1 0 0,1 1 0 0 0,0 0-1 0 0,1 2-215 0 0,-1-4 40 0 0,0 1 1 0 0,1-1-1 0 0,-1 0 0 0 0,1 0 0 0 0,-1 0 1 0 0,1 0-1 0 0,0 0 0 0 0,0 0 0 0 0,1 0 0 0 0,-1-1 1 0 0,1 1-1 0 0,-1-1 0 0 0,1 1 0 0 0,0-1 1 0 0,-1 0-1 0 0,1 0 0 0 0,0-1 0 0 0,1 1-40 0 0,-1 0 45 0 0,1-1-1 0 0,0 1 0 0 0,-1-1 1 0 0,1 0-1 0 0,0 0 0 0 0,0-1 0 0 0,3 1-44 0 0,-4-1 33 0 0,0 0-1 0 0,0 0 0 0 0,1 0 0 0 0,-1 0 0 0 0,0-1 0 0 0,0 0 0 0 0,0 0 0 0 0,0 0 0 0 0,0 0 0 0 0,0 0 1 0 0,0 0-1 0 0,0-1 0 0 0,0 1-32 0 0,1-2 6 0 0,-1 0 1 0 0,1 1 0 0 0,-1-1-1 0 0,0 0 1 0 0,0-1 0 0 0,0 1-1 0 0,0 0 1 0 0,-1-1-1 0 0,1 0 1 0 0,-1 0 0 0 0,0 1-1 0 0,0-1 1 0 0,0 0-1 0 0,-1-1 1 0 0,1 1 0 0 0,-1 0-1 0 0,0-1-6 0 0,1-2 0 0 0,3-18 0 0 0,-4 24 0 0 0,-1-1 0 0 0,0 1 0 0 0,0-1 0 0 0,0 1 0 0 0,0 0 0 0 0,0-1 0 0 0,0 1 0 0 0,0 0 0 0 0,0-1 0 0 0,-1 1 0 0 0,1-1 0 0 0,-1 1 0 0 0,1 0 0 0 0,-1 0 0 0 0,1-1 0 0 0,0 2-35 0 0,0 0-1 0 0,0 0 0 0 0,-1 0 0 0 0,1 0 0 0 0,0-1 1 0 0,0 1-1 0 0,0 0 0 0 0,0 0 0 0 0,0 0 0 0 0,0 0 1 0 0,0 0-1 0 0,0 0 0 0 0,-1 0 0 0 0,1 0 1 0 0,0 0-1 0 0,0 0 0 0 0,0-1 0 0 0,0 1 0 0 0,0 0 1 0 0,0 0-1 0 0,-1 0 0 0 0,1 0 0 0 0,0 0 1 0 0,0 0-1 0 0,0 0 0 0 0,0 0 0 0 0,0 0 0 0 0,-1 0 1 0 0,1 0-1 0 0,0 0 0 0 0,0 0 0 0 0,0 0 1 0 0,0 0-1 0 0,0 0 0 0 0,0 0 0 0 0,-1 0 0 0 0,1 1 1 0 0,0-1-1 0 0,0 0 36 0 0,-4 6-546 0 0,-2 9 516 0 0,6-14 9 0 0,-1 3 21 0 0,1-1 0 0 0,-1 0 0 0 0,1 0 0 0 0,0 0 0 0 0,0 1 0 0 0,1-1 0 0 0,-1 0 0 0 0,1 0 0 0 0,-1 0 0 0 0,1 1 0 0 0,0-1 0 0 0,0 0 0 0 0,1 0 0 0 0,0 3 0 0 0,1 0 0 0 0,-1-1 0 0 0,1 1 0 0 0,1-1 0 0 0,-1 0 0 0 0,2 2 0 0 0,-2-4-2 0 0,-1 0 0 0 0,1-1-1 0 0,0 1 1 0 0,0-1-1 0 0,0 1 1 0 0,0-1-1 0 0,1 1 3 0 0,9 2-5936 0 0,-6-4-758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8.343"/>
    </inkml:context>
    <inkml:brush xml:id="br0">
      <inkml:brushProperty name="width" value="0.05" units="cm"/>
      <inkml:brushProperty name="height" value="0.05" units="cm"/>
      <inkml:brushProperty name="color" value="#AB008B"/>
    </inkml:brush>
  </inkml:definitions>
  <inkml:trace contextRef="#ctx0" brushRef="#br0">78 32 13824 0 0,'0'0'314'0'0,"-2"-7"727"0"0,-2-7-884 0 0,3 14-16 0 0,1-1 1 0 0,-1 0-1 0 0,1 0 1 0 0,-1 1-1 0 0,1-1 1 0 0,-1 1 0 0 0,0-1-1 0 0,1 0 1 0 0,-1 1-1 0 0,0-1 1 0 0,1 1-1 0 0,-1-1 1 0 0,0 1 0 0 0,0 0-1 0 0,1-1 1 0 0,-1 1-1 0 0,0 0 1 0 0,0-1-1 0 0,0 1 1 0 0,1 0 0 0 0,-1 0-1 0 0,0 0 1 0 0,0 0-1 0 0,0 0 1 0 0,0 0-142 0 0,-12 4 748 0 0,5 1-502 0 0,5-3-135 0 0,1 0 1 0 0,-1 1 0 0 0,1-1 0 0 0,0 0 0 0 0,0 1-1 0 0,0-1 1 0 0,0 1 0 0 0,0 0 0 0 0,1-1-1 0 0,-1 1 1 0 0,1 0 0 0 0,0 0 0 0 0,0 0-1 0 0,0 0 1 0 0,0 1-112 0 0,0 0 56 0 0,0-1 0 0 0,0 1 1 0 0,1-1-1 0 0,0 1 0 0 0,0 0 0 0 0,0-1 0 0 0,0 1 1 0 0,0-1-1 0 0,1 1 0 0 0,-1 0 0 0 0,1-1 0 0 0,0 1 0 0 0,0-1 1 0 0,0 0-1 0 0,1 1 0 0 0,-1-1 0 0 0,1 0 0 0 0,0 0 0 0 0,0 0 1 0 0,2 3-57 0 0,2 0 99 0 0,0 0 0 0 0,0 0 0 0 0,0 0 0 0 0,1-1 0 0 0,6 4-99 0 0,-9-7 12 0 0,0 0 0 0 0,0 0 0 0 0,1 0 0 0 0,-1 0 0 0 0,1-1 0 0 0,-1 0 0 0 0,1 0 0 0 0,-1 0-1 0 0,1-1 1 0 0,0 1 0 0 0,2-1-12 0 0,1 0-118 0 0,-1-1 0 0 0,1 0-1 0 0,0 0 1 0 0,-1-1-1 0 0,4 0 119 0 0,20-10-7633 0 0,-19 6 1131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38.805"/>
    </inkml:context>
    <inkml:brush xml:id="br0">
      <inkml:brushProperty name="width" value="0.05" units="cm"/>
      <inkml:brushProperty name="height" value="0.05" units="cm"/>
      <inkml:brushProperty name="color" value="#AB008B"/>
    </inkml:brush>
  </inkml:definitions>
  <inkml:trace contextRef="#ctx0" brushRef="#br0">1 0 3224 0 0,'0'0'571'0'0,"0"0"1186"0"0,0 0 519 0 0,0 0 105 0 0,1 3 1368 0 0,3 9-1573 0 0,-3-6-1260 0 0,-1 0-1 0 0,1-1 1 0 0,-1 1-1 0 0,-1 4-915 0 0,1-3 461 0 0,0-1 0 0 0,0 0 0 0 0,1 1-1 0 0,0 2-460 0 0,11 40 1508 0 0,-2-17-1321 0 0,1 0-237 0 0,-2-11 61 0 0,-2-10 31 0 0,-7-10-48 0 0,1-1 0 0 0,-1 0 0 0 0,0 0 1 0 0,0 0-1 0 0,1 0 0 0 0,-1 0 0 0 0,0 0 1 0 0,1 0-1 0 0,-1 1 0 0 0,0-1 0 0 0,1 0 1 0 0,-1 0-1 0 0,0 0 0 0 0,1 0 0 0 0,-1 0 1 0 0,0-1-1 0 0,1 1 0 0 0,-1 0 0 0 0,0 0 1 0 0,1 0-1 0 0,-1 0 0 0 0,0 0 0 0 0,1 0 1 0 0,-1 0-1 0 0,0-1 0 0 0,0 1 0 0 0,1 0 1 0 0,-1 0-1 0 0,0 0 0 0 0,0-1 0 0 0,1 1 1 0 0,-1 0-1 0 0,0 0 0 0 0,0-1 0 0 0,0 1 0 0 0,1 0 1 0 0,-1 0-1 0 0,0-1 6 0 0,40-52-2104 0 0,-21 27 1759 0 0,-6 9-493 0 0,-2 9 534 0 0,-11 8 304 0 0,1 0 0 0 0,-1 0 0 0 0,0 0 0 0 0,0 0 0 0 0,1 0 0 0 0,-1 0 0 0 0,0 0 0 0 0,0 0 0 0 0,0 0 0 0 0,1 1 0 0 0,-1-1 0 0 0,0 0 0 0 0,0 0 0 0 0,0 0 0 0 0,0 0 0 0 0,1 0 0 0 0,-1 0 0 0 0,0 0 0 0 0,0 0 0 0 0,0 1 0 0 0,0-1 0 0 0,1 0 0 0 0,-1 0 0 0 0,0 0 0 0 0,0 0 0 0 0,0 1 0 0 0,0-1 0 0 0,0 0 0 0 0,0 0 0 0 0,0 0 0 0 0,0 1 0 0 0,0-1 0 0 0,1 0 0 0 0,-1 0 0 0 0,0 0 0 0 0,0 1 0 0 0,0-1 0 0 0,0 0 0 0 0,0 0 0 0 0,1 8 0 0 0,1 6 136 0 0,0-4 331 0 0,0 0-1 0 0,0 0 0 0 0,1-1 1 0 0,1 2-467 0 0,-3-7 115 0 0,1 0 1 0 0,0-1 0 0 0,0 0 0 0 0,0 1 0 0 0,1-1 0 0 0,-1 0 0 0 0,1 0 0 0 0,-1 0 0 0 0,1 0 0 0 0,0 0-1 0 0,0-1 1 0 0,2 1-116 0 0,20 18-1278 0 0,-19-17-124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0.416"/>
    </inkml:context>
    <inkml:brush xml:id="br0">
      <inkml:brushProperty name="width" value="0.05" units="cm"/>
      <inkml:brushProperty name="height" value="0.05" units="cm"/>
      <inkml:brushProperty name="color" value="#AB008B"/>
    </inkml:brush>
  </inkml:definitions>
  <inkml:trace contextRef="#ctx0" brushRef="#br0">33 76 10568 0 0,'0'0'481'0'0,"0"0"-6"0"0,9 16 5942 0 0,-3-14-6340 0 0,0 0 1 0 0,0 0-1 0 0,0-1 1 0 0,0 0-1 0 0,0 0 1 0 0,0 0-1 0 0,1-1 1 0 0,-1 0-1 0 0,0 0 1 0 0,0-1-1 0 0,1 0-77 0 0,-5 1-13 0 0,1 0-1 0 0,-1 0 1 0 0,0-1-1 0 0,1 1 1 0 0,-1-1-1 0 0,0 0 1 0 0,1 0-1 0 0,-1 1 1 0 0,0-2-1 0 0,0 1 1 0 0,0 0-1 0 0,0 0 1 0 0,0-1-1 0 0,0 1 1 0 0,0-1-1 0 0,-1 1 1 0 0,1-1-1 0 0,0 0 1 0 0,-1 0-1 0 0,1 0 1 0 0,-1 0-1 0 0,0 0 1 0 0,0 0-1 0 0,0 0 1 0 0,0 0 0 0 0,0 0-1 0 0,0-1 1 0 0,0 1-1 0 0,0-2 14 0 0,-1 3-109 0 0,1-1 0 0 0,-1 0-1 0 0,0 1 1 0 0,0-1 0 0 0,1 1 0 0 0,-1-1-1 0 0,0 0 1 0 0,0 1 0 0 0,-1-1 0 0 0,1 0-1 0 0,0 1 1 0 0,0-1 0 0 0,-1 1 0 0 0,1-1 0 0 0,-1 1-1 0 0,0-1 1 0 0,1 1 0 0 0,-1-1 0 0 0,0 1-1 0 0,0-1 1 0 0,0 1 0 0 0,0 0 0 0 0,0 0-1 0 0,0-1 1 0 0,0 1 0 0 0,0 0 0 0 0,0 0-1 0 0,-1 0 1 0 0,1 0 109 0 0,-3-1 1 0 0,0 0 1 0 0,0 1-1 0 0,0-1 0 0 0,0 1 0 0 0,0 0 0 0 0,0 0 0 0 0,0 0 0 0 0,-1 0 1 0 0,1 1-1 0 0,0 0 0 0 0,0 0 0 0 0,-1 0 0 0 0,1 0 0 0 0,0 1 1 0 0,0 0-1 0 0,0 0 0 0 0,-1 0 0 0 0,1 0 0 0 0,0 0 0 0 0,0 1-1 0 0,0 0 57 0 0,0-1-1 0 0,0 1 0 0 0,0 0 1 0 0,0 1-1 0 0,0-1 1 0 0,0 1-1 0 0,1-1 0 0 0,-1 1 1 0 0,1 0-1 0 0,0 1 1 0 0,0-1-1 0 0,0 0 0 0 0,0 1 1 0 0,1 0-1 0 0,0 0 1 0 0,-1-1-1 0 0,1 1 0 0 0,0 0 1 0 0,0 2-57 0 0,2-3 132 0 0,-1 0 0 0 0,0 0 1 0 0,1 0-1 0 0,0 0 0 0 0,0 1 1 0 0,0-1-1 0 0,0 0 0 0 0,1 0 1 0 0,-1 0-1 0 0,1 0 0 0 0,0 0 1 0 0,-1 1-1 0 0,1-1 0 0 0,1 0 1 0 0,-1-1-1 0 0,0 1 0 0 0,1 0 0 0 0,0 0 1 0 0,-1-1-1 0 0,1 1 0 0 0,0-1 1 0 0,0 1-1 0 0,1-1 0 0 0,-1 0 1 0 0,0 1-133 0 0,5 3 128 0 0,0-1 0 0 0,0 1 1 0 0,1-1-1 0 0,0 0 0 0 0,0-1 1 0 0,0 0-1 0 0,0 0 0 0 0,3 1-128 0 0,0-2 120 0 0,1 1-1 0 0,-1-1 1 0 0,1-1 0 0 0,-1 0-1 0 0,1 0 1 0 0,0-2-120 0 0,23-1-6311 0 0,-26 0-167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0.976"/>
    </inkml:context>
    <inkml:brush xml:id="br0">
      <inkml:brushProperty name="width" value="0.05" units="cm"/>
      <inkml:brushProperty name="height" value="0.05" units="cm"/>
      <inkml:brushProperty name="color" value="#AB008B"/>
    </inkml:brush>
  </inkml:definitions>
  <inkml:trace contextRef="#ctx0" brushRef="#br0">0 1 15552 0 0,'0'0'356'0'0,"0"0"49"0"0,0 0 19 0 0,0 0-51 0 0,0 0-141 0 0,0 0 308 0 0,0 0 164 0 0,0 0 31 0 0,0 0-51 0 0,0 0-246 0 0,0 0-107 0 0,0 19 350 0 0,3 0-738 0 0,5 8 373 0 0,-5-20-217 0 0,1 1 0 0 0,0 0 0 0 0,0-1 0 0 0,1 0 0 0 0,0 0 0 0 0,0-1 0 0 0,3 3-99 0 0,-4-4-10 0 0,1 0-1 0 0,0-1 0 0 0,0 0 1 0 0,0 0-1 0 0,1-1 0 0 0,-1 1 1 0 0,6 1 10 0 0,-9-4-124 0 0,0 1 0 0 0,1-1 0 0 0,-1 0-1 0 0,1-1 1 0 0,0 1 0 0 0,-1 0 0 0 0,1-1 0 0 0,0 1 0 0 0,-1-1 0 0 0,1 0 0 0 0,0 0 0 0 0,0 0 0 0 0,-1 0 0 0 0,1 0 0 0 0,0-1 0 0 0,-1 1 0 0 0,1-1-1 0 0,0 0 1 0 0,0 0 124 0 0,-2 0-78 0 0,0 0 0 0 0,0 0 0 0 0,0 0 0 0 0,0 0 0 0 0,0 0 0 0 0,0 0-1 0 0,0-1 1 0 0,0 1 0 0 0,0 0 0 0 0,-1-1 0 0 0,1 1 0 0 0,0 0 0 0 0,-1-1 0 0 0,1 1-1 0 0,-1-1 1 0 0,0 1 0 0 0,1-1 0 0 0,-1 1 78 0 0,3-29 11 0 0,-3 27-48 0 0,2-16-407 0 0,-2-1 0 0 0,-2-13 444 0 0,0 21-255 0 0,0 11 262 0 0,-1 7 681 0 0,2-2-541 0 0,1 1-1 0 0,-1-1 0 0 0,1 0 0 0 0,0 0 0 0 0,0 0 0 0 0,1 1 0 0 0,-1-1 1 0 0,1 0-1 0 0,0 0 0 0 0,0 0 0 0 0,0 0 0 0 0,1 0 0 0 0,-1 0 0 0 0,1 0 1 0 0,0-1-1 0 0,0 1 0 0 0,0 0 0 0 0,1 0-146 0 0,1 1-19 0 0,0 0 0 0 0,0 0 0 0 0,0-1-1 0 0,1 1 1 0 0,0-1 0 0 0,-1 0 0 0 0,1 0 0 0 0,1 0 0 0 0,-1-1 0 0 0,1 0-1 0 0,4 3 20 0 0,12 1-2334 0 0,-15-6 289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1.469"/>
    </inkml:context>
    <inkml:brush xml:id="br0">
      <inkml:brushProperty name="width" value="0.05" units="cm"/>
      <inkml:brushProperty name="height" value="0.05" units="cm"/>
      <inkml:brushProperty name="color" value="#AB008B"/>
    </inkml:brush>
  </inkml:definitions>
  <inkml:trace contextRef="#ctx0" brushRef="#br0">2 78 11976 0 0,'0'0'266'0'0,"0"3"769"0"0,0-3-1032 0 0,-1 0 1 0 0,1 0 0 0 0,0 1-1 0 0,0-1 1 0 0,0 0-1 0 0,0 0 1 0 0,0 1-1 0 0,0-1 1 0 0,0 0 0 0 0,0 0-1 0 0,0 1 1 0 0,0-1-1 0 0,0 0 1 0 0,0 0-1 0 0,0 1 1 0 0,0-1 0 0 0,0 0-1 0 0,0 0 1 0 0,1 0-1 0 0,-1 1 1 0 0,0-1-1 0 0,0 0 1 0 0,0 0 0 0 0,0 1-1 0 0,0-1 1 0 0,0 0-1 0 0,1 0 1 0 0,-1 0-4 0 0,0 1 77 0 0,0-1 0 0 0,1 0 0 0 0,-1 1-1 0 0,0-1 1 0 0,0 0 0 0 0,0 1 0 0 0,1-1 0 0 0,-1 1 0 0 0,0-1 0 0 0,0 0 0 0 0,0 1 0 0 0,0-1 0 0 0,0 1 0 0 0,0-1-1 0 0,0 1 1 0 0,0-1 0 0 0,0 0 0 0 0,0 1 0 0 0,0-1 0 0 0,0 1 0 0 0,0-1 0 0 0,0 1-77 0 0,-1 1 278 0 0,0 1 0 0 0,0 0 0 0 0,0 0 0 0 0,1 0 0 0 0,0 0 1 0 0,-1 0-1 0 0,1 0 0 0 0,0 0 0 0 0,0 0 0 0 0,1 0 0 0 0,-1 0 0 0 0,0 0 0 0 0,1 0 1 0 0,0 0-1 0 0,0 0 0 0 0,0 0 0 0 0,0-1 0 0 0,0 1 0 0 0,1 0 0 0 0,-1-1 0 0 0,2 3-278 0 0,1 2 107 0 0,0 0-1 0 0,1-1 1 0 0,0 1 0 0 0,1-1-1 0 0,-1 0 1 0 0,1 0-1 0 0,5 4-106 0 0,-10-9 7 0 0,-1-1-1 0 0,1 1 0 0 0,-1-1 1 0 0,1 1-1 0 0,0-1 0 0 0,0 1 1 0 0,-1-1-1 0 0,1 0 0 0 0,0 1 1 0 0,0-1-1 0 0,-1 0 0 0 0,1 0 0 0 0,0 1 1 0 0,0-1-1 0 0,0 0 0 0 0,0 0 1 0 0,-1 0-1 0 0,1 0 0 0 0,0 0 1 0 0,1 0-7 0 0,-2-1-9 0 0,1 1 0 0 0,-1 0 0 0 0,0-1 1 0 0,1 1-1 0 0,-1-1 0 0 0,1 1 0 0 0,-1-1 1 0 0,0 1-1 0 0,1-1 0 0 0,-1 1 0 0 0,0-1 0 0 0,0 1 1 0 0,0-1-1 0 0,1 1 0 0 0,-1-1 0 0 0,0 0 1 0 0,0 1-1 0 0,0-1 0 0 0,0 1 0 0 0,0-1 1 0 0,0 1-1 0 0,0-1 0 0 0,0 0 0 0 0,0 1 0 0 0,0-1 1 0 0,0 1-1 0 0,-1-1 0 0 0,1 1 0 0 0,0-1 9 0 0,-1-19-313 0 0,1 17 153 0 0,0-1 0 0 0,0 1 0 0 0,-1 0-1 0 0,1-1 1 0 0,-1 1 0 0 0,1 0 0 0 0,-2-3 160 0 0,-2-6-310 0 0,-1 0 1 0 0,0 1-1 0 0,-1-1 1 0 0,0 1-1 0 0,0 1 1 0 0,-2-1-1 0 0,1 1 1 0 0,-1 0 309 0 0,7 9 78 0 0,0-1 0 0 0,-1 1 1 0 0,1-1-1 0 0,1 0 0 0 0,-1 1 1 0 0,0-1-1 0 0,0 0 1 0 0,1 0-1 0 0,-1 1 0 0 0,1-1 1 0 0,-1 0-1 0 0,1 0 0 0 0,-1-2-78 0 0,-2-11 1508 0 0,3 15-1474 0 0,0-1 0 0 0,0 1-1 0 0,0-1 1 0 0,0 1 0 0 0,0-1-1 0 0,0 1 1 0 0,0 0-1 0 0,0-1 1 0 0,0 1 0 0 0,0-1-1 0 0,1 1 1 0 0,-1-1 0 0 0,0 1-1 0 0,0 0 1 0 0,0-1 0 0 0,1 1-1 0 0,-1 0 1 0 0,0-1-1 0 0,0 1 1 0 0,1 0 0 0 0,-1-1-1 0 0,0 1 1 0 0,1 0 0 0 0,-1-1-1 0 0,0 1 1 0 0,1 0 0 0 0,-1 0-1 0 0,1-1 1 0 0,-1 1-1 0 0,0 0 1 0 0,1 0 0 0 0,-1 0-1 0 0,1 0-33 0 0,13-5-206 0 0,-2 4-143 0 0,0 0-1 0 0,-1 1 0 0 0,1 1 1 0 0,-1 0-1 0 0,4 1 350 0 0,-7-1-1348 0 0,0-1-5195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1.952"/>
    </inkml:context>
    <inkml:brush xml:id="br0">
      <inkml:brushProperty name="width" value="0.05" units="cm"/>
      <inkml:brushProperty name="height" value="0.05" units="cm"/>
      <inkml:brushProperty name="color" value="#AB008B"/>
    </inkml:brush>
  </inkml:definitions>
  <inkml:trace contextRef="#ctx0" brushRef="#br0">1 51 11976 0 0,'0'0'266'0'0,"0"0"44"0"0,0 0 15 0 0,0 0-26 0 0,0 0-127 0 0,11 10 2606 0 0,-4-7-2596 0 0,0-1-1 0 0,1 0 0 0 0,-1-1 1 0 0,1 0-1 0 0,-1 0 1 0 0,1 0-1 0 0,-1-1 0 0 0,1 0 1 0 0,0-1-1 0 0,-1 1 1 0 0,1-2-1 0 0,-1 1 0 0 0,0-1 1 0 0,1 0-1 0 0,-1 0 1 0 0,0-1-1 0 0,4-2-181 0 0,-9 4 15 0 0,-1 0 0 0 0,0 0 0 0 0,1 1 0 0 0,-1-1 0 0 0,1 0 0 0 0,-1-1 0 0 0,0 1 0 0 0,0 0 0 0 0,0 0 0 0 0,0-1 0 0 0,0 1 0 0 0,0 0 0 0 0,0-1 0 0 0,0 1 0 0 0,0-1 0 0 0,-1 1 0 0 0,1-1 0 0 0,0 1 0 0 0,-1-1 0 0 0,1 0 0 0 0,-1 0-15 0 0,0 1 8 0 0,0 0 1 0 0,-1 0-1 0 0,1 0 1 0 0,0 0-1 0 0,-1 0 1 0 0,1 0-1 0 0,-1 0 1 0 0,1 0-1 0 0,-1 0 1 0 0,1 0-1 0 0,-1 0 1 0 0,0 0-1 0 0,1 0 1 0 0,-1 0-1 0 0,0 1 1 0 0,0-1-1 0 0,0 0 1 0 0,1 0-1 0 0,-1 1 1 0 0,0-1-1 0 0,0 1 1 0 0,0-1-1 0 0,0 1 1 0 0,0-1-1 0 0,0 1 1 0 0,0 0-1 0 0,-1-1 1 0 0,1 1-1 0 0,0 0 1 0 0,0 0-1 0 0,0 0 1 0 0,-1 0-9 0 0,-2-1 54 0 0,-1 0 0 0 0,0 1 1 0 0,0 0-1 0 0,0 0 1 0 0,1 0-1 0 0,-1 1 0 0 0,0-1 1 0 0,0 1-1 0 0,1 0 1 0 0,-1 1-1 0 0,0-1 0 0 0,1 1 1 0 0,-1 0-1 0 0,1 0 0 0 0,0 0 1 0 0,0 1-1 0 0,-3 2-54 0 0,4-3 128 0 0,-1 1-1 0 0,1-1 1 0 0,0 1-1 0 0,1 0 1 0 0,-1 0 0 0 0,0 1-1 0 0,1-1 1 0 0,0 0-1 0 0,-1 1 1 0 0,1 0-1 0 0,-1 3-127 0 0,2-4 188 0 0,0 0 0 0 0,0 1 0 0 0,0-1-1 0 0,1 1 1 0 0,-1-1 0 0 0,1 0-1 0 0,0 1 1 0 0,0-1 0 0 0,0 3-188 0 0,0-3 44 0 0,1-1 0 0 0,0 1-1 0 0,0 0 1 0 0,0 0 0 0 0,0-1 0 0 0,0 1 0 0 0,1-1 0 0 0,-1 1-1 0 0,1-1 1 0 0,0 0 0 0 0,-1 1 0 0 0,1-1 0 0 0,0 0 0 0 0,0 0-1 0 0,0 0 1 0 0,1 0 0 0 0,-1-1 0 0 0,0 1 0 0 0,1-1 0 0 0,-1 1-1 0 0,1-1 1 0 0,0 0-44 0 0,6 4 11 0 0,1-1-1 0 0,0-1 1 0 0,-1 0 0 0 0,1 0-1 0 0,7 0-10 0 0,-14-2-177 0 0,23 3-603 0 0,-9-2-5613 0 0,-4-2-1120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2.316"/>
    </inkml:context>
    <inkml:brush xml:id="br0">
      <inkml:brushProperty name="width" value="0.05" units="cm"/>
      <inkml:brushProperty name="height" value="0.05" units="cm"/>
      <inkml:brushProperty name="color" value="#AB008B"/>
    </inkml:brush>
  </inkml:definitions>
  <inkml:trace contextRef="#ctx0" brushRef="#br0">49 32 2304 0 0,'1'-1'17'0'0,"-1"1"0"0"0,0 0 0 0 0,1 0 0 0 0,-1 0 0 0 0,0 0 0 0 0,0-1-1 0 0,1 1 1 0 0,-1 0 0 0 0,0 0 0 0 0,0 0 0 0 0,1-1 0 0 0,-1 1 0 0 0,0 0 0 0 0,0 0 0 0 0,0-1 0 0 0,0 1 0 0 0,0 0 0 0 0,1 0 0 0 0,-1-1 0 0 0,0 1 0 0 0,0 0 0 0 0,0-1 0 0 0,0 1-1 0 0,0 0 1 0 0,0-1 0 0 0,0 1 0 0 0,0 0 0 0 0,0-1 0 0 0,0 1 0 0 0,0 0 0 0 0,0-1 0 0 0,0 1 0 0 0,0 0 0 0 0,0 0 0 0 0,0-1 0 0 0,0 1 0 0 0,-1-1-17 0 0,-3-6 4963 0 0,-15-5 3488 0 0,18 12-8318 0 0,0 0 1 0 0,0-1 0 0 0,0 1 0 0 0,0 0 0 0 0,0 0-1 0 0,0-1 1 0 0,1 1 0 0 0,-1 0 0 0 0,0 0 0 0 0,0 0 0 0 0,0 0-1 0 0,0 0 1 0 0,0 0 0 0 0,0 1 0 0 0,0-1 0 0 0,0 0-1 0 0,0 0 1 0 0,0 1 0 0 0,1-1 0 0 0,-1 0 0 0 0,0 1 0 0 0,0-1-1 0 0,0 1 1 0 0,0-1 0 0 0,1 1 0 0 0,-1 0 0 0 0,0-1-1 0 0,0 1-133 0 0,1 0 3 0 0,0-1-1 0 0,-1 1 1 0 0,1-1-1 0 0,0 1 1 0 0,-1-1-1 0 0,1 1 1 0 0,0 0-1 0 0,0-1 1 0 0,-1 1-1 0 0,1-1 1 0 0,0 1-1 0 0,0 0 1 0 0,0-1-1 0 0,0 1 1 0 0,0 0-1 0 0,0-1 1 0 0,0 1-1 0 0,0 0 1 0 0,0-1-1 0 0,0 1 1 0 0,0 0-1 0 0,1-1 1 0 0,-1 1-1 0 0,0-1 1 0 0,0 1-1 0 0,1 0 1 0 0,-1-1-1 0 0,0 1 1 0 0,1-1-1 0 0,-1 1 1 0 0,0-1-1 0 0,1 1 1 0 0,-1-1-1 0 0,1 1-2 0 0,20 18-31 0 0,-13-13-11 0 0,9 10 42 0 0,2-2 0 0 0,6 5 0 0 0,-8-5 35 0 0,-12-9-53 0 0,0 1 0 0 0,0-1-1 0 0,0 1 1 0 0,0 1 18 0 0,-3-3 14 0 0,0-1 0 0 0,0 1 0 0 0,0-1 0 0 0,-1 1 0 0 0,1-1 0 0 0,-1 1 1 0 0,0 0-1 0 0,0 1-14 0 0,0-3 36 0 0,-1 0 1 0 0,0 0 0 0 0,0 0-1 0 0,0 0 1 0 0,0 0 0 0 0,0 0 0 0 0,-1 0-1 0 0,1 0 1 0 0,0 0 0 0 0,-1 0-37 0 0,0-1 159 0 0,0 0 1 0 0,1 0 0 0 0,-1 0 0 0 0,0 0-1 0 0,0 0 1 0 0,0 0 0 0 0,0 0-1 0 0,0-1 1 0 0,0 1 0 0 0,0-1-1 0 0,0 1 1 0 0,0 0 0 0 0,0-1 0 0 0,0 1-1 0 0,0-1 1 0 0,-1 0 0 0 0,1 0-1 0 0,0 1 1 0 0,0-1 0 0 0,0 0-1 0 0,-1 0 1 0 0,1 0 0 0 0,0 0 0 0 0,0 0-1 0 0,0 0 1 0 0,-1 0 0 0 0,0-1-160 0 0,-3 1 444 0 0,-1-1 0 0 0,0 0 0 0 0,0 0 0 0 0,0-1 0 0 0,0 0-444 0 0,-4-1-258 0 0,-18-9 1585 0 0,11 2-9339 0 0,11 5-634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3.150"/>
    </inkml:context>
    <inkml:brush xml:id="br0">
      <inkml:brushProperty name="width" value="0.05" units="cm"/>
      <inkml:brushProperty name="height" value="0.05" units="cm"/>
      <inkml:brushProperty name="color" value="#AB008B"/>
    </inkml:brush>
  </inkml:definitions>
  <inkml:trace contextRef="#ctx0" brushRef="#br0">0 0 10680 0 0,'3'43'4735'0'0,"-2"-29"-3848"0"0,0 1 0 0 0,-1-1-1 0 0,-1 6-886 0 0,1-4 103 0 0,0 0 0 0 0,1 1 0 0 0,2 12-103 0 0,-2-20-9 0 0,1 3 124 0 0,0 3-3115 0 0,4-15 12 0 0,-5 0 1454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1.689"/>
    </inkml:context>
    <inkml:brush xml:id="br0">
      <inkml:brushProperty name="width" value="0.05" units="cm"/>
      <inkml:brushProperty name="height" value="0.05" units="cm"/>
      <inkml:brushProperty name="color" value="#E71224"/>
    </inkml:brush>
  </inkml:definitions>
  <inkml:trace contextRef="#ctx0" brushRef="#br0">7 0 5064 0 0,'-3'1'1639'0'0,"-1"1"5937"0"0,5 3-1574 0 0,1-1-7160 0 0,-1-2 1396 0 0,0 0-1 0 0,0 0 0 0 0,0 0 0 0 0,0 1 0 0 0,-1-1 0 0 0,1 0 0 0 0,-1 0 0 0 0,0 1-237 0 0,5 14 434 0 0,-4-12-432 0 0,0 0 1 0 0,0 0-1 0 0,0 1 1 0 0,0-1-1 0 0,-1 1 0 0 0,0-1 1 0 0,0 2-3 0 0,1 11 0 0 0,-2 1 301 0 0,0-17-198 0 0,1 1 1 0 0,0-1 0 0 0,0 0-1 0 0,-1 0 1 0 0,1 1-1 0 0,1-1 1 0 0,-1 0 0 0 0,0 0-1 0 0,1 1 1 0 0,-1-1-1 0 0,1 0-103 0 0,0 1 84 0 0,-1 0 0 0 0,1 0 0 0 0,-1 1 0 0 0,1-1 1 0 0,-1 0-1 0 0,0 0 0 0 0,0 0 0 0 0,-1 1-84 0 0,1-1-112 0 0,0-1 1 0 0,-1 1-1 0 0,1-1 1 0 0,0 1 0 0 0,1 0-1 0 0,-1-1 1 0 0,0 1-1 0 0,1-1 1 0 0,0 0 0 0 0,-1 1-1 0 0,1-1 1 0 0,0 1-1 0 0,1 1 112 0 0,-1-3-220 0 0,0 0-1 0 0,0 1 1 0 0,-1-1-1 0 0,1 1 1 0 0,0-1-1 0 0,-1 1 1 0 0,1-1-1 0 0,-1 1 1 0 0,0-1-1 0 0,1 1 1 0 0,-1-1-1 0 0,0 1 1 0 0,0 0 220 0 0,2 2-4769 0 0,2-1-1475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3.543"/>
    </inkml:context>
    <inkml:brush xml:id="br0">
      <inkml:brushProperty name="width" value="0.05" units="cm"/>
      <inkml:brushProperty name="height" value="0.05" units="cm"/>
      <inkml:brushProperty name="color" value="#AB008B"/>
    </inkml:brush>
  </inkml:definitions>
  <inkml:trace contextRef="#ctx0" brushRef="#br0">159 12 9184 0 0,'4'-5'-908'0'0,"2"-1"7058"0"0,-5 6-2958 0 0,-2 5-2003 0 0,-1-2-1114 0 0,1-1-1 0 0,-1 1 0 0 0,0-1 1 0 0,0 1-1 0 0,0-1 0 0 0,0 0 1 0 0,0 0-1 0 0,-1 0 0 0 0,-1 2-74 0 0,-26 15-53 0 0,-10 5 1364 0 0,-19 17-1311 0 0,57-40 2 0 0,1 0-1 0 0,0 0 1 0 0,0-1 0 0 0,0 1-1 0 0,0 0 1 0 0,-1 1 0 0 0,2-1-1 0 0,-1 0 1 0 0,0 0 0 0 0,0 0-1 0 0,0 0 1 0 0,0 1 0 0 0,1-1-1 0 0,-1 0 1 0 0,0 1 0 0 0,1-1-1 0 0,0 1 1 0 0,-1-1 0 0 0,1 0-1 0 0,0 1 1 0 0,-1-1 0 0 0,1 1-1 0 0,0-1 1 0 0,0 1 0 0 0,0-1-1 0 0,1 1 1 0 0,-1-1 0 0 0,0 1-1 0 0,0-1 1 0 0,1 0 0 0 0,-1 1-1 0 0,1-1 1 0 0,-1 1 0 0 0,1-1-1 0 0,0 0 1 0 0,-1 1 0 0 0,1-1-1 0 0,0 0 1 0 0,0 0 0 0 0,0 0-1 0 0,0 0 1 0 0,0 0 0 0 0,0 0-1 0 0,1 1-1 0 0,3 1 47 0 0,1 1 0 0 0,0-1 1 0 0,0-1-1 0 0,0 1 0 0 0,0-1 0 0 0,0 0 0 0 0,0 0 0 0 0,0-1 0 0 0,1 0 0 0 0,2 0-47 0 0,16 1 15 0 0,0-1 1 0 0,2-1-16 0 0,-14 0-271 0 0,24-5-290 0 0,-22 2-3749 0 0,-12 2 2824 0 0,6-2-4827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3.948"/>
    </inkml:context>
    <inkml:brush xml:id="br0">
      <inkml:brushProperty name="width" value="0.05" units="cm"/>
      <inkml:brushProperty name="height" value="0.05" units="cm"/>
      <inkml:brushProperty name="color" value="#AB008B"/>
    </inkml:brush>
  </inkml:definitions>
  <inkml:trace contextRef="#ctx0" brushRef="#br0">13 0 1840 0 0,'-4'4'12150'0'0,"3"-1"-12292"0"0,-1 4 697 0 0,1-1 1 0 0,-1 0 0 0 0,1 1 0 0 0,0-1 0 0 0,1 0-1 0 0,0 1 1 0 0,0-1 0 0 0,0 1 0 0 0,1-1 0 0 0,0 1-1 0 0,0-1-555 0 0,0-3 23 0 0,-1-1 0 0 0,1 0 0 0 0,-1 0-1 0 0,1 0 1 0 0,0 1 0 0 0,0-1 0 0 0,0 0 0 0 0,1 0-1 0 0,-1-1 1 0 0,0 1 0 0 0,1 0 0 0 0,-1 0-1 0 0,1-1 1 0 0,0 1 0 0 0,-1 0 0 0 0,1-1-1 0 0,0 0 1 0 0,0 1 0 0 0,0-1 0 0 0,0 0 0 0 0,0 0-1 0 0,0 0 1 0 0,0 0 0 0 0,1-1 0 0 0,-1 1-1 0 0,0-1 1 0 0,0 1 0 0 0,1-1 0 0 0,-1 0-1 0 0,0 1 1 0 0,0-1 0 0 0,1 0-23 0 0,0-1 43 0 0,-1 1-1 0 0,1-1 1 0 0,0 0 0 0 0,-1 0 0 0 0,1 0-1 0 0,-1 0 1 0 0,1 0 0 0 0,-1 0 0 0 0,1-1-1 0 0,-1 1 1 0 0,0-1 0 0 0,0 1-1 0 0,0-1 1 0 0,0 0 0 0 0,0 0 0 0 0,0 0-1 0 0,0-1-42 0 0,3-2 4 0 0,-1-1-1 0 0,1 0 1 0 0,-1 0-1 0 0,0-1 1 0 0,2-4-4 0 0,-4 5-145 0 0,1 0-1 0 0,-1 0 1 0 0,0 1 0 0 0,-1-1-1 0 0,1 0 1 0 0,-1 0 0 0 0,0-1-1 0 0,-1-1 146 0 0,0 7-64 0 0,0 1 0 0 0,0 0-5 0 0,0 15-309 0 0,-1-11 360 0 0,1-1 0 0 0,0 0 0 0 0,0 0 0 0 0,0 0 0 0 0,0 0 0 0 0,1 0 0 0 0,-1 0 0 0 0,1 0 0 0 0,0 0 0 0 0,0 0-1 0 0,0 0 1 0 0,0 1 18 0 0,20 32 191 0 0,-19-32-453 0 0,1-1 0 0 0,-1 0 0 0 0,1 0 0 0 0,0 1 0 0 0,0-2-1 0 0,0 1 1 0 0,0 0 0 0 0,0-1 0 0 0,1 1 262 0 0,1-1-4298 0 0,-2 0-1315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4.307"/>
    </inkml:context>
    <inkml:brush xml:id="br0">
      <inkml:brushProperty name="width" value="0.05" units="cm"/>
      <inkml:brushProperty name="height" value="0.05" units="cm"/>
      <inkml:brushProperty name="color" value="#AB008B"/>
    </inkml:brush>
  </inkml:definitions>
  <inkml:trace contextRef="#ctx0" brushRef="#br0">1 62 920 0 0,'2'18'7148'0'0,"4"14"979"0"0,3-1-6801 0 0,-2-6-816 0 0,-11-32-490 0 0,1 1 0 0 0,0-1 0 0 0,0 0 0 0 0,1 0 0 0 0,0 0-1 0 0,0 0 1 0 0,1 0 0 0 0,0-1 0 0 0,-1-5-20 0 0,2 8-42 0 0,0 1-1 0 0,0 0 1 0 0,1-1 0 0 0,-1 1 0 0 0,1-1-1 0 0,0 1 1 0 0,0 0 0 0 0,0 0 0 0 0,1 0-1 0 0,0 0 1 0 0,-1 0 0 0 0,1 0 0 0 0,1 0-1 0 0,-1 0 1 0 0,1 0 0 0 0,-1 1-1 0 0,2-1 43 0 0,-3 2-83 0 0,0 1 0 0 0,1-1 0 0 0,-1 1-1 0 0,1 0 1 0 0,0-1 0 0 0,-1 1 0 0 0,1 0-1 0 0,0 0 1 0 0,0 0 0 0 0,0 0 0 0 0,-1 0-1 0 0,1 1 1 0 0,0-1 0 0 0,0 0 0 0 0,0 1-1 0 0,0 0 1 0 0,0-1 0 0 0,1 1 83 0 0,2 0-5737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4.757"/>
    </inkml:context>
    <inkml:brush xml:id="br0">
      <inkml:brushProperty name="width" value="0.05" units="cm"/>
      <inkml:brushProperty name="height" value="0.05" units="cm"/>
      <inkml:brushProperty name="color" value="#AB008B"/>
    </inkml:brush>
  </inkml:definitions>
  <inkml:trace contextRef="#ctx0" brushRef="#br0">96 5 13824 0 0,'0'0'314'0'0,"0"0"46"0"0,-5 0 525 0 0,-6-1-932 0 0,6 0 295 0 0,3 0-109 0 0,-1 1-1 0 0,1-1 0 0 0,0 1 0 0 0,-1 0 0 0 0,1 0 0 0 0,0-1 0 0 0,-1 1 0 0 0,1 1 0 0 0,0-1 0 0 0,-1 0 0 0 0,1 1 0 0 0,0-1 1 0 0,-1 1-1 0 0,1 0 0 0 0,0-1 0 0 0,0 1 0 0 0,-1 0 0 0 0,1 1 0 0 0,0-1 0 0 0,-1 1-138 0 0,2-1 1 0 0,1-1-1 0 0,-1 0 1 0 0,1 1 0 0 0,0-1-1 0 0,-1 1 1 0 0,1-1 0 0 0,0 0-1 0 0,-1 1 1 0 0,1-1 0 0 0,0 1-1 0 0,0-1 1 0 0,-1 1 0 0 0,1-1-1 0 0,0 1 1 0 0,0-1 0 0 0,0 1-1 0 0,0-1 1 0 0,0 1-1 0 0,0-1 1 0 0,0 1 0 0 0,0-1-1 0 0,0 1 1 0 0,0 0 0 0 0,0-1-1 0 0,0 1 1 0 0,0-1 0 0 0,0 1-1 0 0,0-1 1 0 0,0 1 0 0 0,1-1-1 0 0,-1 1 1 0 0,0-1 0 0 0,0 1-1 0 0,1-1 1 0 0,-1 1 0 0 0,1-1-1 0 0,13 13-4 0 0,-13-12 5 0 0,32 17-35 0 0,-26-15 20 0 0,0 1 0 0 0,0 0 0 0 0,-1 0 0 0 0,3 1 14 0 0,-6-2-68 0 0,1 0-1 0 0,-1 0 1 0 0,0 0 0 0 0,0 1 0 0 0,0-1-1 0 0,0 0 1 0 0,-1 1 0 0 0,1 0 0 0 0,1 3 68 0 0,-3-5 24 0 0,-1 0 0 0 0,1-1 0 0 0,-1 1 0 0 0,1-1 0 0 0,-1 1 0 0 0,0 0 0 0 0,1-1 0 0 0,-1 1 0 0 0,0 0 0 0 0,0 0 0 0 0,-1-1 0 0 0,1 1 0 0 0,0 0 0 0 0,0-1 0 0 0,-1 1 0 0 0,1 0 0 0 0,-1-1 0 0 0,1 1 0 0 0,-1-1 0 0 0,0 1 0 0 0,0-1 0 0 0,0 1 0 0 0,1-1 0 0 0,-2 0 0 0 0,1 1 0 0 0,0-1 0 0 0,-1 1-24 0 0,1 0 133 0 0,-1 0-1 0 0,1 0 0 0 0,-1-1 1 0 0,1 1-1 0 0,-1-1 0 0 0,0 1 0 0 0,0-1 1 0 0,0 0-1 0 0,0 1 0 0 0,0-1 0 0 0,0 0 1 0 0,0 0-1 0 0,0-1 0 0 0,0 1 1 0 0,-1 0-1 0 0,1-1 0 0 0,0 1 0 0 0,0-1 1 0 0,-1 0-1 0 0,1 0 0 0 0,0 1 0 0 0,-1-2 1 0 0,1 1-1 0 0,-1 0-132 0 0,-2-1 294 0 0,0 0 1 0 0,0 0-1 0 0,1-1 0 0 0,-1 0 1 0 0,1 0-1 0 0,0 0 0 0 0,0 0 1 0 0,-1-1-1 0 0,1 1 1 0 0,0-1-1 0 0,1 0-294 0 0,0 1-82 0 0,0-1 0 0 0,0 1 0 0 0,1-1 1 0 0,-1 0-1 0 0,1 1 0 0 0,0-1 0 0 0,0 0 0 0 0,0 0 0 0 0,0-1 82 0 0,1 1-567 0 0,0 1-1 0 0,1-1 0 0 0,0 0 0 0 0,-1 0 0 0 0,1 1 1 0 0,0-1-1 0 0,0 0 0 0 0,0 0 0 0 0,1 1 1 0 0,-1-1-1 0 0,1 0 0 0 0,0 0 568 0 0,2-7-2046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5.282"/>
    </inkml:context>
    <inkml:brush xml:id="br0">
      <inkml:brushProperty name="width" value="0.05" units="cm"/>
      <inkml:brushProperty name="height" value="0.05" units="cm"/>
      <inkml:brushProperty name="color" value="#AB008B"/>
    </inkml:brush>
  </inkml:definitions>
  <inkml:trace contextRef="#ctx0" brushRef="#br0">27 43 5528 0 0,'-1'-1'79'0'0,"0"1"-1"0"0,0-1 1 0 0,0 1 0 0 0,0 0 0 0 0,1-1-1 0 0,-1 1 1 0 0,0 0 0 0 0,0 0 0 0 0,0-1 0 0 0,0 1-1 0 0,0 0 1 0 0,0 0 0 0 0,0 0 0 0 0,0 0-1 0 0,0 0 1 0 0,1 0 0 0 0,-1 1 0 0 0,0-1-1 0 0,-1 0-78 0 0,-5 4 9024 0 0,6-4-8565 0 0,1 0-105 0 0,2 11 830 0 0,0-10-1217 0 0,0 1 1 0 0,-1-1 0 0 0,1 0-1 0 0,0 0 1 0 0,0 0-1 0 0,0 0 1 0 0,-1-1-1 0 0,1 1 1 0 0,0 0 0 0 0,0-1-1 0 0,0 1 1 0 0,0-1-1 0 0,0 0 1 0 0,2 0 32 0 0,0 1-101 0 0,5-1 377 0 0,1 1 1 0 0,-1-2-1 0 0,0 1 0 0 0,1-1 0 0 0,-1-1 0 0 0,0 1 0 0 0,8-4-276 0 0,-16 5-3 0 0,0 0 0 0 0,0-1 0 0 0,0 1 0 0 0,0 0-1 0 0,0-1 1 0 0,0 1 0 0 0,0-1 0 0 0,0 0 0 0 0,0 1 0 0 0,0-1-1 0 0,0 0 1 0 0,0 1 0 0 0,-1-1 0 0 0,1 0 0 0 0,0 0-1 0 0,-1 0 1 0 0,1 0 0 0 0,0 1 0 0 0,-1-1 0 0 0,1 0-1 0 0,-1 0 1 0 0,1 0 0 0 0,-1 0 0 0 0,0 0 0 0 0,1-1-1 0 0,-1 1 1 0 0,0 0 0 0 0,0 0 0 0 0,0 0 0 0 0,0-1 3 0 0,0 1 4 0 0,0-1 0 0 0,0 1 1 0 0,-1 0-1 0 0,1-1 0 0 0,-1 1 1 0 0,1 0-1 0 0,-1-1 0 0 0,1 1 1 0 0,-1 0-1 0 0,0 0 0 0 0,0 0 1 0 0,1-1-1 0 0,-1 1 0 0 0,0 0 1 0 0,0 0-1 0 0,0 0 0 0 0,0 1 0 0 0,0-1 1 0 0,0 0-1 0 0,-1 0 0 0 0,1 0 1 0 0,0 1-1 0 0,0-1 0 0 0,-1 1-4 0 0,0-2 0 0 0,-1 1 0 0 0,1 0-1 0 0,-1 1 1 0 0,1-1 0 0 0,-1 0-1 0 0,1 1 1 0 0,-1-1-1 0 0,0 1 1 0 0,1 0 0 0 0,-1 0-1 0 0,1 0 1 0 0,-1 0 0 0 0,0 1-1 0 0,1-1 1 0 0,-1 1 0 0 0,-1 0 6 0 0,1 0 0 0 0,0 1 1 0 0,0-1-1 0 0,0 1 0 0 0,0 0 1 0 0,0 0-1 0 0,1 0 0 0 0,-1 0 1 0 0,1 0-1 0 0,-1 1 0 0 0,-1 2-6 0 0,0-2 80 0 0,1 1-1 0 0,0 0 0 0 0,1 0 0 0 0,-1 0 1 0 0,1 0-1 0 0,0 0 0 0 0,0 1 0 0 0,0-1 1 0 0,0 1-1 0 0,1-1 0 0 0,0 1 0 0 0,-1 2-79 0 0,2-4 45 0 0,0 0 0 0 0,0-1 0 0 0,0 1-1 0 0,0 0 1 0 0,0-1 0 0 0,0 1 0 0 0,1 0 0 0 0,-1-1-1 0 0,1 1 1 0 0,0-1 0 0 0,0 1 0 0 0,0-1-1 0 0,0 1 1 0 0,0-1 0 0 0,1 1 0 0 0,-1-1-1 0 0,1 0 1 0 0,-1 0 0 0 0,1 0 0 0 0,0 0 0 0 0,0 0-1 0 0,2 2-44 0 0,2 1-16 0 0,1-1-1 0 0,0 1 1 0 0,0-1-1 0 0,1 0 1 0 0,-1-1 0 0 0,1 0-1 0 0,0 0 1 0 0,0 0-1 0 0,0-1 1 0 0,0 0-1 0 0,0-1 1 0 0,3 0 16 0 0,-2 0-801 0 0,-1-1 1 0 0,1 0 0 0 0,0 0 0 0 0,3-1 800 0 0,-1 0-1564 0 0,0 0-17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45.685"/>
    </inkml:context>
    <inkml:brush xml:id="br0">
      <inkml:brushProperty name="width" value="0.05" units="cm"/>
      <inkml:brushProperty name="height" value="0.05" units="cm"/>
      <inkml:brushProperty name="color" value="#AB008B"/>
    </inkml:brush>
  </inkml:definitions>
  <inkml:trace contextRef="#ctx0" brushRef="#br0">87 31 5064 0 0,'-9'-13'2145'0'0,"7"11"-1126"0"0,-3-1 1035 0 0,-1 0 0 0 0,0 1 1 0 0,0-1-1 0 0,-3 0-2054 0 0,7 3 62 0 0,0-1 1 0 0,0 1-1 0 0,0 0 1 0 0,-1-1 0 0 0,1 1-1 0 0,0 0 1 0 0,0 1-1 0 0,0-1 1 0 0,-1 0-1 0 0,1 0 1 0 0,0 1 0 0 0,0 0-1 0 0,0-1 1 0 0,0 1-1 0 0,-1 0-62 0 0,3-1 0 0 0,-1 1 0 0 0,1-1 0 0 0,-1 0 0 0 0,1 1 0 0 0,-1-1 0 0 0,1 0 0 0 0,-1 1 0 0 0,1-1 0 0 0,-1 1 0 0 0,1-1 0 0 0,0 0 0 0 0,-1 1 0 0 0,1-1 0 0 0,0 1 0 0 0,-1 0 0 0 0,1-1 0 0 0,0 1 0 0 0,0-1 0 0 0,-1 1 0 0 0,1-1 0 0 0,0 1 0 0 0,0 0 0 0 0,0-1 0 0 0,0 1 0 0 0,0-1 0 0 0,0 1 0 0 0,0 0 0 0 0,0-1 0 0 0,0 1 0 0 0,0-1 0 0 0,0 1 0 0 0,0 0 0 0 0,0-1 0 0 0,0 1 0 0 0,1-1 0 0 0,-1 1 0 0 0,0-1 0 0 0,1 1 0 0 0,-1 0 0 0 0,0-1 0 0 0,1 1 0 0 0,-1-1 0 0 0,0 1 0 0 0,15 16 0 0 0,-8-11 0 0 0,1-1 0 0 0,0 0 0 0 0,0-1 0 0 0,0 1 0 0 0,1-2 0 0 0,21 14 0 0 0,-17-10 695 0 0,-8-4-686 0 0,0-1-1 0 0,-1 1 0 0 0,0 0 0 0 0,1 0 1 0 0,-1 0-1 0 0,0 1 0 0 0,1 1-8 0 0,-4-4-21 0 0,0 1-1 0 0,-1-1 1 0 0,1 0 0 0 0,0 0-1 0 0,-1 1 1 0 0,1-1 0 0 0,-1 0-1 0 0,1 0 1 0 0,-1 1 0 0 0,0-1-1 0 0,1 1 1 0 0,-1-1-1 0 0,0 0 1 0 0,0 1 0 0 0,0-1-1 0 0,0 0 1 0 0,0 1 0 0 0,-1-1-1 0 0,1 1 1 0 0,0-1 0 0 0,-1 0-1 0 0,1 1 1 0 0,-1-1 0 0 0,1 0-1 0 0,-1 0 1 0 0,1 1 0 0 0,-1-1-1 0 0,0 0 1 0 0,0 0-1 0 0,0 1 22 0 0,-1 0 189 0 0,1-1 0 0 0,-1 1 0 0 0,0-1 0 0 0,1 1-1 0 0,-1-1 1 0 0,0 0 0 0 0,0 0 0 0 0,0 0-1 0 0,0 0 1 0 0,0 0 0 0 0,0 0 0 0 0,0 0-1 0 0,0-1 1 0 0,0 1 0 0 0,0-1 0 0 0,0 1-1 0 0,-1-1 1 0 0,0 0-189 0 0,-1 1 380 0 0,0-1 1 0 0,-1 0-1 0 0,1 0 0 0 0,0-1 0 0 0,0 1 1 0 0,-1-1-1 0 0,1 0 0 0 0,-3-1-380 0 0,2 0 261 0 0,0 1-1 0 0,1-2 0 0 0,0 1 1 0 0,-1 0-1 0 0,1-1 0 0 0,0 0 1 0 0,-2-2-261 0 0,4 3-262 0 0,0 0 1 0 0,0 0-1 0 0,0 0 1 0 0,1 0-1 0 0,-1 0 1 0 0,1 0 0 0 0,0 0-1 0 0,-1-1 1 0 0,1-1 261 0 0,-1-2-8405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54.480"/>
    </inkml:context>
    <inkml:brush xml:id="br0">
      <inkml:brushProperty name="width" value="0.05" units="cm"/>
      <inkml:brushProperty name="height" value="0.05" units="cm"/>
      <inkml:brushProperty name="color" value="#AB008B"/>
    </inkml:brush>
  </inkml:definitions>
  <inkml:trace contextRef="#ctx0" brushRef="#br0">4 22 6448 0 0,'0'0'498'0'0,"0"0"-327"0"0,-3 0 81 0 0,3 0 957 0 0,0 0 413 0 0,0 0 76 0 0,0 0-99 0 0,0 0-496 0 0,0 0-219 0 0,0 0-42 0 0,0 0-50 0 0,0 0-175 0 0,50-2 2383 0 0,31-6-3000 0 0,-30 2 2744 0 0,32 2-2744 0 0,58 3-4537 0 0,-128 1 3306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55.357"/>
    </inkml:context>
    <inkml:brush xml:id="br0">
      <inkml:brushProperty name="width" value="0.05" units="cm"/>
      <inkml:brushProperty name="height" value="0.05" units="cm"/>
      <inkml:brushProperty name="color" value="#AB008B"/>
    </inkml:brush>
  </inkml:definitions>
  <inkml:trace contextRef="#ctx0" brushRef="#br0">25 48 2304 0 0,'7'2'396'0'0,"-6"-1"821"0"0,-1-1 355 0 0,0 0 76 0 0,0 0-71 0 0,0 0-357 0 0,0 0-158 0 0,0 0-34 0 0,0 0-15 0 0,0 0-46 0 0,0 0-27 0 0,0 0-4 0 0,0 0-45 0 0,0 0-185 0 0,0 0-88 0 0,0 21 2142 0 0,-1 28-117 0 0,-2 2-2643 0 0,7-7-1871 0 0,-4-43 1703 0 0,0-1-208 0 0,0 0-110 0 0,0 0-24 0 0,0 0 68 0 0,0-19 276 0 0,0-15-5106 0 0,-4-21 5272 0 0,3 43 246 0 0,-1 0-1 0 0,0 0 0 0 0,-1 1 1 0 0,-1-1-1 0 0,1 1 1 0 0,-4-4-246 0 0,6 12 369 0 0,0 1-243 0 0,0 1 0 0 0,1 0 0 0 0,-1-1 0 0 0,1 1 0 0 0,-1 0 0 0 0,1-1 0 0 0,-1 1 0 0 0,1-1 1 0 0,0 1-1 0 0,0-2-126 0 0,4 0 71 0 0,9 5-69 0 0,5 5-2 0 0,1 0 0 0 0,8 6 0 0 0,21 8 0 0 0,-16-7-878 0 0,-31-13 701 0 0,1 0 1 0 0,0 0-1 0 0,-1 0 0 0 0,1 0 1 0 0,-1 1-1 0 0,1-1 0 0 0,-1 0 0 0 0,0 1 1 0 0,1-1-1 0 0,-1 1 0 0 0,0-1 1 0 0,0 1-1 0 0,0-1 0 0 0,0 1 0 0 0,0 0 1 0 0,-1 0-1 0 0,1 0 177 0 0,-1-1 38 0 0,0 0 1 0 0,0 0-1 0 0,0 1 0 0 0,-1-1 1 0 0,1 0-1 0 0,0 0 1 0 0,-1 1-1 0 0,1-1 0 0 0,-1 0 1 0 0,0 0-1 0 0,1 0 0 0 0,-1 0 1 0 0,0 0-1 0 0,1 0 1 0 0,-1 0-1 0 0,0 0 0 0 0,0 0 1 0 0,0 0-1 0 0,0 0 0 0 0,0 0 1 0 0,0 0-1 0 0,0-1 1 0 0,-1 1-39 0 0,-3 2 456 0 0,0 0 0 0 0,0 0 0 0 0,0 0 0 0 0,0-1-1 0 0,0 0-455 0 0,-28 11 1690 0 0,-13 4-473 0 0,15-11-3789 0 0,25-5-3610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56.236"/>
    </inkml:context>
    <inkml:brush xml:id="br0">
      <inkml:brushProperty name="width" value="0.05" units="cm"/>
      <inkml:brushProperty name="height" value="0.05" units="cm"/>
      <inkml:brushProperty name="color" value="#AB008B"/>
    </inkml:brush>
  </inkml:definitions>
  <inkml:trace contextRef="#ctx0" brushRef="#br0">0 26 11888 0 0,'1'0'89'0'0,"-1"0"1"0"0,1 0-1 0 0,-1 0 1 0 0,0 0 0 0 0,1 0-1 0 0,-1 0 1 0 0,1 0-1 0 0,-1 0 1 0 0,0 0-1 0 0,1 0 1 0 0,-1 0 0 0 0,1 0-1 0 0,-1 0 1 0 0,1 0-1 0 0,-1 0 1 0 0,0 0-1 0 0,1 1 1 0 0,-1-1 0 0 0,0 0-1 0 0,1 0 1 0 0,-1 1-1 0 0,0-1 1 0 0,1 0-1 0 0,-1 0 1 0 0,0 1 0 0 0,1-1-90 0 0,-1 10 4736 0 0,-1 5-4283 0 0,4 17-436 0 0,-2-28-17 0 0,0 0 0 0 0,0-1 0 0 0,0 1 0 0 0,1-1 0 0 0,-1 1 0 0 0,1-1 0 0 0,0 0 0 0 0,0 0 0 0 0,1 2 0 0 0,-1-3 0 0 0,-1 0 0 0 0,1-1 0 0 0,0 1 0 0 0,0-1 0 0 0,0 1 0 0 0,0-1 0 0 0,0 0 0 0 0,0 0 0 0 0,0 0 0 0 0,0 0 0 0 0,0 0 0 0 0,1-1 0 0 0,-1 1 0 0 0,0-1 0 0 0,0 1 0 0 0,1-1 0 0 0,-1 0 0 0 0,0 0 0 0 0,1 0 0 0 0,-1 0 0 0 0,1 0 0 0 0,-1 0 0 0 0,0-1 0 0 0,0 1 0 0 0,1-1 0 0 0,-1 1 0 0 0,0-1 0 0 0,0 0 0 0 0,0 0 0 0 0,1 0 0 0 0,-1 0 0 0 0,0-1 0 0 0,0 1 0 0 0,-1 0 0 0 0,1-1 0 0 0,0 0 0 0 0,0 1 0 0 0,-1-1 0 0 0,1 0 0 0 0,-1 0 0 0 0,0 0 0 0 0,2-1 0 0 0,0-6 0 0 0,-1 6 0 0 0,0 0 0 0 0,-1-1 0 0 0,0 1 0 0 0,0 0 0 0 0,0-1 0 0 0,0 0 0 0 0,0 1 0 0 0,-1-3 0 0 0,1 4 0 0 0,-4-1 0 0 0,2 3 0 0 0,1 0 0 0 0,0 0 0 0 0,0 0 0 0 0,0 0 0 0 0,0 0 0 0 0,-1 0 0 0 0,1 0 0 0 0,0 0 0 0 0,0 1 0 0 0,0-1 0 0 0,0 0 0 0 0,-1 0 0 0 0,1 0 0 0 0,0 0 0 0 0,0 0 0 0 0,0 1 0 0 0,0-1 0 0 0,0 0 0 0 0,0 0 0 0 0,0 0 0 0 0,-1 0 0 0 0,1 1 0 0 0,0-1 1 0 0,0 0-1 0 0,0 0 0 0 0,0 0 0 0 0,0 1 0 0 0,0-1 0 0 0,0 0 0 0 0,0 0 0 0 0,0 0 0 0 0,0 1 0 0 0,0-1 0 0 0,0 0 0 0 0,0 0 0 0 0,0 0 0 0 0,0 1 0 0 0,0-1 0 0 0,0 0 0 0 0,1 0 0 0 0,-1 0 0 0 0,0 0 0 0 0,0 1 0 0 0,2 11 141 0 0,-1-9 160 0 0,1 1-234 0 0,0-1 0 0 0,0 1 0 0 0,0-1 0 0 0,1 0-1 0 0,-1 1 1 0 0,1-1 0 0 0,0 0 0 0 0,0-1 0 0 0,0 1 0 0 0,1 0 0 0 0,-1-1 0 0 0,1 0 0 0 0,-1 0-1 0 0,1 0 1 0 0,0 0 0 0 0,0 0 0 0 0,0-1 0 0 0,-1 0 0 0 0,1 0 0 0 0,1 0 0 0 0,-1 0 0 0 0,0 0-1 0 0,0-1 1 0 0,2 0-67 0 0,-4 0 9 0 0,0 0 0 0 0,1 0 0 0 0,-1 0 1 0 0,0 0-1 0 0,1-1 0 0 0,-1 1 0 0 0,0-1 0 0 0,0 1 0 0 0,0-1 0 0 0,0 0 0 0 0,0 0 0 0 0,0 0 0 0 0,0 0 0 0 0,0 0 0 0 0,0-1 0 0 0,0 1 0 0 0,0-1 0 0 0,-1 1 0 0 0,1-1 0 0 0,-1 1 0 0 0,1-1 0 0 0,-1 0 0 0 0,1 0 0 0 0,-1 0 1 0 0,0 0-1 0 0,0 0 0 0 0,0 0 0 0 0,0-2-9 0 0,0 1 1 0 0,0 2-5 0 0,0-1-1 0 0,-1 0 1 0 0,1 0-1 0 0,-1 0 1 0 0,0 0 0 0 0,0 0-1 0 0,0 0 1 0 0,0 0-1 0 0,0 0 1 0 0,0 0 0 0 0,0 0-1 0 0,0 0 1 0 0,-1-1 4 0 0,0-4-14 0 0,-1 1 0 0 0,0-1 1 0 0,0 0-1 0 0,0 1 0 0 0,-1 0 0 0 0,0-1 1 0 0,0 1 13 0 0,2 5-54 0 0,0-1 1 0 0,0 0-1 0 0,-1 1 1 0 0,1-1-1 0 0,0 1 0 0 0,-1-1 1 0 0,1 1-1 0 0,-1 0 1 0 0,1 0-1 0 0,-1 0 1 0 0,0 0-1 0 0,1 0 1 0 0,-1 0-1 0 0,0 0 1 0 0,0 0-1 0 0,1 1 1 0 0,-1-1-1 0 0,0 0 0 0 0,0 1 1 0 0,0 0-1 0 0,0-1 1 0 0,0 1-1 0 0,0 0 1 0 0,0 0-1 0 0,0 0 1 0 0,-1 1 53 0 0,-8 0-1687 0 0,5 1 816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56.594"/>
    </inkml:context>
    <inkml:brush xml:id="br0">
      <inkml:brushProperty name="width" value="0.05" units="cm"/>
      <inkml:brushProperty name="height" value="0.05" units="cm"/>
      <inkml:brushProperty name="color" value="#AB008B"/>
    </inkml:brush>
  </inkml:definitions>
  <inkml:trace contextRef="#ctx0" brushRef="#br0">1 1 17503 0 0,'0'0'399'0'0,"0"0"60"0"0,0 0 21 0 0,0 0-59 0 0,9 19 671 0 0,-7-9-228 0 0,-1-8-622 0 0,0 1 0 0 0,-1-1 0 0 0,1 0 0 0 0,-1 1 0 0 0,0-1-1 0 0,0 0 1 0 0,0 3-242 0 0,0-3 63 0 0,0 0 0 0 0,1-1 0 0 0,-1 1-1 0 0,0 0 1 0 0,1 0 0 0 0,-1 0-1 0 0,1 0 1 0 0,0 0 0 0 0,-1-1 0 0 0,1 1-63 0 0,4 14-20 0 0,-1-2 35 0 0,-3-11 57 0 0,-1-2-280 0 0,0-1-1216 0 0,0 0-531 0 0,1 1-106 0 0,3 2-17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2.032"/>
    </inkml:context>
    <inkml:brush xml:id="br0">
      <inkml:brushProperty name="width" value="0.05" units="cm"/>
      <inkml:brushProperty name="height" value="0.05" units="cm"/>
      <inkml:brushProperty name="color" value="#E71224"/>
    </inkml:brush>
  </inkml:definitions>
  <inkml:trace contextRef="#ctx0" brushRef="#br0">15 6 13824 0 0,'0'0'314'0'0,"-12"0"796"0"0,10-1 2631 0 0,8 0-3701 0 0,0 0 0 0 0,0 0 0 0 0,0 0 0 0 0,0 1 1 0 0,1 0-1 0 0,-1 0 0 0 0,0 1 0 0 0,0 0 0 0 0,0 0 0 0 0,2 0-40 0 0,22 3 9 0 0,36 4-3732 0 0,-54-6-2073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56.967"/>
    </inkml:context>
    <inkml:brush xml:id="br0">
      <inkml:brushProperty name="width" value="0.05" units="cm"/>
      <inkml:brushProperty name="height" value="0.05" units="cm"/>
      <inkml:brushProperty name="color" value="#AB008B"/>
    </inkml:brush>
  </inkml:definitions>
  <inkml:trace contextRef="#ctx0" brushRef="#br0">5 0 7832 0 0,'0'0'696'0'0,"0"0"-560"0"0,-3 0-136 0 0,3 0 0 0 0,0 0 1768 0 0,0 0 328 0 0,0 0 64 0 0,0 0 15 0 0,0 0-1191 0 0,0 0-240 0 0,0 0-40 0 0,0 0-16 0 0,-1 0-1104 0 0,1 0-216 0 0,1 0-40 0 0,-1 0-16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57.342"/>
    </inkml:context>
    <inkml:brush xml:id="br0">
      <inkml:brushProperty name="width" value="0.05" units="cm"/>
      <inkml:brushProperty name="height" value="0.05" units="cm"/>
      <inkml:brushProperty name="color" value="#AB008B"/>
    </inkml:brush>
  </inkml:definitions>
  <inkml:trace contextRef="#ctx0" brushRef="#br0">19 4 15664 0 0,'0'0'356'0'0,"2"22"1007"0"0,0 9 2156 0 0,-1-18-2673 0 0,0 1-1 0 0,1-1 1 0 0,1 3-846 0 0,-3-7-259 0 0,-5-15-461 0 0,-5-13-621 0 0,-4-41-2072 0 0,14 41 3190 0 0,1 18 235 0 0,0-1 1 0 0,-1 1-1 0 0,1 0 0 0 0,0 0 0 0 0,0 0 0 0 0,1 0 0 0 0,-1 0 0 0 0,0 1 0 0 0,0-1 0 0 0,0 0 0 0 0,1 0 0 0 0,-1 1 0 0 0,0-1 0 0 0,1 0-12 0 0,-2 1 14 0 0,5-1-108 0 0,1 0-1 0 0,-1 0 1 0 0,0 1-1 0 0,0 0 1 0 0,0 0-1 0 0,0 0 1 0 0,0 0-1 0 0,0 1 1 0 0,0 0-1 0 0,0 0 1 0 0,0 0-1 0 0,0 0 1 0 0,0 1-1 0 0,2 1 95 0 0,3 0-791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57.699"/>
    </inkml:context>
    <inkml:brush xml:id="br0">
      <inkml:brushProperty name="width" value="0.05" units="cm"/>
      <inkml:brushProperty name="height" value="0.05" units="cm"/>
      <inkml:brushProperty name="color" value="#AB008B"/>
    </inkml:brush>
  </inkml:definitions>
  <inkml:trace contextRef="#ctx0" brushRef="#br0">159 77 4144 0 0,'0'0'191'0'0,"2"-7"588"0"0,1-6 6375 0 0,-4 9-6061 0 0,0 1 1 0 0,0-1 0 0 0,0 1-1 0 0,-1-1 1 0 0,1 1-1 0 0,-3-3-1093 0 0,2 3 325 0 0,1 1-1 0 0,-1 0 0 0 0,0 0 1 0 0,0-1-1 0 0,0 1 0 0 0,0 0 1 0 0,0 1-1 0 0,-1-2-324 0 0,1 2 80 0 0,0 0-1 0 0,0 0 1 0 0,0 0-1 0 0,0 0 1 0 0,-1 0 0 0 0,1 0-1 0 0,0 1 1 0 0,0-1 0 0 0,0 1-1 0 0,-1-1 1 0 0,1 1-1 0 0,0 0 1 0 0,0 0 0 0 0,-1 0-1 0 0,1 0 1 0 0,0 0 0 0 0,-1 1-1 0 0,1-1 1 0 0,0 1-1 0 0,0-1 1 0 0,0 1 0 0 0,0 0-1 0 0,-1 0-79 0 0,-7 4 103 0 0,0-1 1 0 0,1 1-1 0 0,-3 3-103 0 0,9-6 39 0 0,0 0 1 0 0,0 0-1 0 0,0 1 1 0 0,0 0-1 0 0,1-1 1 0 0,0 1-1 0 0,-1 0 1 0 0,1 0-1 0 0,0 0 1 0 0,1 0-1 0 0,-2 3-39 0 0,1-2-14 0 0,0 0 0 0 0,0 0 0 0 0,1 0 0 0 0,0 1 0 0 0,0-1 0 0 0,0 1 14 0 0,1-3 6 0 0,-1 0 0 0 0,1 0 1 0 0,0 0-1 0 0,1 0 0 0 0,-1-1 1 0 0,0 1-1 0 0,1 0 1 0 0,-1 0-1 0 0,1 0 0 0 0,-1 0 1 0 0,1-1-1 0 0,0 1 0 0 0,0 0 1 0 0,0 0-1 0 0,0-1 1 0 0,0 1-7 0 0,1 1 94 0 0,0 0 0 0 0,1-1 0 0 0,0 1 0 0 0,-1 0 0 0 0,1-1 0 0 0,0 0 0 0 0,0 0 0 0 0,0 0 0 0 0,0 0 0 0 0,1 0 0 0 0,-1-1 1 0 0,0 1-1 0 0,1-1 0 0 0,-1 0 0 0 0,1 0 0 0 0,-1 0 0 0 0,1 0 0 0 0,0-1 0 0 0,-1 1 0 0 0,1-1 0 0 0,0 0-94 0 0,4 0-500 0 0,-1-1 1 0 0,1 1-1 0 0,0-1 0 0 0,3-1 500 0 0,27-9-8888 0 0,-30 8 2359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58.093"/>
    </inkml:context>
    <inkml:brush xml:id="br0">
      <inkml:brushProperty name="width" value="0.05" units="cm"/>
      <inkml:brushProperty name="height" value="0.05" units="cm"/>
      <inkml:brushProperty name="color" value="#AB008B"/>
    </inkml:brush>
  </inkml:definitions>
  <inkml:trace contextRef="#ctx0" brushRef="#br0">0 1 15664 0 0,'0'0'356'0'0,"0"0"49"0"0,0 0 21 0 0,0 0-42 0 0,0 0-112 0 0,0 16 4047 0 0,21 200-442 0 0,-24-180-4771 0 0,3-35-190 0 0,0-1-312 0 0,0 0-63 0 0,0 0-12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58.441"/>
    </inkml:context>
    <inkml:brush xml:id="br0">
      <inkml:brushProperty name="width" value="0.05" units="cm"/>
      <inkml:brushProperty name="height" value="0.05" units="cm"/>
      <inkml:brushProperty name="color" value="#AB008B"/>
    </inkml:brush>
  </inkml:definitions>
  <inkml:trace contextRef="#ctx0" brushRef="#br0">1 1 13824 0 0,'0'0'314'0'0,"0"0"46"0"0,0 0 22 0 0,0 0-50 0 0,0 0-220 0 0,2 0 89 0 0,-2 0 4 0 0,1 0 1 0 0,-1 0 0 0 0,0 1-1 0 0,1-1 1 0 0,-1 0-1 0 0,0 1 1 0 0,0-1 0 0 0,1 0-1 0 0,-1 1 1 0 0,0-1-1 0 0,0 1 1 0 0,0-1 0 0 0,1 0-1 0 0,-1 1 1 0 0,0-1-1 0 0,0 0 1 0 0,0 1 0 0 0,0-1-1 0 0,0 1 1 0 0,0-1-1 0 0,0 1-205 0 0,3 15 2235 0 0,-3-3-1526 0 0,2 0-1 0 0,-1 0 1 0 0,3 5-709 0 0,-1-2 1348 0 0,-3-14-1419 0 0,1-1-1 0 0,0 1 0 0 0,-1 0 1 0 0,1-1-1 0 0,0 1 0 0 0,0-1 1 0 0,0 1-1 0 0,0-1 0 0 0,0 0 1 0 0,1 1-1 0 0,-1-1 0 0 0,1 1 72 0 0,-1-2-22 0 0,-1 1 1 0 0,1-1-1 0 0,-1 0 0 0 0,1 0 0 0 0,-1 0 1 0 0,1 0-1 0 0,-1 0 0 0 0,1 0 0 0 0,-1-1 0 0 0,1 1 1 0 0,-1 0-1 0 0,1 0 0 0 0,-1 0 0 0 0,0 0 1 0 0,1 0-1 0 0,-1-1 0 0 0,1 1 0 0 0,-1 0 0 0 0,1 0 1 0 0,-1-1-1 0 0,0 1 0 0 0,1 0 0 0 0,-1-1 1 0 0,0 1-1 0 0,1 0 0 0 0,-1-1 22 0 0,11-11-494 0 0,-9 10 438 0 0,24-31 35 0 0,-20 24 12 0 0,0 1 0 0 0,1 0 1 0 0,0 0-1 0 0,3-2 9 0 0,-8 8 0 0 0,-1 1 0 0 0,0 0 0 0 0,0 1 0 0 0,0-1 0 0 0,1 0 0 0 0,-1 0 0 0 0,0 1 0 0 0,0-1 0 0 0,1 1 0 0 0,-1-1 0 0 0,0 1 0 0 0,1-1 0 0 0,-1 1 0 0 0,-1 0 0 0 0,1 0 0 0 0,-1 0 0 0 0,1 0 1 0 0,-1 0-1 0 0,1 0 0 0 0,0 0 0 0 0,-1 0 0 0 0,1 1 0 0 0,-1-1 0 0 0,1 0 0 0 0,-1 0 0 0 0,1 0 0 0 0,-1 1 0 0 0,1-1 0 0 0,-1 0 0 0 0,1 0 0 0 0,-1 1 0 0 0,0-1 0 0 0,1 0 0 0 0,-1 1 0 0 0,1-1 0 0 0,-1 1 0 0 0,0-1 0 0 0,1 1 0 0 0,-1-1 0 0 0,0 0 1 0 0,0 1-1 0 0,1-1 0 0 0,-1 1 0 0 0,0-1 0 0 0,0 1 0 0 0,0-1 0 0 0,1 1 0 0 0,-1 0 0 0 0,0-1 0 0 0,0 1 0 0 0,0-1 0 0 0,0 1 0 0 0,4 27 831 0 0,-4-23-224 0 0,1 0-567 0 0,0 0 1 0 0,0-1-1 0 0,0 1 0 0 0,0 0 0 0 0,1 0 1 0 0,0 0-1 0 0,0-1 0 0 0,0 1-40 0 0,-1-3-329 0 0,0-1 0 0 0,0 1 0 0 0,0-1 1 0 0,1 1-1 0 0,-1-1 0 0 0,0 1 0 0 0,1-1 0 0 0,-1 0 0 0 0,1 0 0 0 0,-1 0 1 0 0,1 1-1 0 0,-1-2 0 0 0,1 1 0 0 0,0 0 0 0 0,0 0 0 0 0,-1 0 0 0 0,1-1 1 0 0,0 1-1 0 0,0-1 0 0 0,0 1 0 0 0,0-1 0 0 0,0 0 329 0 0,4 1-1255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58.791"/>
    </inkml:context>
    <inkml:brush xml:id="br0">
      <inkml:brushProperty name="width" value="0.05" units="cm"/>
      <inkml:brushProperty name="height" value="0.05" units="cm"/>
      <inkml:brushProperty name="color" value="#AB008B"/>
    </inkml:brush>
  </inkml:definitions>
  <inkml:trace contextRef="#ctx0" brushRef="#br0">120 48 10592 0 0,'-11'-17'1412'0'0,"9"14"-425"0"0,0 1 0 0 0,0-1 0 0 0,0 1 0 0 0,0-1 0 0 0,0 1 0 0 0,0 0 0 0 0,-1 0 0 0 0,1 0 0 0 0,-1 0 0 0 0,-1-1-987 0 0,2 2 86 0 0,0 1-1 0 0,1-1 0 0 0,-1 1 1 0 0,0-1-1 0 0,1 1 0 0 0,-1-1 1 0 0,0 1-1 0 0,1 0 0 0 0,-1 0 0 0 0,0 0 1 0 0,0 0-1 0 0,1 0 0 0 0,-1 0 1 0 0,0 1-1 0 0,0-1 0 0 0,1 1 1 0 0,-1-1-1 0 0,0 1 0 0 0,0 0-85 0 0,-1 0 99 0 0,-1 1-1 0 0,1 0 1 0 0,1 0-1 0 0,-1 0 0 0 0,0 0 1 0 0,0 0-1 0 0,1 1 1 0 0,-1-1-1 0 0,1 1 1 0 0,0 0-1 0 0,-1 0 0 0 0,1 0 1 0 0,1 0-1 0 0,-1 0 1 0 0,0 0-1 0 0,1 0 1 0 0,0 0-1 0 0,-1 1 0 0 0,1 1-98 0 0,0-3 7 0 0,1 0 0 0 0,-1 0 0 0 0,1 0 0 0 0,0 1 0 0 0,-1-1 0 0 0,1 0 0 0 0,0 0 0 0 0,0 1 0 0 0,1-1 0 0 0,-1 0 0 0 0,0 0 0 0 0,1 1 0 0 0,0-1 0 0 0,-1 0 0 0 0,1 0 0 0 0,0 0 0 0 0,0 0 0 0 0,0 0 0 0 0,0 0 0 0 0,0 0 0 0 0,1 0 0 0 0,-1 0 0 0 0,0-1 0 0 0,1 1 0 0 0,0 0 0 0 0,-1-1 0 0 0,1 0 0 0 0,0 1 0 0 0,0-1 0 0 0,0 1-7 0 0,2 0 0 0 0,0 0 0 0 0,-1-1 0 0 0,1 1 0 0 0,0-1 0 0 0,0 1 0 0 0,0-1 0 0 0,0 0 0 0 0,0-1 0 0 0,0 1 0 0 0,0-1 0 0 0,0 0 0 0 0,0 0 0 0 0,2 0 0 0 0,-3 0 0 0 0,-1-1 0 0 0,1 1 0 0 0,-1-1 0 0 0,1 0 0 0 0,0 0 0 0 0,-1 0 0 0 0,0 0 0 0 0,1 0 0 0 0,-1-1 0 0 0,0 1 0 0 0,1-1 0 0 0,-1 1 0 0 0,0-1 0 0 0,0 0 0 0 0,0 0 0 0 0,-1 0 0 0 0,1 0 0 0 0,0 0 0 0 0,-1 0 0 0 0,1 0 0 0 0,-1-1 0 0 0,1 0 0 0 0,-1 1 1 0 0,0-1-1 0 0,0 0 0 0 0,0 0 0 0 0,0 0 0 0 0,0 0 0 0 0,0 0 0 0 0,-1 0 1 0 0,1 0-1 0 0,-1 0 0 0 0,0-1 0 0 0,0 1 0 0 0,0 0 0 0 0,-1 0 0 0 0,1 0 1 0 0,-1 0-1 0 0,0-3 0 0 0,-4-5-3121 0 0,-3 2-3278 0 0,4 6-539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1:59.451"/>
    </inkml:context>
    <inkml:brush xml:id="br0">
      <inkml:brushProperty name="width" value="0.05" units="cm"/>
      <inkml:brushProperty name="height" value="0.05" units="cm"/>
      <inkml:brushProperty name="color" value="#AB008B"/>
    </inkml:brush>
  </inkml:definitions>
  <inkml:trace contextRef="#ctx0" brushRef="#br0">130 159 13824 0 0,'-1'-15'1496'0'0,"1"11"-1017"0"0,-1 1 0 0 0,0-1 1 0 0,0 1-1 0 0,0-1 1 0 0,-1 1-1 0 0,1-1 1 0 0,-1 1-1 0 0,0 0 1 0 0,0 0-1 0 0,0 0 1 0 0,0 0-1 0 0,-2-2-479 0 0,2 4 64 0 0,1 0 1 0 0,0 0-1 0 0,-1 0 0 0 0,1 0 0 0 0,-1 0 0 0 0,0 1 1 0 0,1-1-1 0 0,-1 0 0 0 0,0 1 0 0 0,1-1 1 0 0,-1 1-1 0 0,0-1 0 0 0,0 1 0 0 0,1 0 1 0 0,-1 0-1 0 0,0 0 0 0 0,0 0 0 0 0,0 0 0 0 0,1 0 1 0 0,-1 0-1 0 0,0 1 0 0 0,0-1 0 0 0,1 1 1 0 0,-1-1-1 0 0,0 1 0 0 0,1 0 0 0 0,-3 0-64 0 0,0 1 30 0 0,0 1 0 0 0,0-1-1 0 0,0 0 1 0 0,1 1 0 0 0,-1 0 0 0 0,0 0-1 0 0,1 0 1 0 0,0 1 0 0 0,0-1-1 0 0,0 1 1 0 0,0-1 0 0 0,0 1 0 0 0,1 0-1 0 0,-1 1-29 0 0,2-2 15 0 0,-1-1 1 0 0,1 1-1 0 0,0 0 0 0 0,0 0 0 0 0,0 0 0 0 0,1 0 1 0 0,-1 0-1 0 0,1 1 0 0 0,-1-1 0 0 0,1 0 0 0 0,0 0 1 0 0,0 0-1 0 0,0 0 0 0 0,1 0 0 0 0,-1 1 0 0 0,1-1 1 0 0,0 0-1 0 0,0 0 0 0 0,0 0 0 0 0,1 2-15 0 0,0-1 0 0 0,1 0 0 0 0,-1 0 0 0 0,1-1 0 0 0,0 0 0 0 0,0 1 0 0 0,0-1 0 0 0,0 0 0 0 0,0 0 0 0 0,1-1 0 0 0,-1 1 0 0 0,1-1 0 0 0,0 1 0 0 0,0-1 0 0 0,0 0 0 0 0,0-1 0 0 0,0 1 0 0 0,0-1 0 0 0,0 0 0 0 0,1 0 0 0 0,-1 0 0 0 0,0 0 0 0 0,3-1 0 0 0,-2 1 0 0 0,0-1 0 0 0,0 0 0 0 0,1 0 0 0 0,-1-1 0 0 0,0 1 0 0 0,0-1 0 0 0,0 0 0 0 0,0-1 0 0 0,0 1 0 0 0,0-1 0 0 0,0 0 0 0 0,0 0 0 0 0,-1-1 0 0 0,1 1 0 0 0,-1-1 0 0 0,1 0 0 0 0,-1 0 0 0 0,3-3 0 0 0,-3 2-16 0 0,0-1-1 0 0,-1 1 0 0 0,1-1 1 0 0,-1 0-1 0 0,0 0 0 0 0,0 0 1 0 0,-1-1-1 0 0,1 1 0 0 0,-1 0 1 0 0,0-1-1 0 0,0-1 17 0 0,1-9-114 0 0,0 0 1 0 0,-1 0-1 0 0,0-5 114 0 0,5-40-180 0 0,2 24 239 0 0,-11 46 151 0 0,1 1 0 0 0,-1-1 0 0 0,2 1 0 0 0,-1-1 0 0 0,1 1 0 0 0,1-1 0 0 0,1 9-210 0 0,-1 4 1050 0 0,0-7-960 0 0,0 0 0 0 0,3 9-90 0 0,-2-18-2 0 0,-1-1 0 0 0,1 1 0 0 0,-1 0 0 0 0,2-1 1 0 0,-1 0-1 0 0,0 1 0 0 0,1-1 0 0 0,1 1 2 0 0,-3-4 0 0 0,0-1 0 0 0,1 0 0 0 0,-1 1 0 0 0,0-1 0 0 0,0 0 0 0 0,0 0 0 0 0,1 0 0 0 0,-1 0 0 0 0,1 0 0 0 0,-1 0 0 0 0,1 0 0 0 0,-1 0 0 0 0,1-1 0 0 0,-1 1 0 0 0,1 0 0 0 0,0-1 0 0 0,-1 1 0 0 0,1-1 0 0 0,0 0 0 0 0,-1 0 0 0 0,1 0 0 0 0,1 0 0 0 0,0 0 0 0 0,0 0 0 0 0,-1-1 0 0 0,1 0 0 0 0,0 1 0 0 0,0-1 0 0 0,0 0 0 0 0,-1-1 0 0 0,1 1 0 0 0,-1 0 0 0 0,1-1 0 0 0,-1 1 0 0 0,2-2 0 0 0,2-3-90 0 0,0 1-1 0 0,0-1 0 0 0,-1 0 0 0 0,1 0 1 0 0,-2-1-1 0 0,1 1 0 0 0,-1-1 0 0 0,3-6 91 0 0,1 1 312 0 0,-8 11-120 0 0,0 1-40 0 0,0 0-195 0 0,-2 25 37 0 0,1-22 13 0 0,0 0 1 0 0,1 0-1 0 0,0 0 0 0 0,-1 0 1 0 0,1 0-1 0 0,0 0 1 0 0,1 0-1 0 0,-1 0 1 0 0,0 0-1 0 0,1 0 0 0 0,0 0 1 0 0,0 0-1 0 0,0 0 1 0 0,0 0-1 0 0,1 1-7 0 0,0-1-67 0 0,0 0 0 0 0,0 0-1 0 0,0-1 1 0 0,0 0 0 0 0,0 1 0 0 0,1-1-1 0 0,0 0 1 0 0,-1 0 0 0 0,1 0 0 0 0,0 0-1 0 0,0-1 1 0 0,2 2 67 0 0,2 0-673 0 0,0 0 0 0 0,0-1 0 0 0,0 0 0 0 0,0 0 0 0 0,4 1 673 0 0,2-2-7843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0.217"/>
    </inkml:context>
    <inkml:brush xml:id="br0">
      <inkml:brushProperty name="width" value="0.05" units="cm"/>
      <inkml:brushProperty name="height" value="0.05" units="cm"/>
      <inkml:brushProperty name="color" value="#AB008B"/>
    </inkml:brush>
  </inkml:definitions>
  <inkml:trace contextRef="#ctx0" brushRef="#br0">180 84 11976 0 0,'11'-11'1296'0'0,"-9"1"-172"0"0,-1 9-858 0 0,-1 0 0 0 0,1 0-1 0 0,-1 0 1 0 0,1-1 0 0 0,-1 1 0 0 0,0 0 0 0 0,0 0-1 0 0,0-1 1 0 0,1 1 0 0 0,-1 0 0 0 0,0 0-1 0 0,-1 0 1 0 0,1-1 0 0 0,0 1 0 0 0,0 0-1 0 0,0 0 1 0 0,-1-1 0 0 0,1 1 0 0 0,-1 0-1 0 0,1 0 1 0 0,-1 0 0 0 0,1 0 0 0 0,-1 0-1 0 0,0 0 1 0 0,1 0 0 0 0,-1-1-266 0 0,-6-5 1071 0 0,6 5-1004 0 0,-1 0 1 0 0,1 0-1 0 0,-1 1 0 0 0,0-1 0 0 0,1 0 0 0 0,-1 1 1 0 0,0 0-1 0 0,0-1 0 0 0,0 1 0 0 0,0 0 0 0 0,0 0 0 0 0,0 0 1 0 0,-1 0-1 0 0,1 0 0 0 0,0 0 0 0 0,-1 1 0 0 0,0-1-67 0 0,-1 1 13 0 0,0-1 0 0 0,-1 1-1 0 0,1 0 1 0 0,0 0 0 0 0,0 1-1 0 0,0-1 1 0 0,0 1 0 0 0,0 0-1 0 0,1 0 1 0 0,-1 1 0 0 0,0-1 0 0 0,0 1-1 0 0,1-1 1 0 0,-1 1 0 0 0,0 0-1 0 0,1 1 1 0 0,0-1 0 0 0,0 0-1 0 0,0 1 1 0 0,0 0 0 0 0,0 0-1 0 0,0 0 1 0 0,1 0 0 0 0,-1 0-1 0 0,1 1 1 0 0,0-1 0 0 0,0 1-1 0 0,0-1 1 0 0,0 1 0 0 0,1 0 0 0 0,-1-1-1 0 0,1 1 1 0 0,0 0 0 0 0,1 0-1 0 0,-1 1-12 0 0,1-2 16 0 0,0-1 0 0 0,0 0 0 0 0,0 1-1 0 0,1-1 1 0 0,-1 0 0 0 0,1 1 0 0 0,-1-1-1 0 0,1 0 1 0 0,0 1 0 0 0,0-1 0 0 0,0 0-1 0 0,0 0 1 0 0,1 0 0 0 0,-1 0 0 0 0,0 0 0 0 0,1 0-1 0 0,0-1 1 0 0,-1 1 0 0 0,1 0 0 0 0,0-1-1 0 0,0 1 1 0 0,0-1 0 0 0,0 1 0 0 0,0-1-1 0 0,0 0 1 0 0,0 0 0 0 0,0 0 0 0 0,0 0 0 0 0,1-1-1 0 0,-1 1 1 0 0,2 0-16 0 0,-1 0 9 0 0,0 0 0 0 0,0-1 0 0 0,0 1 0 0 0,0-1 0 0 0,0 1 0 0 0,0-1 0 0 0,1 0 0 0 0,-1 0 0 0 0,0 0 0 0 0,0-1 0 0 0,0 1 0 0 0,0-1 0 0 0,0 0 0 0 0,0 0 0 0 0,0 0 0 0 0,0 0 0 0 0,0 0-1 0 0,0 0 1 0 0,0-1 0 0 0,-1 0 0 0 0,1 1 0 0 0,-1-1 0 0 0,1 0 0 0 0,-1-1-9 0 0,2-2 26 0 0,0 0 0 0 0,-1 0 0 0 0,1-1 0 0 0,-1 1 0 0 0,-1-1 0 0 0,1 0 0 0 0,-1 0 0 0 0,1-3-26 0 0,-3 6-25 0 0,0 2-39 0 0,0 1-4 0 0,2 6 58 0 0,-1-1 0 0 0,0 1 0 0 0,0-1-1 0 0,-1 1 1 0 0,0 0 0 0 0,0 0 0 0 0,0 3 10 0 0,0-1 95 0 0,-1 41 309 0 0,-1-1 0 0 0,-5 16-404 0 0,5-43 13 0 0,2-15-12 0 0,-1 0 0 0 0,0 1 0 0 0,0-1-1 0 0,-1 0 1 0 0,1 0 0 0 0,-2 0-1 0 0,2-4 0 0 0,0 1 0 0 0,0-1 0 0 0,-1 0 0 0 0,1 1 0 0 0,-1-1 0 0 0,0 0 0 0 0,0 0 0 0 0,0 0 0 0 0,0 0-1 0 0,0-1 1 0 0,0 1 0 0 0,0 0 0 0 0,-1-1 0 0 0,1 0 0 0 0,0 1 0 0 0,-1-1 0 0 0,-3 2 97 0 0,0-1 0 0 0,1 0-1 0 0,-1 0 1 0 0,0 0 0 0 0,0-1-1 0 0,0 0 1 0 0,0 0 0 0 0,0-1 0 0 0,0 1-1 0 0,-1-1 1 0 0,-4-1-97 0 0,8 1 36 0 0,0-1 0 0 0,0 0-1 0 0,0 1 1 0 0,0-1 0 0 0,0 0 0 0 0,0 0 0 0 0,0-1 0 0 0,0 1-1 0 0,0-1 1 0 0,1 1 0 0 0,-1-1 0 0 0,1 0 0 0 0,-1 0 0 0 0,1 0-1 0 0,0 0 1 0 0,-1 0 0 0 0,1-1 0 0 0,0 1 0 0 0,0-1 0 0 0,1 1 0 0 0,-1-1-1 0 0,1 0 1 0 0,-2-2-36 0 0,2 2-315 0 0,1 0 0 0 0,-1 0 0 0 0,1 1 1 0 0,0-1-1 0 0,-1 0 0 0 0,1 0 0 0 0,1 0 0 0 0,-1 1 0 0 0,0-1 0 0 0,1 0 0 0 0,-1 0 0 0 0,1 0 0 0 0,0 1 0 0 0,0-1 0 0 0,0 0 1 0 0,0 1-1 0 0,1-1 315 0 0,-2 1-171 0 0,5-11-1809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1.080"/>
    </inkml:context>
    <inkml:brush xml:id="br0">
      <inkml:brushProperty name="width" value="0.05" units="cm"/>
      <inkml:brushProperty name="height" value="0.05" units="cm"/>
      <inkml:brushProperty name="color" value="#AB008B"/>
    </inkml:brush>
  </inkml:definitions>
  <inkml:trace contextRef="#ctx0" brushRef="#br0">9 61 7832 0 0,'0'0'602'0'0,"0"0"-100"0"0,0 0 1048 0 0,0 0 502 0 0,-1 3 2287 0 0,0 10-1551 0 0,2-12-2728 0 0,-1 1 0 0 0,1-1 0 0 0,0 0-1 0 0,0 0 1 0 0,0 0 0 0 0,0 0 0 0 0,0 0 0 0 0,0 0 0 0 0,0 0 0 0 0,0 0 0 0 0,0 0 0 0 0,0 0 0 0 0,0 0 0 0 0,0-1 0 0 0,1 1 0 0 0,-1-1 0 0 0,0 1 0 0 0,1-1 0 0 0,-1 1 0 0 0,0-1-1 0 0,1 0 1 0 0,-1 1 0 0 0,1-1 0 0 0,-1 0 0 0 0,0 0 0 0 0,1 0 0 0 0,-1 0 0 0 0,1 0 0 0 0,-1-1 0 0 0,0 1 0 0 0,1 0 0 0 0,0-1-60 0 0,2 0-1 0 0,0 0 0 0 0,0 0 1 0 0,0 0-1 0 0,-1 0 0 0 0,1-1 0 0 0,0 0 1 0 0,-1 0-1 0 0,1 0 0 0 0,-1 0 0 0 0,4-3 1 0 0,-5 3 0 0 0,0 0 0 0 0,0 0 0 0 0,0 0 0 0 0,-1 0 0 0 0,1 0 0 0 0,0-1 0 0 0,-1 1 0 0 0,1 0 0 0 0,-1-1 0 0 0,0 0 0 0 0,1-1 0 0 0,-2 3 0 0 0,0-1 0 0 0,0 1 0 0 0,0 0 0 0 0,0 0 0 0 0,0-1 0 0 0,0 1 0 0 0,0 0 0 0 0,0 0 0 0 0,0 0 0 0 0,0-1 0 0 0,-1 1 0 0 0,1 0 0 0 0,-1 0 0 0 0,1 0 0 0 0,-1 0 0 0 0,1 0 0 0 0,-1-1 0 0 0,0 1 0 0 0,1 0 0 0 0,-1 0 0 0 0,0 1 0 0 0,0-1 0 0 0,0 0 0 0 0,1 0 0 0 0,-1 0 0 0 0,0 0 0 0 0,0 1 0 0 0,-1-1 0 0 0,0 0 31 0 0,1 0 0 0 0,-1-1 0 0 0,-1 1 0 0 0,1 0-1 0 0,0 1 1 0 0,0-1 0 0 0,0 0 0 0 0,0 1 0 0 0,-1-1 0 0 0,1 1-1 0 0,0 0 1 0 0,0-1 0 0 0,-1 1 0 0 0,1 0 0 0 0,0 0-1 0 0,-1 1 1 0 0,1-1 0 0 0,0 0 0 0 0,0 1 0 0 0,-1 0 0 0 0,1-1-1 0 0,0 1 1 0 0,0 0 0 0 0,0 0 0 0 0,0 0 0 0 0,0 0-1 0 0,0 1 1 0 0,0-1 0 0 0,0 0 0 0 0,1 1 0 0 0,-2 1-31 0 0,0-1 48 0 0,0 0 0 0 0,1 1 0 0 0,0-1 0 0 0,0 1 0 0 0,0 0 0 0 0,0 0-1 0 0,0 0 1 0 0,0 0 0 0 0,1 0 0 0 0,-1 0 0 0 0,1 0 0 0 0,0 0 0 0 0,0 0 0 0 0,0 1 0 0 0,0-1 0 0 0,1 0 0 0 0,-1 1 0 0 0,1-1 0 0 0,0 1 0 0 0,0-1 0 0 0,0 1-48 0 0,1 1 7 0 0,0 1-1 0 0,0-1 1 0 0,1 0 0 0 0,-1 0 0 0 0,1-1-1 0 0,0 1 1 0 0,1 0 0 0 0,-1 0 0 0 0,1-1-1 0 0,0 0 1 0 0,0 1 0 0 0,0-1 0 0 0,0 0-1 0 0,1-1 1 0 0,0 1 0 0 0,-1 0 0 0 0,1-1-1 0 0,1 0 1 0 0,-1 0 0 0 0,0 0 0 0 0,1-1-1 0 0,0 1 1 0 0,-1-1 0 0 0,1 0 0 0 0,0-1-1 0 0,0 1 1 0 0,0-1 0 0 0,0 0 0 0 0,0 0-1 0 0,1 0 1 0 0,-1-1 0 0 0,0 0 0 0 0,0 0-1 0 0,1 0-6 0 0,-2 0-28 0 0,-1-1 0 0 0,0 1-1 0 0,0-1 1 0 0,1 0 0 0 0,-1 0-1 0 0,0 0 1 0 0,0 0 0 0 0,0 0 0 0 0,0-1-1 0 0,0 1 1 0 0,0-1 0 0 0,-1 0-1 0 0,1 0 1 0 0,0 0 0 0 0,0-1 28 0 0,2-3-157 0 0,1 0 0 0 0,-1-1 1 0 0,-1 0-1 0 0,1 0 0 0 0,1-4 157 0 0,-5 10-796 0 0,-2 5 465 0 0,-1 16 269 0 0,5-5 598 0 0,-3-14 138 0 0,-6-11-143 0 0,4 7-582 0 0,0-1 0 0 0,0 1 0 0 0,1 0-1 0 0,-1-1 1 0 0,1 1 0 0 0,0-1 0 0 0,0 0 0 0 0,0 1 0 0 0,1-1-1 0 0,-1 0 1 0 0,1 1 0 0 0,0-1 0 0 0,0 0 0 0 0,0 0-1 0 0,1-2 52 0 0,0-2-128 0 0,0-1 0 0 0,1 1 0 0 0,0 0 0 0 0,1-1 0 0 0,-1 1 0 0 0,3-3 128 0 0,-4 9 0 0 0,0-1 0 0 0,1 1 0 0 0,-1-1 0 0 0,1 1 0 0 0,-1-1 0 0 0,1 1 0 0 0,0 0 0 0 0,0 0 0 0 0,0 0 0 0 0,0 0 0 0 0,0 0 0 0 0,1 0 0 0 0,-1 1 0 0 0,1-1 0 0 0,-1 1 0 0 0,0 0 0 0 0,-1 1 0 0 0,1-1 0 0 0,-1 1 0 0 0,0 0 0 0 0,1-1 0 0 0,-1 1 0 0 0,1 0 0 0 0,-1 0 0 0 0,1 0 0 0 0,-1 1 0 0 0,1-1 0 0 0,-1 0 0 0 0,0 0 0 0 0,1 1 0 0 0,-1-1 0 0 0,1 1 0 0 0,-1-1 0 0 0,0 1 0 0 0,1-1 0 0 0,-1 1 0 0 0,0 0 0 0 0,0 0 0 0 0,0 0 0 0 0,1 0 0 0 0,-1 0 0 0 0,0 0 0 0 0,0 0 0 0 0,0 0 0 0 0,-1 0 0 0 0,1 0 0 0 0,0 1 0 0 0,2 1 148 0 0,-1 1 0 0 0,0 0 0 0 0,1 0 0 0 0,-2 0 0 0 0,1 0 0 0 0,0 1 0 0 0,-1-1 0 0 0,0 0 0 0 0,1 5-148 0 0,4 42 440 0 0,-4-33-712 0 0,-1-8 100 0 0,3 17 306 0 0,4-11-3668 0 0,-5-12 1702 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2.066"/>
    </inkml:context>
    <inkml:brush xml:id="br0">
      <inkml:brushProperty name="width" value="0.05" units="cm"/>
      <inkml:brushProperty name="height" value="0.05" units="cm"/>
      <inkml:brushProperty name="color" value="#AB008B"/>
    </inkml:brush>
  </inkml:definitions>
  <inkml:trace contextRef="#ctx0" brushRef="#br0">145 65 11976 0 0,'0'-3'340'0'0,"0"0"0"0"0,0 1 0 0 0,-1-1 1 0 0,1 0-1 0 0,-1 1 0 0 0,1-1 0 0 0,-1 0 0 0 0,0 1 1 0 0,0-1-1 0 0,0 1 0 0 0,0-1 0 0 0,-1 1 1 0 0,1 0-1 0 0,-1-1 0 0 0,1 1 0 0 0,-1 0 1 0 0,0 0-1 0 0,0 0 0 0 0,0 0 0 0 0,0 1 0 0 0,0-1 1 0 0,0 0-1 0 0,0 1 0 0 0,-1-1 0 0 0,1 1 1 0 0,-1 0-1 0 0,1 0 0 0 0,-1 0 0 0 0,1 0 0 0 0,-1 0 1 0 0,0 1-1 0 0,1-1 0 0 0,-1 1 0 0 0,-1 0-340 0 0,2 0 65 0 0,-1 0 0 0 0,0 0 0 0 0,1 0-1 0 0,-1 1 1 0 0,0-1 0 0 0,1 1 0 0 0,-1 0-1 0 0,1-1 1 0 0,-1 1 0 0 0,1 1 0 0 0,-1-1-1 0 0,1 0 1 0 0,0 0 0 0 0,-2 2-65 0 0,0 0 56 0 0,0-1 0 0 0,1 1 0 0 0,0 0-1 0 0,0 0 1 0 0,-1 0 0 0 0,2 1 0 0 0,-1-1 0 0 0,0 1 0 0 0,1-1 0 0 0,-1 1-1 0 0,1 0 1 0 0,0 0 0 0 0,1 0 0 0 0,-1 0 0 0 0,1 0 0 0 0,-1 0 0 0 0,1 0-1 0 0,0 1 1 0 0,1-1 0 0 0,-1 2-56 0 0,1-3 1 0 0,1 0 0 0 0,-1 0 0 0 0,0 0 0 0 0,1 0 0 0 0,0-1 0 0 0,0 1 0 0 0,-1 0 0 0 0,2-1-1 0 0,-1 1 1 0 0,0 0 0 0 0,0-1 0 0 0,1 1 0 0 0,0-1 0 0 0,-1 0 0 0 0,1 1 0 0 0,0-1 0 0 0,0 0 0 0 0,0 0 0 0 0,0 0-1 0 0,1-1 1 0 0,-1 1 0 0 0,1 0 0 0 0,-1-1 0 0 0,1 0 0 0 0,-1 1 0 0 0,1-1 0 0 0,0 0 0 0 0,-1 0 0 0 0,1-1 0 0 0,0 1-1 0 0,0 0 1 0 0,0-1 0 0 0,-1 0 0 0 0,1 0 0 0 0,0 0 0 0 0,0 0 0 0 0,0 0 0 0 0,0 0 0 0 0,0-1 0 0 0,-1 1 0 0 0,2-1-1 0 0,-1 0-1 0 0,0 0 0 0 0,0 0 1 0 0,0-1-1 0 0,0 1 0 0 0,0 0 1 0 0,-1-1-1 0 0,1 0 1 0 0,0 0-1 0 0,-1 0 0 0 0,0 0 1 0 0,1 0-1 0 0,-1 0 0 0 0,0-1 1 0 0,0 1-1 0 0,0-1 1 0 0,0 1-1 0 0,-1-1 0 0 0,1 0 1 0 0,-1 1-1 0 0,0-1 0 0 0,1-1 1 0 0,1-3-176 0 0,-1-1 0 0 0,0 1 0 0 0,0 0 0 0 0,0-1 0 0 0,-1 0 0 0 0,0 1 0 0 0,-1-1 0 0 0,1 0 176 0 0,-1 7-442 0 0,-1 1 451 0 0,1 0 1 0 0,-1 0-1 0 0,1 0 1 0 0,0 0-1 0 0,-1 0 1 0 0,1 1-1 0 0,0-1 1 0 0,-1 0-1 0 0,1 0 1 0 0,0 0-1 0 0,-1 0 1 0 0,1 0-1 0 0,0 1 1 0 0,-1-1-1 0 0,1 0 1 0 0,0 0-1 0 0,-1 0 1 0 0,1 1-1 0 0,0-1 1 0 0,0 0-1 0 0,-1 1 1 0 0,1-1-1 0 0,0 0 1 0 0,0 0-1 0 0,0 1 1 0 0,-1-1-1 0 0,1 0 1 0 0,0 1-1 0 0,0-1 1 0 0,0 1-1 0 0,0-1 1 0 0,0 1-10 0 0,0 16 773 0 0,11 19-367 0 0,-10-33-647 0 0,0 0 261 0 0,1 1 1 0 0,0-1-1 0 0,0 0 0 0 0,0 0 0 0 0,0 0 0 0 0,1 0 1 0 0,-1 0-1 0 0,1 0 0 0 0,0 0 0 0 0,0-1 0 0 0,0 1 1 0 0,0-1-1 0 0,0 0 0 0 0,0 0 0 0 0,1 0 0 0 0,0 0-20 0 0,-1-1-34 0 0,-1 0-1 0 0,0 0 1 0 0,0 0 0 0 0,1 0-1 0 0,-1-1 1 0 0,1 1-1 0 0,-1-1 1 0 0,0 1-1 0 0,1-1 1 0 0,-1 0-1 0 0,1 0 1 0 0,-1 0-1 0 0,1 0 1 0 0,-1-1-1 0 0,1 1 1 0 0,-1-1-1 0 0,0 1 1 0 0,1-1-1 0 0,-1 0 1 0 0,0 0-1 0 0,1 0 1 0 0,-1 0 0 0 0,0 0-1 0 0,0-1 1 0 0,2 0 34 0 0,-2-2-33 0 0,1 0 1 0 0,0 0 0 0 0,-1-1-1 0 0,0 1 1 0 0,0-1 0 0 0,0 1-1 0 0,0-1 1 0 0,-1 0 0 0 0,0 0-1 0 0,1-1 33 0 0,0-2-108 0 0,-1 4 69 0 0,1-1 0 0 0,-1 0 0 0 0,0 1-1 0 0,0-1 1 0 0,-1 0 0 0 0,1 0 0 0 0,-1 1 0 0 0,0-1 0 0 0,0 0 0 0 0,-1 0 0 0 0,0-4 39 0 0,1 9 11 0 0,-1-1-1 0 0,1 1 1 0 0,0 0 0 0 0,0 0-1 0 0,0-1 1 0 0,0 1-1 0 0,0 0 1 0 0,0 0-1 0 0,0 0 1 0 0,-1-1 0 0 0,1 1-1 0 0,0 0 1 0 0,0 0-1 0 0,0 0 1 0 0,-1-1-1 0 0,1 1 1 0 0,0 0-1 0 0,0 0 1 0 0,0 0 0 0 0,-1 0-1 0 0,1 0 1 0 0,0 0-1 0 0,0-1 1 0 0,-1 1-1 0 0,1 0 1 0 0,0 0 0 0 0,0 0-1 0 0,-1 0 1 0 0,1 0-1 0 0,0 0 1 0 0,0 0-1 0 0,-1 0 1 0 0,1 0 0 0 0,0 0-1 0 0,0 0 1 0 0,-1 0-1 0 0,1 0 1 0 0,0 0-1 0 0,0 1 1 0 0,-1-1-1 0 0,1 0 1 0 0,0 0 0 0 0,0 0-1 0 0,-1 0 1 0 0,1 0-1 0 0,0 0 1 0 0,0 1-1 0 0,0-1 1 0 0,-1 0 0 0 0,1 0-1 0 0,0 0 1 0 0,0 1-1 0 0,0-1-10 0 0,-7 9 816 0 0,6-6-758 0 0,0 1 1 0 0,0 0-1 0 0,1-1 0 0 0,-1 1 0 0 0,1 0 0 0 0,0 0 1 0 0,0 0-1 0 0,1-1 0 0 0,-1 1 0 0 0,1 1-58 0 0,-1-3 26 0 0,1 2-17 0 0,0 0-1 0 0,0 0 0 0 0,0 0 1 0 0,0 0-1 0 0,1 0 0 0 0,-1 0 0 0 0,1 0 1 0 0,0 0-1 0 0,0-1 0 0 0,1 1 1 0 0,-1-1-1 0 0,1 1-8 0 0,-1-2 2 0 0,0 0 0 0 0,0 0 0 0 0,0 0 0 0 0,0-1 0 0 0,0 1-1 0 0,0 0 1 0 0,0-1 0 0 0,1 0 0 0 0,-1 1 0 0 0,1-1 0 0 0,-1 0 0 0 0,1 0 0 0 0,-1 0 0 0 0,1-1 0 0 0,0 1 0 0 0,-1 0-1 0 0,1-1 1 0 0,0 0 0 0 0,0 0-2 0 0,-2 0-69 0 0,1 0 0 0 0,0 0 0 0 0,0 0 0 0 0,0-1-1 0 0,0 1 1 0 0,-1-1 0 0 0,1 1 0 0 0,0-1 0 0 0,0 0 0 0 0,-1 0-1 0 0,1 1 1 0 0,0-1 0 0 0,-1 0 0 0 0,1-1 0 0 0,-1 1 0 0 0,0 0-1 0 0,1 0 1 0 0,-1-1 0 0 0,0 1 0 0 0,0 0 0 0 0,1-1 0 0 0,-1 1-1 0 0,0-1 1 0 0,0 0 69 0 0,2-6-84 0 0,1 1 0 0 0,-1-1 0 0 0,0 0 0 0 0,-1 0 0 0 0,0 0 84 0 0,5-16-56 0 0,-5 11 56 0 0,-3 11 0 0 0,1 9 0 0 0,-1 9 36 0 0,1-9 82 0 0,0 0 1 0 0,0-1-1 0 0,0 1 0 0 0,1-1 0 0 0,0 1 1 0 0,1 2-119 0 0,-2-7 50 0 0,1 1 1 0 0,0 0-1 0 0,0 0 1 0 0,0-1-1 0 0,0 1 1 0 0,1-1-1 0 0,-1 1 1 0 0,1-1 0 0 0,-1 1-1 0 0,1-1 1 0 0,0 0-1 0 0,0 0 1 0 0,0 0-1 0 0,0 0 1 0 0,0 0-1 0 0,1 0 1 0 0,-1-1 0 0 0,1 1-1 0 0,-1-1 1 0 0,1 1-51 0 0,1-1-1493 0 0,-1 1 1 0 0,0-1 0 0 0,1 0 0 0 0,-1-1-1 0 0,1 1 1 0 0,2 0 1492 0 0,2-1-7058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2.754"/>
    </inkml:context>
    <inkml:brush xml:id="br0">
      <inkml:brushProperty name="width" value="0.05" units="cm"/>
      <inkml:brushProperty name="height" value="0.05" units="cm"/>
      <inkml:brushProperty name="color" value="#E71224"/>
    </inkml:brush>
  </inkml:definitions>
  <inkml:trace contextRef="#ctx0" brushRef="#br0">141 44 5528 0 0,'0'0'249'0'0,"0"0"-1"0"0,-6-11 381 0 0,2 4 3459 0 0,2 5-3435 0 0,1 0 0 0 0,-1 0-1 0 0,1 0 1 0 0,-1 0 0 0 0,0 1-1 0 0,0-1 1 0 0,0 0 0 0 0,0 1-1 0 0,0-1 1 0 0,0 1 0 0 0,0 0 0 0 0,-1-1-653 0 0,1 2 194 0 0,0-1 1 0 0,0 0-1 0 0,-1 1 1 0 0,1-1 0 0 0,0 1-1 0 0,0 0 1 0 0,0-1 0 0 0,-1 1-1 0 0,1 0 1 0 0,0 1-1 0 0,0-1 1 0 0,-1 0-195 0 0,-1 1 15 0 0,1 0-1 0 0,-1 0 1 0 0,1 1-1 0 0,-1-1 1 0 0,1 1 0 0 0,0-1-1 0 0,0 1 1 0 0,-1 0-1 0 0,1 0 1 0 0,1 1-1 0 0,-1-1 1 0 0,0 1 0 0 0,0-1-1 0 0,1 1 1 0 0,0 0-1 0 0,-1 1-14 0 0,-1 1 22 0 0,1 1 0 0 0,0-1 0 0 0,1 1 0 0 0,-1 0-1 0 0,1 0 1 0 0,0 0 0 0 0,1 0 0 0 0,-1 0 0 0 0,1 0 0 0 0,1 0-1 0 0,-1 1 1 0 0,1-1 0 0 0,0 6-22 0 0,0-9 7 0 0,1 0-1 0 0,-1 0 1 0 0,1-1 0 0 0,-1 1-1 0 0,1 0 1 0 0,0 0 0 0 0,0 0 0 0 0,0 0-1 0 0,1-1 1 0 0,-1 1 0 0 0,1 0-1 0 0,-1-1 1 0 0,2 2-7 0 0,-1-3-2 0 0,-1 1 0 0 0,1 0 1 0 0,0-1-1 0 0,0 0 0 0 0,0 1 0 0 0,0-1 0 0 0,0 0 0 0 0,0 0 1 0 0,0 0-1 0 0,0 0 0 0 0,0-1 0 0 0,1 1 0 0 0,-1 0 0 0 0,0-1 1 0 0,0 0-1 0 0,1 1 0 0 0,-1-1 0 0 0,0 0 0 0 0,1 0 2 0 0,1 0 0 0 0,-1-1 0 0 0,1 1 0 0 0,-1-1 0 0 0,1 0 0 0 0,-1 1 0 0 0,1-1 0 0 0,-1-1 0 0 0,0 1 0 0 0,1-1 0 0 0,-1 1 0 0 0,0-1 0 0 0,0 0 0 0 0,0 0 0 0 0,0 0 0 0 0,-1 0 0 0 0,1-1 0 0 0,0 1 0 0 0,-1-1 0 0 0,0 0 0 0 0,1 1 0 0 0,-1-1 0 0 0,0 0 0 0 0,0-1 0 0 0,5-10 0 0 0,0 1 0 0 0,-1-2 0 0 0,-1 1 0 0 0,4-14 0 0 0,-3 10 0 0 0,-6 16-16 0 0,1 1 1 0 0,-1-1-1 0 0,0 0 0 0 0,0 0 0 0 0,0 1 0 0 0,0-1 0 0 0,0 0 0 0 0,0 0 0 0 0,0 1 0 0 0,-1-1 0 0 0,1 0 0 0 0,-1 0 1 0 0,1 1-1 0 0,-1-1 0 0 0,0 0 16 0 0,-2 28-234 0 0,3-22 372 0 0,-1 0-118 0 0,1 1 0 0 0,0-1 1 0 0,1 1-1 0 0,-1-1 1 0 0,1 1-1 0 0,0-1 0 0 0,0 0 1 0 0,0 1-1 0 0,1-1 1 0 0,0 0-1 0 0,-1 0 0 0 0,1 0 1 0 0,1 0-1 0 0,-1 0 1 0 0,0-1-1 0 0,1 1 0 0 0,1 0-20 0 0,-2 0-1 0 0,1-1-1 0 0,-1 0 1 0 0,1 0-1 0 0,0 0 1 0 0,0-1-1 0 0,1 1 0 0 0,-1-1 1 0 0,0 0-1 0 0,1 1 1 0 0,0-1-1 0 0,-1-1 1 0 0,1 1-1 0 0,0-1 1 0 0,0 1-1 0 0,0-1 0 0 0,0 0 1 0 0,0-1-1 0 0,4 1 2 0 0,-6-1-14 0 0,-1 0-1 0 0,1 0 1 0 0,0-1-1 0 0,0 1 0 0 0,-1-1 1 0 0,1 1-1 0 0,0-1 1 0 0,-1 0-1 0 0,1 0 0 0 0,-1 0 1 0 0,1 1-1 0 0,-1-2 1 0 0,1 1-1 0 0,-1 0 0 0 0,0 0 1 0 0,0 0-1 0 0,1-1 1 0 0,-1 1-1 0 0,0 0 0 0 0,0-1 1 0 0,0 1-1 0 0,0-1 1 0 0,-1 1-1 0 0,1-1 1 0 0,0-1 14 0 0,3-6-395 0 0,0-1 0 0 0,-1 1 0 0 0,-1-1 0 0 0,1-2 395 0 0,0 0-40 0 0,1-2 65 0 0,-2 7-25 0 0,0-1-1 0 0,-1 1 0 0 0,1-1 0 0 0,-1 1 1 0 0,-1-1 0 0 0,0 6-22 0 0,-1 1 22 0 0,0 2 20 0 0,1-1 0 0 0,-1 1 0 0 0,1 0-1 0 0,-1-1 1 0 0,1 1 0 0 0,-1-1 0 0 0,1 1-1 0 0,0 0 1 0 0,-1-1 0 0 0,1 1 0 0 0,0 0-1 0 0,0 0 1 0 0,-1-1 0 0 0,1 1 0 0 0,0 0-1 0 0,0 0 1 0 0,0-1 0 0 0,0 1-1 0 0,0 0-19 0 0,0-1 27 0 0,0 4 261 0 0,-2 8-2 0 0,1 0 1 0 0,1 0-1 0 0,0 0 1 0 0,1 0 0 0 0,0 1-287 0 0,0-10-6 0 0,-1 0 0 0 0,1 0 1 0 0,0 0-1 0 0,-1 0 0 0 0,1 0 1 0 0,1-1-1 0 0,-1 1 0 0 0,0 0 1 0 0,1-1-1 0 0,-1 1 0 0 0,1-1 1 0 0,0 0-1 0 0,-1 1 0 0 0,1-1 1 0 0,0 0-1 0 0,1 0 0 0 0,-1 0 1 0 0,0-1-1 0 0,1 1 0 0 0,-1 0 1 0 0,1-1-1 0 0,-1 1 0 0 0,3 0 6 0 0,-2-1 0 0 0,0-1 0 0 0,0 1 0 0 0,0-1 0 0 0,0 1 0 0 0,0-1 0 0 0,-1 0 0 0 0,1 0 0 0 0,0-1 0 0 0,0 1 0 0 0,0 0 0 0 0,0-1 0 0 0,0 0 0 0 0,0 0 0 0 0,-1 0 0 0 0,1 0 0 0 0,0 0 0 0 0,-1 0 0 0 0,1-1 0 0 0,0 0 0 0 0,1 0 0 0 0,0-1 0 0 0,0 0 0 0 0,0 0 0 0 0,0 0 0 0 0,0-1 0 0 0,-1 1 0 0 0,1-1 0 0 0,-1 0 0 0 0,0 0 0 0 0,2-4 0 0 0,2-5 0 0 0,-1 4 0 0 0,-1 0 0 0 0,0-1 0 0 0,-1 0 0 0 0,0 0 0 0 0,0-2 0 0 0,-3 9-16 0 0,-1 3-60 0 0,0 0 0 0 0,0 0 32 0 0,0 0 110 0 0,-9 10 88 0 0,8-6-140 0 0,0 0 0 0 0,0 0 0 0 0,1 0 0 0 0,-1 1 0 0 0,1-1 0 0 0,0 0 0 0 0,0 0 0 0 0,0 0 0 0 0,1 0-1 0 0,0 0 1 0 0,0 0 0 0 0,0 0 0 0 0,0 0 0 0 0,0 0 0 0 0,1 0 0 0 0,0 0 0 0 0,0 0-14 0 0,-1-1-155 0 0,1 0 1 0 0,0 0 0 0 0,0 0-1 0 0,0 0 1 0 0,0 0 0 0 0,1 0-1 0 0,-1 0 1 0 0,1-1 0 0 0,0 1-1 0 0,-1-1 1 0 0,1 0 0 0 0,0 0-1 0 0,0 0 1 0 0,1 0 0 0 0,-1-1-1 0 0,0 1 1 0 0,1-1 0 0 0,-1 0-1 0 0,2 1 155 0 0,3-1-2435 0 0,0-1-3705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2.766"/>
    </inkml:context>
    <inkml:brush xml:id="br0">
      <inkml:brushProperty name="width" value="0.05" units="cm"/>
      <inkml:brushProperty name="height" value="0.05" units="cm"/>
      <inkml:brushProperty name="color" value="#AB008B"/>
    </inkml:brush>
  </inkml:definitions>
  <inkml:trace contextRef="#ctx0" brushRef="#br0">0 80 4144 0 0,'4'2'9413'0'0,"-2"0"-3640"0"0,1 2-2083 0 0,3 2-6455 0 0,-1-5 4471 0 0,7 2-1368 0 0,0 0 0 0 0,0-2 0 0 0,4 1-338 0 0,-12-2-149 0 0,0 0 1 0 0,0 0-1 0 0,0 0 1 0 0,-1-1-1 0 0,1 1 1 0 0,0-1-1 0 0,-1 0 1 0 0,1 0-1 0 0,0 0 1 0 0,-1 0-1 0 0,1-1 1 0 0,2-1 148 0 0,-5 2 7 0 0,0 0 0 0 0,0 0 0 0 0,0 0 0 0 0,0 0 0 0 0,0-1 0 0 0,0 1 0 0 0,-1 0 0 0 0,1 0 0 0 0,0-1-1 0 0,-1 1 1 0 0,1 0 0 0 0,-1-1 0 0 0,1 1 0 0 0,-1-1 0 0 0,0 1 0 0 0,0 0 0 0 0,1-1 0 0 0,-1 1 0 0 0,0-1 0 0 0,0 1 0 0 0,-1-1 0 0 0,1 1 0 0 0,0-1 0 0 0,0 1 0 0 0,-1 0 0 0 0,1-2-7 0 0,-1 2 3 0 0,1-1 1 0 0,0 1-1 0 0,-1-1 0 0 0,1 1 0 0 0,-1-1 1 0 0,0 1-1 0 0,1-1 0 0 0,-1 1 0 0 0,0 0 1 0 0,0-1-1 0 0,0 1 0 0 0,0 0 0 0 0,0 0 1 0 0,0 0-1 0 0,0-1 0 0 0,-1 1 0 0 0,1 0 1 0 0,0 1-1 0 0,0-1 0 0 0,-1 0 0 0 0,1 0 1 0 0,-1 0-1 0 0,1 1 0 0 0,-1-1 0 0 0,1 1-3 0 0,-3-1 79 0 0,0 1 1 0 0,0 0-1 0 0,1 0 0 0 0,-1 1 0 0 0,0-1 0 0 0,1 1 0 0 0,-1 0 0 0 0,1 0 0 0 0,-1 0 0 0 0,1 0 1 0 0,-1 1-1 0 0,1-1 0 0 0,0 1 0 0 0,-1 0 0 0 0,1 0 0 0 0,0 0 0 0 0,0 0 0 0 0,1 0 0 0 0,-1 1 1 0 0,0-1-1 0 0,1 1 0 0 0,-1 0 0 0 0,1 0 0 0 0,-1 2-79 0 0,1 0 13 0 0,-1 0-1 0 0,1 1 1 0 0,0-1 0 0 0,1 1 0 0 0,-1 0-1 0 0,1 0 1 0 0,0-1 0 0 0,1 1 0 0 0,0 0-1 0 0,-1 0-12 0 0,2-3 33 0 0,-1 0 1 0 0,0 0-1 0 0,1 0 0 0 0,-1 0 0 0 0,1 0 0 0 0,0 0 0 0 0,0 0 0 0 0,0 0 0 0 0,0-1 0 0 0,1 1 0 0 0,-1 0 0 0 0,1-1 1 0 0,0 1-1 0 0,0-1 0 0 0,0 1 0 0 0,0-1 0 0 0,0 0 0 0 0,0 0 0 0 0,0 0 0 0 0,2 1-33 0 0,2 1 53 0 0,0 0 0 0 0,1-1 0 0 0,-1 0 0 0 0,1 0 0 0 0,0 0-1 0 0,0-1 1 0 0,0 0 0 0 0,0 0 0 0 0,0-1 0 0 0,1 0-53 0 0,15 1 1 0 0,0 0 0 0 0,11-2-1 0 0,-25 0-29 0 0,-8 0 19 0 0,0 0 0 0 0,0 0 0 0 0,0 1 1 0 0,0-1-1 0 0,0 0 0 0 0,0 1 1 0 0,0-1-1 0 0,0 1 0 0 0,0-1 1 0 0,-1 1-1 0 0,1-1 0 0 0,0 1 1 0 0,0 0-1 0 0,0-1 0 0 0,-1 1 0 0 0,1 0 1 0 0,0 0-1 0 0,0 0 0 0 0,-1 0 1 0 0,1-1-1 0 0,-1 1 0 0 0,1 0 1 0 0,-1 0 9 0 0,7 8-23 0 0,-7-9 32 0 0,0 0-1 0 0,0 1 0 0 0,0-1 0 0 0,0 0 1 0 0,1 0-1 0 0,-1 1 0 0 0,0-1 1 0 0,0 0-1 0 0,1 1 0 0 0,-1-1 1 0 0,0 0-1 0 0,0 0 0 0 0,1 0 1 0 0,-1 1-1 0 0,0-1 0 0 0,1 0 1 0 0,-1 0-1 0 0,0 0 0 0 0,1 0 0 0 0,-1 1 1 0 0,0-1-1 0 0,1 0 0 0 0,-1 0 1 0 0,0 0-1 0 0,1 0-8 0 0,1-7 460 0 0,-4-9 240 0 0,1 12-671 0 0,-8-68 218 0 0,8 62-316 0 0,1 0 1 0 0,0 0 0 0 0,1 0 0 0 0,0 0 0 0 0,0 0 0 0 0,2-3 68 0 0,-2 8 63 0 0,1 0 0 0 0,-1 0 0 0 0,1 0 0 0 0,0 0 0 0 0,1 1 0 0 0,-1-1 0 0 0,1 0 1 0 0,0 1-1 0 0,0 0 0 0 0,2-2-63 0 0,-3 4-188 0 0,0 0 0 0 0,0 0 0 0 0,0 1 1 0 0,1-1-1 0 0,-1 1 0 0 0,0-1 0 0 0,0 1 1 0 0,1 0-1 0 0,1-1 188 0 0,-1 2-829 0 0,-1-1 0 0 0,1 0 1 0 0,0 1-1 0 0,-1-1 0 0 0,1 1 0 0 0,0 0 1 0 0,0 0-1 0 0,0 0 0 0 0,-1 0 1 0 0,2 1 827 0 0,4 0-7022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3.949"/>
    </inkml:context>
    <inkml:brush xml:id="br0">
      <inkml:brushProperty name="width" value="0.05" units="cm"/>
      <inkml:brushProperty name="height" value="0.05" units="cm"/>
      <inkml:brushProperty name="color" value="#AB008B"/>
    </inkml:brush>
  </inkml:definitions>
  <inkml:trace contextRef="#ctx0" brushRef="#br0">32 27 13824 0 0,'-6'13'1500'0'0,"6"-12"-1354"0"0,0-1 0 0 0,0 1 0 0 0,0 0 1 0 0,0-1-1 0 0,0 1 0 0 0,0 0 0 0 0,0-1 1 0 0,0 1-1 0 0,0 0 0 0 0,0-1 0 0 0,0 1 1 0 0,0 0-1 0 0,1-1 0 0 0,-1 1 1 0 0,0 0-1 0 0,0-1 0 0 0,1 1 0 0 0,-1-1 1 0 0,0 1-1 0 0,1-1 0 0 0,-1 1 0 0 0,1-1 1 0 0,-1 1-1 0 0,1-1 0 0 0,-1 1 0 0 0,1-1 1 0 0,-1 1-1 0 0,1-1 0 0 0,-1 0 1 0 0,1 1-1 0 0,0-1 0 0 0,-1 0 0 0 0,1 0 1 0 0,0 1-1 0 0,-1-1 0 0 0,1 0 0 0 0,0 0-146 0 0,24 7 2745 0 0,-24-7-2723 0 0,5 1 14 0 0,0 0-1 0 0,1-1 1 0 0,-1 1-1 0 0,0-1 1 0 0,3-1-36 0 0,-7 1-114 0 0,0 0-1 0 0,0-1 1 0 0,0 1-1 0 0,0 0 1 0 0,0-1 0 0 0,0 1-1 0 0,0-1 1 0 0,0 0-1 0 0,0 0 1 0 0,0 0 0 0 0,0 0-1 0 0,0 0 1 0 0,-1 0-1 0 0,1 0 1 0 0,-1-1 0 0 0,1 1-1 0 0,-1 0 1 0 0,1-2 114 0 0,8-15-2868 0 0,-10 17 2803 0 0,0 0-1 0 0,0 1 1 0 0,0-1-1 0 0,0 1 1 0 0,0-1 0 0 0,0 0-1 0 0,0 1 1 0 0,0-1-1 0 0,0 0 1 0 0,0 1-1 0 0,0-1 1 0 0,0 1-1 0 0,0-1 1 0 0,0 0 0 0 0,0 1-1 0 0,-1-1 1 0 0,1 1-1 0 0,0-1 1 0 0,0 1-1 0 0,-1-1 1 0 0,1 0 0 0 0,0 1-1 0 0,-1-1 1 0 0,1 1-1 0 0,-1 0 1 0 0,1-1-1 0 0,0 1 1 0 0,-1-1-1 0 0,0 1 66 0 0,-1-5-452 0 0,2 5 433 0 0,0 0 0 0 0,-1-1 1 0 0,1 1-1 0 0,0 0 0 0 0,0 0 0 0 0,0-1 0 0 0,0 1 0 0 0,0 0 0 0 0,0 0 1 0 0,0 0-1 0 0,0-1 0 0 0,-1 1 0 0 0,1 0 0 0 0,0 0 0 0 0,0 0 1 0 0,0-1-1 0 0,0 1 0 0 0,-1 0 0 0 0,1 0 0 0 0,0 0 0 0 0,0 0 0 0 0,0-1 1 0 0,-1 1-1 0 0,1 0 0 0 0,0 0 0 0 0,0 0 0 0 0,-1 0 0 0 0,1 0 1 0 0,0 0-1 0 0,0 0 0 0 0,0 0 0 0 0,-1 0 0 0 0,1 0 0 0 0,0 0 1 0 0,0 0 18 0 0,-5-1 170 0 0,1-1 1 0 0,-1 2 0 0 0,1-1-1 0 0,-1 0 1 0 0,1 1-1 0 0,-1 0 1 0 0,1 0 0 0 0,-1 0-1 0 0,1 1 1 0 0,-1-1 0 0 0,1 1-1 0 0,0 0 1 0 0,-1 1 0 0 0,1-1-1 0 0,0 1 1 0 0,0-1 0 0 0,-1 1-1 0 0,1 1 1 0 0,1-1 0 0 0,-1 0-1 0 0,0 1 1 0 0,1 0 0 0 0,-1 0-1 0 0,1 0 1 0 0,0 0 0 0 0,0 1-1 0 0,0-1 1 0 0,0 1 0 0 0,1 0-1 0 0,-2 1-170 0 0,2-2 163 0 0,1 1 0 0 0,-1-1-1 0 0,1 0 1 0 0,-1 0 0 0 0,1 1-1 0 0,0-1 1 0 0,0 1-1 0 0,0-1 1 0 0,1 1 0 0 0,-1 0-1 0 0,1-1 1 0 0,0 1 0 0 0,0-1-1 0 0,0 1 1 0 0,1 0 0 0 0,0 2-163 0 0,-1-4 2 0 0,1 1 0 0 0,0-1 1 0 0,0 1-1 0 0,0-1 1 0 0,1 0-1 0 0,-1 1 1 0 0,1-1-1 0 0,-1 0 1 0 0,1 0-1 0 0,-1 0 0 0 0,1 0 1 0 0,0 0-1 0 0,0 0 1 0 0,0-1-1 0 0,0 1 1 0 0,1-1-1 0 0,-1 1 1 0 0,0-1-1 0 0,1 0 0 0 0,-1 0 1 0 0,0 0-1 0 0,3 1-2 0 0,4 0-25 0 0,0 0 0 0 0,-1 0 0 0 0,1-1 0 0 0,1 0 0 0 0,-1 0 0 0 0,0-1 0 0 0,0 0 0 0 0,0-1 0 0 0,0 0 0 0 0,2-1 25 0 0,31-7-3694 0 0,-32 6 1830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4.346"/>
    </inkml:context>
    <inkml:brush xml:id="br0">
      <inkml:brushProperty name="width" value="0.05" units="cm"/>
      <inkml:brushProperty name="height" value="0.05" units="cm"/>
      <inkml:brushProperty name="color" value="#AB008B"/>
    </inkml:brush>
  </inkml:definitions>
  <inkml:trace contextRef="#ctx0" brushRef="#br0">1 52 5064 0 0,'0'0'389'0'0,"4"17"10308"0"0,-3-11-8851 0 0,10 40 2891 0 0,-9-42-4712 0 0,-1 0 1 0 0,1 0-1 0 0,0 0 1 0 0,0 0-1 0 0,0 0 1 0 0,0 0-1 0 0,1-1 0 0 0,-1 1 1 0 0,2 0-26 0 0,-4-3-101 0 0,0-1 1 0 0,0 0-16 0 0,0 0-111 0 0,0 0-49 0 0,0 0-11 0 0,0 0 30 0 0,0 0 128 0 0,0 0 53 0 0,7-14-1710 0 0,-4-1 985 0 0,0 1 0 0 0,-2-1-1 0 0,1-12 802 0 0,-2 20-92 0 0,-1-61 2220 0 0,22 67-3036 0 0,-15 1-800 0 0,1 0-4355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4.891"/>
    </inkml:context>
    <inkml:brush xml:id="br0">
      <inkml:brushProperty name="width" value="0.05" units="cm"/>
      <inkml:brushProperty name="height" value="0.05" units="cm"/>
      <inkml:brushProperty name="color" value="#AB008B"/>
    </inkml:brush>
  </inkml:definitions>
  <inkml:trace contextRef="#ctx0" brushRef="#br0">20 1 15488 0 0,'0'0'356'0'0,"0"0"49"0"0,-11 18 615 0 0,9-10-286 0 0,0 0 1 0 0,0 0-1 0 0,1 0 0 0 0,0 1 1 0 0,0-1-1 0 0,1 6-734 0 0,4 51 1980 0 0,-2-48-2044 0 0,-1-7 318 0 0,1-1 1 0 0,0 1-1 0 0,1-1 0 0 0,0 1 0 0 0,1-1 0 0 0,2 6-254 0 0,-3-10-110 0 0,-3-5-15 0 0,0 0-21 0 0,3 0-44 0 0,1-1-1 0 0,-1 1 1 0 0,0-1-1 0 0,0 0 1 0 0,1 0 0 0 0,-1-1-1 0 0,0 1 1 0 0,0-1-1 0 0,0 1 1 0 0,-1-1-1 0 0,1 0 1 0 0,0 0-1 0 0,0 0 1 0 0,-1-1 0 0 0,0 1-1 0 0,2-2 191 0 0,4-5-420 0 0,0 0 0 0 0,-1-1 0 0 0,0 0-1 0 0,1-3 421 0 0,7-21-416 0 0,-14 33 387 0 0,-1 1 348 0 0,0 0 155 0 0,0 0 34 0 0,0 0 4 0 0,0 0 0 0 0,-1 1-438 0 0,-1-1 0 0 0,1 0 1 0 0,0 1-1 0 0,0-1 0 0 0,0 1 0 0 0,0-1 0 0 0,0 1 0 0 0,0 0 0 0 0,0-1 0 0 0,0 1 0 0 0,0 0 0 0 0,0 0 0 0 0,0 0 0 0 0,1-1 1 0 0,-1 1-1 0 0,0 0 0 0 0,1 0 0 0 0,-1 0 0 0 0,0 0 0 0 0,1 1 0 0 0,-1-1 0 0 0,1 0 0 0 0,0 0 0 0 0,-1 0 0 0 0,1 1-74 0 0,-2 3 173 0 0,1-1 0 0 0,0 0 1 0 0,0 1-1 0 0,0 0 0 0 0,1-1 0 0 0,-1 1-173 0 0,1-2 55 0 0,0-1 1 0 0,1 0 0 0 0,-1 0-1 0 0,0 0 1 0 0,1 0-1 0 0,-1 0 1 0 0,1 0-1 0 0,-1 0 1 0 0,1 0 0 0 0,0 0-1 0 0,0 0 1 0 0,0 0-1 0 0,0 0 1 0 0,1 0-1 0 0,-1-1 1 0 0,0 1 0 0 0,1 0-1 0 0,-1-1 1 0 0,1 1-1 0 0,-1-1 1 0 0,1 0-1 0 0,0 1 1 0 0,0-1 0 0 0,-1 0-1 0 0,1 0 1 0 0,0 0-1 0 0,0 0 1 0 0,0-1-1 0 0,0 1 1 0 0,0 0-1 0 0,0-1 1 0 0,1 1-56 0 0,3 0-272 0 0,0 0 0 0 0,1 0 0 0 0,-1 0 0 0 0,6-1 272 0 0,24-3-7907 0 0,-27 2 338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5.245"/>
    </inkml:context>
    <inkml:brush xml:id="br0">
      <inkml:brushProperty name="width" value="0.05" units="cm"/>
      <inkml:brushProperty name="height" value="0.05" units="cm"/>
      <inkml:brushProperty name="color" value="#AB008B"/>
    </inkml:brush>
  </inkml:definitions>
  <inkml:trace contextRef="#ctx0" brushRef="#br0">0 0 15664 0 0,'0'0'356'0'0,"0"0"49"0"0,0 0 21 0 0,0 0-42 0 0,0 0-86 0 0,0 14 4010 0 0,7 42-1275 0 0,-5-29-2597 0 0,2 0 0 0 0,4 14-436 0 0,-5-31 4 0 0,-2-5-202 0 0,0 1 0 0 0,1 0 1 0 0,0-1-1 0 0,2 4 198 0 0,-3-7-567 0 0,0-1 1 0 0,0 1-1 0 0,0 0 1 0 0,0-1 0 0 0,0 1-1 0 0,1-1 1 0 0,-1 1-1 0 0,0-1 1 0 0,2 1 566 0 0,2 1-1974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5.619"/>
    </inkml:context>
    <inkml:brush xml:id="br0">
      <inkml:brushProperty name="width" value="0.05" units="cm"/>
      <inkml:brushProperty name="height" value="0.05" units="cm"/>
      <inkml:brushProperty name="color" value="#AB008B"/>
    </inkml:brush>
  </inkml:definitions>
  <inkml:trace contextRef="#ctx0" brushRef="#br0">107 62 3680 0 0,'6'-16'2497'0'0,"-6"15"-1959"0"0,0-1 0 0 0,0 0-1 0 0,0 1 1 0 0,0-1 0 0 0,0 1 0 0 0,0-1-1 0 0,0 0 1 0 0,-1 1 0 0 0,1-1 0 0 0,0 1-1 0 0,-1-1 1 0 0,1 1 0 0 0,-1-1 0 0 0,0 1-1 0 0,0-1 1 0 0,1 1 0 0 0,-1 0 0 0 0,0-1-1 0 0,0 1 1 0 0,-1-1-538 0 0,0 1 358 0 0,1-1-1 0 0,-1 1 1 0 0,0 0 0 0 0,0 0 0 0 0,0-1-1 0 0,0 1 1 0 0,0 1 0 0 0,0-1-1 0 0,0 0 1 0 0,0 0 0 0 0,0 1-1 0 0,0-1 1 0 0,0 1 0 0 0,-1 0-358 0 0,0-1 66 0 0,1 1 1 0 0,-1 0 0 0 0,0 0 0 0 0,0 0 0 0 0,0 0-1 0 0,1 1 1 0 0,-1-1 0 0 0,0 1 0 0 0,0 0-1 0 0,1-1 1 0 0,-1 1 0 0 0,0 0 0 0 0,1 1-1 0 0,-1-1 1 0 0,1 0 0 0 0,0 1 0 0 0,-1-1-1 0 0,1 1 1 0 0,0 0 0 0 0,0 0 0 0 0,0 0-1 0 0,0 0 1 0 0,0 0 0 0 0,0 0-67 0 0,1 1 32 0 0,-1 0 0 0 0,1-1 0 0 0,0 1 1 0 0,0 0-1 0 0,0 0 0 0 0,0 0 0 0 0,0 0 0 0 0,0 0 0 0 0,1 0 1 0 0,0 0-1 0 0,-1 0 0 0 0,1 0 0 0 0,0 0 0 0 0,1 0 1 0 0,-1 0-1 0 0,0 0 0 0 0,1 0 0 0 0,0 0 0 0 0,0 0 0 0 0,0 0 1 0 0,0-1-1 0 0,0 1 0 0 0,0 0 0 0 0,1 0 0 0 0,-1-1 0 0 0,1 1 1 0 0,0-1-1 0 0,0 1 0 0 0,0-1 0 0 0,0 0 0 0 0,1 1-32 0 0,0-1-41 0 0,-1-1 0 0 0,1 0-1 0 0,0 0 1 0 0,-1 0 0 0 0,1 0-1 0 0,0 0 1 0 0,0-1 0 0 0,-1 1 0 0 0,1-1-1 0 0,0 0 1 0 0,0 0 0 0 0,0 0-1 0 0,0 0 1 0 0,0 0 0 0 0,-1-1-1 0 0,1 1 1 0 0,0-1 0 0 0,0 0 0 0 0,-1 0-1 0 0,1 0 1 0 0,2-1 41 0 0,0 0-203 0 0,-1 0 1 0 0,1-1-1 0 0,-1 1 1 0 0,0-1-1 0 0,1 0 0 0 0,-1 0 1 0 0,0 0-1 0 0,-1-1 1 0 0,1 1-1 0 0,-1-1 0 0 0,1 0 1 0 0,-1 0 202 0 0,8-12-382 0 0,-12 18 424 0 0,1 0-1 0 0,-1-1 0 0 0,1 1 0 0 0,-1 0 0 0 0,1 0 0 0 0,0 0 0 0 0,0-1 0 0 0,0 1 1 0 0,0 0-1 0 0,0 0 0 0 0,0 0 0 0 0,0 0 0 0 0,1-1 0 0 0,-1 1 0 0 0,1 0 1 0 0,-1 0-1 0 0,1-1 0 0 0,0 1 0 0 0,-1 0 0 0 0,1-1 0 0 0,0 1 0 0 0,0-1 1 0 0,0 1-1 0 0,0-1 0 0 0,1 1 0 0 0,-1-1 0 0 0,0 0 0 0 0,1 1-41 0 0,-1-2-73 0 0,26 15 1651 0 0,-13-11-2981 0 0,1-5-5400 0 0,-12-2 197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6.002"/>
    </inkml:context>
    <inkml:brush xml:id="br0">
      <inkml:brushProperty name="width" value="0.05" units="cm"/>
      <inkml:brushProperty name="height" value="0.05" units="cm"/>
      <inkml:brushProperty name="color" value="#AB008B"/>
    </inkml:brush>
  </inkml:definitions>
  <inkml:trace contextRef="#ctx0" brushRef="#br0">7 18 2304 0 0,'-5'-7'766'0'0,"4"6"2980"0"0,1 0 3626 0 0,22-6-1606 0 0,2 6-3378 0 0,26 6-6248 0 0,-33-2-122 0 0,-6-3-2262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6.371"/>
    </inkml:context>
    <inkml:brush xml:id="br0">
      <inkml:brushProperty name="width" value="0.05" units="cm"/>
      <inkml:brushProperty name="height" value="0.05" units="cm"/>
      <inkml:brushProperty name="color" value="#AB008B"/>
    </inkml:brush>
  </inkml:definitions>
  <inkml:trace contextRef="#ctx0" brushRef="#br0">39 23 15664 0 0,'0'0'356'0'0,"4"13"1007"0"0,-4-9-909 0 0,0-1-1 0 0,0 0 1 0 0,0 0-1 0 0,0 0 1 0 0,-1 1-1 0 0,1-1 1 0 0,-1 0-1 0 0,0 0 1 0 0,0 1-454 0 0,0-1 226 0 0,0 0 0 0 0,1 0 1 0 0,-1 0-1 0 0,0 0 0 0 0,1 0 0 0 0,0 1 1 0 0,0-1-1 0 0,0 0 0 0 0,0 0 0 0 0,1 2-226 0 0,-1-2 50 0 0,1-1 0 0 0,0 1 0 0 0,-1 0 1 0 0,1-1-1 0 0,0 1 0 0 0,0-1 0 0 0,1 1 0 0 0,-1-1 0 0 0,0 1 0 0 0,1-1 0 0 0,0 0 0 0 0,-1 0 0 0 0,1 0 0 0 0,0 0 0 0 0,0 0 0 0 0,0 0 0 0 0,0 0 0 0 0,1-1 1 0 0,-1 1-1 0 0,2 0-50 0 0,-4-22-1107 0 0,0 19 1025 0 0,1-1 1 0 0,-1 0-1 0 0,1 1 1 0 0,-1-1-1 0 0,0 0 1 0 0,0 0-1 0 0,0 1 1 0 0,1-1-1 0 0,-2 0 1 0 0,1 1-1 0 0,0-1 1 0 0,0 0-1 0 0,0 1 1 0 0,-1-1-1 0 0,1 0 1 0 0,-1 1-1 0 0,0-1 1 0 0,1 0-1 0 0,-1 1 1 0 0,0-1-1 0 0,0 1 1 0 0,0 0-1 0 0,0-1 82 0 0,-4-4-195 0 0,0 1-1 0 0,0-1 0 0 0,0 1 0 0 0,-7-5 196 0 0,7 6 123 0 0,-1-1 0 0 0,1 0 0 0 0,0 0-1 0 0,-1-2-122 0 0,5 6 29 0 0,1 1-1 0 0,0 0 1 0 0,-1-1-1 0 0,1 1 1 0 0,0-1-1 0 0,0 1 1 0 0,0-1-1 0 0,-1 0 1 0 0,1 1-1 0 0,0-1 1 0 0,0 1-1 0 0,0-1 0 0 0,0 1 1 0 0,0-1-1 0 0,0 1 1 0 0,0-1-1 0 0,0 1 1 0 0,0-1-1 0 0,0 0 1 0 0,0 1-1 0 0,0-1 1 0 0,1 1-1 0 0,-1-1 1 0 0,0 1-1 0 0,0-1 1 0 0,0 1-1 0 0,1-1 1 0 0,-1 1-1 0 0,0-1 0 0 0,1 1 1 0 0,-1 0-1 0 0,0-1 1 0 0,1 1-1 0 0,-1-1 1 0 0,1 1-1 0 0,-1 0 1 0 0,1-1-1 0 0,-1 1 1 0 0,0 0-1 0 0,1-1 1 0 0,-1 1-1 0 0,1 0 1 0 0,0 0-1 0 0,-1 0 0 0 0,1 0 1 0 0,-1-1-1 0 0,1 1 1 0 0,0 0-29 0 0,5-2-350 0 0,-1 1 1 0 0,1-1-1 0 0,0 1 1 0 0,3 0 349 0 0,-5 0 103 0 0,44-3-3280 0 0,-38 2 2034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06.734"/>
    </inkml:context>
    <inkml:brush xml:id="br0">
      <inkml:brushProperty name="width" value="0.05" units="cm"/>
      <inkml:brushProperty name="height" value="0.05" units="cm"/>
      <inkml:brushProperty name="color" value="#AB008B"/>
    </inkml:brush>
  </inkml:definitions>
  <inkml:trace contextRef="#ctx0" brushRef="#br0">40 0 5984 0 0,'0'0'273'0'0,"0"0"-5"0"0,0 16 7939 0 0,-1 18-1738 0 0,1 31-4151 0 0,3-38-2058 0 0,1-1 0 0 0,1 1 0 0 0,1-1 0 0 0,5 14-260 0 0,-8-36 319 0 0,-3-3-3521 0 0,1 0-5716 0 0,-3-5 7016 0 0</inkml:trace>
  <inkml:trace contextRef="#ctx0" brushRef="#br0" timeOffset="1">28 188 6448 0 0,'-1'-1'289'0'0,"-20"-10"224"0"0,16 6 3015 0 0,5 4-1504 0 0,0 1-86 0 0,0 0-452 0 0,0 0-197 0 0,0 0-38 0 0,13 5 1109 0 0,-8-5-2162 0 0,0 1 1 0 0,-1-1-1 0 0,1 0 0 0 0,0 0 1 0 0,0 0-1 0 0,2-1-198 0 0,6 0-697 0 0,-4 0 181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0.267"/>
    </inkml:context>
    <inkml:brush xml:id="br0">
      <inkml:brushProperty name="width" value="0.05" units="cm"/>
      <inkml:brushProperty name="height" value="0.05" units="cm"/>
      <inkml:brushProperty name="color" value="#004F8B"/>
    </inkml:brush>
  </inkml:definitions>
  <inkml:trace contextRef="#ctx0" brushRef="#br0">4 57 1376 0 0,'10'0'26'0'0,"-8"0"-15"0"0,0 0 0 0 0,-1 0 0 0 0,1 0-1 0 0,0 0 1 0 0,0 0 0 0 0,0-1 0 0 0,0 1 0 0 0,0 0 0 0 0,1-2-11 0 0,0 1 200 0 0,-2 0 776 0 0,-1 1 337 0 0,0 0 61 0 0,0 0-32 0 0,0 0-193 0 0,0 0-86 0 0,0 0-20 0 0,-3 0 213 0 0,-1 0-793 0 0,2-1 5213 0 0,2 0-5593 0 0,0 0-1 0 0,-1 0 0 0 0,1 0 0 0 0,0 0 0 0 0,-1 1 0 0 0,1-1 0 0 0,0 0 0 0 0,0 0 0 0 0,0 0 0 0 0,0 0 0 0 0,0 0 1 0 0,0 0-1 0 0,0 0 0 0 0,1 0 0 0 0,-1 0 0 0 0,0 0 0 0 0,0 0 0 0 0,1 0 0 0 0,-1 1 0 0 0,0-1 0 0 0,1 0 0 0 0,-1 0 0 0 0,1 0 1 0 0,0 0-83 0 0,0-1 111 0 0,1 0-1 0 0,0 1 1 0 0,0-1 0 0 0,0 1 0 0 0,0-1 0 0 0,0 1 0 0 0,0 0 0 0 0,0 0 0 0 0,0 0 0 0 0,1-1-111 0 0,4 0 113 0 0,0 0 1 0 0,0 0 0 0 0,0 0-1 0 0,0 1 1 0 0,0 0-1 0 0,1 0 1 0 0,-1 1-114 0 0,-5 0 55 0 0,5-1-54 0 0,1 1 0 0 0,-1 1-1 0 0,0-1 1 0 0,0 1 0 0 0,-1 0-1 0 0,1 1 1 0 0,4 1-1 0 0,10 1 189 0 0,-20-3-189 0 0,-1-1 0 0 0,1 0 0 0 0,-1 0 0 0 0,1 0 0 0 0,-1 0 0 0 0,1 0 0 0 0,-1 0 0 0 0,1 0 0 0 0,-1 1 0 0 0,0-1 0 0 0,1 0 0 0 0,-1 0 0 0 0,1 1 0 0 0,-1-1 0 0 0,0 0 0 0 0,1 0 0 0 0,-1 1 0 0 0,0-1 0 0 0,1 1 0 0 0,-1-1 0 0 0,0 0 0 0 0,1 1 0 0 0,-1-1 0 0 0,0 1 0 0 0,0-1 0 0 0,0 0 0 0 0,1 1 0 0 0,-1-1 0 0 0,0 1 0 0 0,0-1 0 0 0,0 1 0 0 0,0-1 0 0 0,0 1 0 0 0,0-1 0 0 0,0 1 0 0 0,0-1 0 0 0,0 1 0 0 0,0-1 0 0 0,0 1 0 0 0,0 0 0 0 0,-1 3 0 0 0,0 0 0 0 0,0-1 0 0 0,0 1 0 0 0,0-1 0 0 0,-1 1 0 0 0,1-1 0 0 0,-1 1 0 0 0,0-1 0 0 0,0 0 0 0 0,-1 0 0 0 0,-1 3 0 0 0,-1 1 0 0 0,0 0-38 0 0,-1 0-1 0 0,1-1 1 0 0,-2 1-1 0 0,1-1 1 0 0,-1-1-1 0 0,0 1 1 0 0,0-1-1 0 0,0 0 0 0 0,-1-1 1 0 0,1 1-1 0 0,-4 0 39 0 0,3 0-287 0 0,-10 5-866 0 0,18-9 1200 0 0,0-1 74 0 0,0 0-33 0 0,0 0-134 0 0,0 0-56 0 0,0 0 12 0 0,0 0 8 0 0,36 10 66 0 0,-25-8 0 0 0,1 0 0 0 0,-1 2 0 0 0,0-1 0 0 0,6 4 16 0 0,15 4 0 0 0,-28-9 0 0 0,0 0 0 0 0,0-1 0 0 0,-1 1 0 0 0,1 0 0 0 0,-1 1 0 0 0,1-1 0 0 0,2 3 0 0 0,1 3 4 0 0,-6-7 3 0 0,-1 0 2 0 0,1 0 0 0 0,-1 0 0 0 0,0 0 0 0 0,1 0 0 0 0,-1 0-1 0 0,0 0 1 0 0,0 0 0 0 0,1 0 0 0 0,-1 0 0 0 0,0 0 0 0 0,0 0 0 0 0,0 0 0 0 0,0 0 0 0 0,-1 0 0 0 0,1 0-1 0 0,0 0 1 0 0,0 0 0 0 0,0 0 0 0 0,-1 0 0 0 0,1 0 0 0 0,-1-1 0 0 0,1 1 0 0 0,-1 0 0 0 0,1 0-9 0 0,-1 0 7 0 0,-2 3-24 0 0,0 0-1 0 0,0-1 0 0 0,-1 1 1 0 0,1-1-1 0 0,-1 0 0 0 0,0 0 1 0 0,0-1-1 0 0,0 1 0 0 0,-1-1 0 0 0,1 0 1 0 0,-3 1 17 0 0,1-1 156 0 0,1-1 1 0 0,-1 1 0 0 0,0-1-1 0 0,0-1 1 0 0,0 1 0 0 0,0-1-1 0 0,0 0 1 0 0,-3-1-157 0 0,-47-7 53 0 0,51 7-354 0 0,-36-9 826 0 0,16 0-7108 0 0,19 7 367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3.182"/>
    </inkml:context>
    <inkml:brush xml:id="br0">
      <inkml:brushProperty name="width" value="0.05" units="cm"/>
      <inkml:brushProperty name="height" value="0.05" units="cm"/>
      <inkml:brushProperty name="color" value="#E71224"/>
    </inkml:brush>
  </inkml:definitions>
  <inkml:trace contextRef="#ctx0" brushRef="#br0">139 24 11976 0 0,'-17'-11'1478'0'0,"13"9"-800"0"0,1 0 0 0 0,0 1 0 0 0,0 0-1 0 0,-1-1 1 0 0,1 1 0 0 0,0 0 0 0 0,-2 0-678 0 0,0 1 293 0 0,0-1 0 0 0,-1 0 0 0 0,1 1 0 0 0,0 0 0 0 0,-1 1-293 0 0,2-1 40 0 0,0 0 0 0 0,1 1 0 0 0,-1-1 0 0 0,1 1 0 0 0,-1 0 0 0 0,0 0 0 0 0,1 0 0 0 0,0 1 0 0 0,-1-1 0 0 0,1 1 0 0 0,0 0 0 0 0,0 0 0 0 0,0 0-1 0 0,0 0 1 0 0,-2 3-40 0 0,4-5-16 0 0,0 1-1 0 0,1 0 1 0 0,0-1-1 0 0,-1 1 1 0 0,1 0-1 0 0,-1-1 1 0 0,1 1-1 0 0,0 0 1 0 0,0 0-1 0 0,-1-1 1 0 0,1 1-1 0 0,0 0 1 0 0,0 0-1 0 0,0-1 1 0 0,0 1-1 0 0,0 0 1 0 0,0 0-1 0 0,0 0 1 0 0,0-1-1 0 0,0 1 1 0 0,0 0-1 0 0,1 0 1 0 0,-1-1-1 0 0,0 1 17 0 0,1 2-12 0 0,0-1 0 0 0,0 0 0 0 0,0 0-1 0 0,1 1 1 0 0,-1-1 0 0 0,1 0-1 0 0,-1 0 1 0 0,2 1 12 0 0,2 2-45 0 0,0-1-1 0 0,0 1 0 0 0,0-1 1 0 0,1 0-1 0 0,0 0 0 0 0,1 0 46 0 0,17 9 0 0 0,25 12 0 0 0,-48-25 0 0 0,0 0-1 0 0,-1 1 1 0 0,1-1-1 0 0,0 0 1 0 0,0 1-1 0 0,0-1 1 0 0,-1 1-1 0 0,1-1 0 0 0,0 1 1 0 0,0-1-1 0 0,-1 1 1 0 0,1-1-1 0 0,0 1 1 0 0,-1 0-1 0 0,1-1 1 0 0,-1 1-1 0 0,1 0 0 0 0,-1-1 1 0 0,1 1-1 0 0,-1 0 1 0 0,1 0-1 0 0,-1 0 1 0 0,0-1-1 0 0,1 1 1 0 0,-1 0-1 0 0,0 0 0 0 0,0 0 1 0 0,0 0-1 0 0,0 0 1 0 0,0 0-1 0 0,0-1 1 0 0,0 1-1 0 0,0 0 1 0 0,0 0-1 0 0,0 0 1 0 0,0 0-1 0 0,0 0 0 0 0,-1 0 1 0 0,1-1-1 0 0,0 1 1 0 0,-1 0 0 0 0,0 1 119 0 0,0 0 0 0 0,0 0 0 0 0,0-1-1 0 0,0 1 1 0 0,-1 0 0 0 0,1-1 0 0 0,-1 1 0 0 0,1-1 0 0 0,-1 0 0 0 0,0 1 0 0 0,1-1 0 0 0,-1 0 0 0 0,0 0 0 0 0,0 0-1 0 0,0 0 1 0 0,-1 0-119 0 0,-6 1 699 0 0,0 0-1 0 0,0-1 1 0 0,-1 0-1 0 0,1 0 1 0 0,0-1-1 0 0,-4 0-698 0 0,3 0 1 0 0,10 0-54 0 0,0 0 0 0 0,-1-1-1 0 0,1 1 1 0 0,0 0 0 0 0,-1 0-1 0 0,1 0 1 0 0,0 0 0 0 0,-1 0-1 0 0,1-1 1 0 0,0 1 0 0 0,0 0-1 0 0,-1 0 1 0 0,1 0 0 0 0,0-1-1 0 0,0 1 1 0 0,-1 0 0 0 0,1-1-1 0 0,0 1 1 0 0,0 0 0 0 0,0 0-1 0 0,0-1 1 0 0,-1 1 0 0 0,1 0 0 0 0,0-1 53 0 0,-2-6-4603 0 0,3 3-2770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0.611"/>
    </inkml:context>
    <inkml:brush xml:id="br0">
      <inkml:brushProperty name="width" value="0.05" units="cm"/>
      <inkml:brushProperty name="height" value="0.05" units="cm"/>
      <inkml:brushProperty name="color" value="#004F8B"/>
    </inkml:brush>
  </inkml:definitions>
  <inkml:trace contextRef="#ctx0" brushRef="#br0">0 0 11976 0 0,'0'0'266'0'0,"0"0"44"0"0,0 0 15 0 0,0 0-26 0 0,0 0-59 0 0,8 13 4091 0 0,-6-6-3965 0 0,-1-1-1 0 0,0 1 1 0 0,-1-1-1 0 0,1 1 1 0 0,-1-1-1 0 0,-1 1 1 0 0,1 0-1 0 0,-1-1 0 0 0,0 1 1 0 0,-1 1-366 0 0,-3 36 69 0 0,5-35-301 0 0,0-4 314 0 0,0 1 0 0 0,0-1 0 0 0,0 0 0 0 0,1 0 0 0 0,0 2-82 0 0,0-5-358 0 0,0 0 0 0 0,-1 0 0 0 0,1 0-1 0 0,0 0 1 0 0,0 0 0 0 0,1 0 0 0 0,-1 0-1 0 0,1 1 359 0 0,1 1-1514 0 0,-3-3-19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1.158"/>
    </inkml:context>
    <inkml:brush xml:id="br0">
      <inkml:brushProperty name="width" value="0.05" units="cm"/>
      <inkml:brushProperty name="height" value="0.05" units="cm"/>
      <inkml:brushProperty name="color" value="#004F8B"/>
    </inkml:brush>
  </inkml:definitions>
  <inkml:trace contextRef="#ctx0" brushRef="#br0">1 47 13824 0 0,'0'0'314'0'0,"0"0"46"0"0,0 0 22 0 0,0 0-50 0 0,11 7 566 0 0,-9-5-593 0 0,0-1 0 0 0,0 0-1 0 0,0 1 1 0 0,0-1 0 0 0,0 0 0 0 0,0 0-1 0 0,0 0 1 0 0,0 0 0 0 0,0 0 0 0 0,1-1-1 0 0,-1 1 1 0 0,0-1 0 0 0,1 0 0 0 0,1 1-305 0 0,37-2 1023 0 0,-18 0-976 0 0,-21 1-47 0 0,-1 0 0 0 0,0 0 0 0 0,1 0 0 0 0,-1 0 0 0 0,1 0 0 0 0,-1 0 0 0 0,0 0 0 0 0,1 0 0 0 0,-1-1 0 0 0,0 1 0 0 0,1-1 0 0 0,-1 1 0 0 0,0-1 0 0 0,0 1 0 0 0,1-1 0 0 0,-1 0 0 0 0,0 0 0 0 0,0 1 0 0 0,0-1 0 0 0,0 0 0 0 0,0 0 0 0 0,0 0 0 0 0,0 0 0 0 0,0 0 0 0 0,0-1 0 0 0,-1 1 0 0 0,1-1 0 0 0,-1 1 0 0 0,1-1 0 0 0,-1 1 0 0 0,0 0 0 0 0,0-1 0 0 0,0 1 0 0 0,0-1 0 0 0,0 1 0 0 0,0-1 0 0 0,0 1 0 0 0,-1-1 0 0 0,1 1 0 0 0,0 0 0 0 0,-1-1 0 0 0,1 1 0 0 0,-1 0 0 0 0,0-1 0 0 0,0 0 0 0 0,-2-5 0 0 0,3 6 0 0 0,0 1 0 0 0,-1-1 0 0 0,1 0 0 0 0,0 1 0 0 0,0-1 0 0 0,-1 0 0 0 0,1 1 0 0 0,-1-1 0 0 0,1 1 0 0 0,-1-1 0 0 0,1 0 0 0 0,-1 1 0 0 0,1-1 0 0 0,-1 1 0 0 0,1-1 0 0 0,-1 1 0 0 0,0 0 0 0 0,1-1 0 0 0,-1 1 0 0 0,0 0 0 0 0,1-1 0 0 0,-1 1 0 0 0,0 0 0 0 0,1 0 0 0 0,-1 0 0 0 0,0-1 0 0 0,1 1 0 0 0,-1 0 0 0 0,0 0 0 0 0,0 0 0 0 0,-3-1 0 0 0,0 1 0 0 0,0-1 0 0 0,0 1 0 0 0,0 0 0 0 0,0 0 0 0 0,-1 0 0 0 0,1 1 0 0 0,0-1 0 0 0,0 1 0 0 0,2 0 0 0 0,0 0 0 0 0,-1-1 0 0 0,1 2 0 0 0,0-1 0 0 0,0 0 0 0 0,-1 0 0 0 0,1 1 0 0 0,0-1 0 0 0,0 1 0 0 0,1-1 0 0 0,-1 1 0 0 0,-1 1 0 0 0,0 0 121 0 0,0 1 0 0 0,0 0-1 0 0,0 0 1 0 0,1 0-1 0 0,-1 0 1 0 0,1 0 0 0 0,0 0-1 0 0,0 0 1 0 0,1 1 0 0 0,-1-1-1 0 0,1 1 1 0 0,0 1-121 0 0,0-3 28 0 0,1-1 1 0 0,0 1-1 0 0,0 0 0 0 0,0 0 1 0 0,0-1-1 0 0,1 1 0 0 0,-1 0 1 0 0,1-1-1 0 0,-1 1 1 0 0,1 0-1 0 0,0-1 0 0 0,0 1 1 0 0,0-1-1 0 0,1 1 1 0 0,-1-1-1 0 0,0 0 0 0 0,1 1 1 0 0,0-1-1 0 0,-1 0 1 0 0,1 0-1 0 0,0 0 0 0 0,1 0-28 0 0,1 2 17 0 0,1-1 0 0 0,0 0-1 0 0,0 0 1 0 0,1 0 0 0 0,-1-1-1 0 0,0 0 1 0 0,1 0-1 0 0,-1 0 1 0 0,1 0 0 0 0,0-1-1 0 0,0 0 1 0 0,0 0 0 0 0,-1-1-1 0 0,2 0-16 0 0,40 0-1517 0 0,-3-8-4369 0 0,-37 6-255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1.543"/>
    </inkml:context>
    <inkml:brush xml:id="br0">
      <inkml:brushProperty name="width" value="0.05" units="cm"/>
      <inkml:brushProperty name="height" value="0.05" units="cm"/>
      <inkml:brushProperty name="color" value="#004F8B"/>
    </inkml:brush>
  </inkml:definitions>
  <inkml:trace contextRef="#ctx0" brushRef="#br0">30 52 11976 0 0,'0'0'546'0'0,"0"0"-10"0"0,0 0-161 0 0,-8 8 3177 0 0,6-7-3256 0 0,1 1 0 0 0,-1-1 1 0 0,0 1-1 0 0,1 0 0 0 0,-1-1 0 0 0,1 1 0 0 0,0 0 1 0 0,0 0-1 0 0,-1 0 0 0 0,1 0 0 0 0,0 0 1 0 0,1 0-1 0 0,-1 1 0 0 0,0-1 0 0 0,1 0 1 0 0,-1 0-1 0 0,1 1 0 0 0,0-1 0 0 0,-1 0 0 0 0,1 0 1 0 0,0 1-1 0 0,1 0-296 0 0,-2-3 1 0 0,1 1 0 0 0,0 0-1 0 0,0-1 1 0 0,0 1 0 0 0,0-1 0 0 0,0 1 0 0 0,0-1 0 0 0,0 1-1 0 0,0-1 1 0 0,0 1 0 0 0,0 0 0 0 0,0-1 0 0 0,0 1-1 0 0,0-1 1 0 0,1 1 0 0 0,-1-1 0 0 0,0 1 0 0 0,0-1 0 0 0,1 1-1 0 0,-1-1 1 0 0,0 1 0 0 0,1-1 0 0 0,-1 1-1 0 0,2 0 0 0 0,-1 1 0 0 0,0 0-1 0 0,1 0 1 0 0,-1-1 0 0 0,0 1 0 0 0,0 0 0 0 0,0 0 0 0 0,0 0 0 0 0,0 0-1 0 0,0 1 1 0 0,-1-1 0 0 0,0-8-279 0 0,0 1 0 0 0,0-1 0 0 0,0 1 0 0 0,0-1 0 0 0,1 1 1 0 0,0-1-1 0 0,2-4 279 0 0,3-34-40 0 0,-6 42 40 0 0,0 0 0 0 0,1-1 0 0 0,-1 1 0 0 0,1 0 0 0 0,-1 0 0 0 0,1 0 0 0 0,0-1 0 0 0,0 1 0 0 0,0 0 0 0 0,0 0 0 0 0,0 0 0 0 0,0 0 0 0 0,1 1 0 0 0,-1-1 0 0 0,1 0 0 0 0,-1 1 0 0 0,1-1 0 0 0,0 1 0 0 0,0-1 0 0 0,-1 1 0 0 0,1 0 0 0 0,0-1 0 0 0,0 1 0 0 0,0 0 0 0 0,0 0 0 0 0,0 1 0 0 0,1-1 0 0 0,-1 0 0 0 0,0 1 0 0 0,0-1 0 0 0,1 1 0 0 0,-1 0 0 0 0,0 0 0 0 0,0 0 0 0 0,1 0 0 0 0,-1 0 0 0 0,0 0 0 0 0,0 0 0 0 0,1 1 0 0 0,-1 0 0 0 0,0-1 0 0 0,10 3-260 0 0,-6-2 491 0 0,-1 1 0 0 0,0-1-1 0 0,0 1 1 0 0,0 0 0 0 0,1 1-231 0 0,-4-2 79 0 0,0 0-1 0 0,0 0 1 0 0,0 1-1 0 0,-1-1 0 0 0,1 1 1 0 0,0 0-1 0 0,-1-1 1 0 0,1 1-1 0 0,-1 0 1 0 0,1 0-1 0 0,-1 0 0 0 0,0 0 1 0 0,0 0-1 0 0,0 0-78 0 0,2 4 0 0 0,0 1 0 0 0,-1-1 0 0 0,1 1 0 0 0,-1-1 0 0 0,-1 1 0 0 0,1 0 0 0 0,-1-1 0 0 0,-1 1 0 0 0,1 0-17 0 0,0-1-14 0 0,0 0 0 0 0,0 0 0 0 0,1 0 0 0 0,0 0 1 0 0,0-1-1 0 0,3 6 31 0 0,-5-10-1056 0 0,0-1-384 0 0,0 0-1142 0 0,0 0-4233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2.043"/>
    </inkml:context>
    <inkml:brush xml:id="br0">
      <inkml:brushProperty name="width" value="0.05" units="cm"/>
      <inkml:brushProperty name="height" value="0.05" units="cm"/>
      <inkml:brushProperty name="color" value="#004F8B"/>
    </inkml:brush>
  </inkml:definitions>
  <inkml:trace contextRef="#ctx0" brushRef="#br0">4 0 11976 0 0,'0'0'546'0'0,"5"0"345"0"0,-5 0-160 0 0,0 0 241 0 0,0 0 41 0 0,0 0-20 0 0,0 0-121 0 0,0 0-52 0 0,0 0-11 0 0,0 0-79 0 0,0 0-332 0 0,0 2-144 0 0,-3 8 25 0 0,1 0 0 0 0,1 0 1 0 0,0-1-1 0 0,0 1 1 0 0,0 0-1 0 0,2 0 0 0 0,-1 0 1 0 0,1 0-1 0 0,1 2-279 0 0,-3-10 0 0 0,1-2 0 0 0,0 1 0 0 0,0-1 0 0 0,0 1 0 0 0,0-1 0 0 0,0 1 0 0 0,0-1 0 0 0,0 1 0 0 0,0-1 0 0 0,0 1 0 0 0,0-1 0 0 0,0 1 0 0 0,0-1 0 0 0,0 1 0 0 0,0-1 0 0 0,0 1 0 0 0,1-1 0 0 0,-1 1 0 0 0,0-1 0 0 0,0 1 0 0 0,0-1 0 0 0,1 1 0 0 0,-1-1 0 0 0,0 0 0 0 0,1 1 0 0 0,-1-1 0 0 0,0 0 0 0 0,1 1 0 0 0,2 3 0 0 0,-1 1 0 0 0,1-1 0 0 0,1 0 0 0 0,-1 0 0 0 0,1 0 0 0 0,-1 0 0 0 0,3 1 0 0 0,-5-4 0 0 0,1 0 0 0 0,-1 0 0 0 0,1 0 0 0 0,-1 0 0 0 0,1 0 0 0 0,-1 0 0 0 0,1 0 0 0 0,0-1 0 0 0,-1 1 0 0 0,1-1 0 0 0,0 1 0 0 0,0-1 0 0 0,-1 1 0 0 0,1-1 0 0 0,0 0 0 0 0,0 0 0 0 0,0 0 0 0 0,0 0 0 0 0,-1 0 0 0 0,1-1 0 0 0,0 1 0 0 0,0 0 0 0 0,-1-1 0 0 0,16-3 0 0 0,5-2 0 0 0,-17 4-141 0 0,0-1-1 0 0,0 0 1 0 0,0 0-1 0 0,0 0 0 0 0,0-1 1 0 0,-1 1-1 0 0,0-1 1 0 0,1 0-1 0 0,-1-1 1 0 0,-1 1-1 0 0,3-4 142 0 0,-5 7 69 0 0,-1 0 0 0 0,0-1 1 0 0,0 1-1 0 0,0 0 0 0 0,0 0 0 0 0,0-1 1 0 0,0 1-1 0 0,0 0 0 0 0,0 0 0 0 0,0-1 1 0 0,-1 1-1 0 0,1 0 0 0 0,0 0 0 0 0,-1-1 1 0 0,1 1-1 0 0,-1 0-69 0 0,-3-15 15 0 0,6-38-187 0 0,-4 49 613 0 0,9 52-276 0 0,-7-45-165 0 0,1-1 0 0 0,-1 0 0 0 0,0 1 0 0 0,0-1 0 0 0,0 1 0 0 0,0-1 0 0 0,0 0 0 0 0,-1 1 0 0 0,1-1 0 0 0,0 0 0 0 0,-1 1 0 0 0,1-1 0 0 0,-1 1 0 0 0,0-1 0 0 0,1 1 0 0 0,-1-1 0 0 0,1 0 0 0 0,0 1 0 0 0,-1-1 0 0 0,1 0 0 0 0,0 1 0 0 0,0-1 0 0 0,0 1 0 0 0,0-1 0 0 0,0 1 0 0 0,0-1 0 0 0,0 0 0 0 0,1 1 0 0 0,-1 0 0 0 0,2 1 39 0 0,-1 0 0 0 0,1 0 0 0 0,-1 0 0 0 0,1 0 1 0 0,0 0-1 0 0,0 0 0 0 0,0-1 0 0 0,1 1 0 0 0,-1-1 0 0 0,1 1 0 0 0,-1-1 0 0 0,1 0 0 0 0,0 0 0 0 0,0 0 0 0 0,0 0 0 0 0,0-1-39 0 0,2 1-328 0 0,-1 0 0 0 0,1 0 0 0 0,0 0 1 0 0,0-1-1 0 0,-1 0 0 0 0,2 0 328 0 0,18 1-6192 0 0,-16-2-689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2.393"/>
    </inkml:context>
    <inkml:brush xml:id="br0">
      <inkml:brushProperty name="width" value="0.05" units="cm"/>
      <inkml:brushProperty name="height" value="0.05" units="cm"/>
      <inkml:brushProperty name="color" value="#004F8B"/>
    </inkml:brush>
  </inkml:definitions>
  <inkml:trace contextRef="#ctx0" brushRef="#br0">38 6 11832 0 0,'-1'-1'152'0'0,"0"1"38"0"0,-1-1 0 0 0,1 0 0 0 0,0 1 0 0 0,-1-1-1 0 0,1 1 1 0 0,-1-1 0 0 0,1 1 0 0 0,-1 0-1 0 0,0-1 1 0 0,1 1 0 0 0,-1 0 0 0 0,1 0 0 0 0,-1 0-1 0 0,1 1 1 0 0,-1-1 0 0 0,0 0-190 0 0,1 1 1052 0 0,-3 2 1264 0 0,4-3-2266 0 0,0 0-1 0 0,-1 0 1 0 0,1 0-1 0 0,0 1 1 0 0,0-1-1 0 0,-1 0 1 0 0,1 0-1 0 0,0 0 1 0 0,0 0-1 0 0,-1 1 1 0 0,1-1-1 0 0,0 0 1 0 0,0 0-1 0 0,0 0 1 0 0,-1 1-1 0 0,1-1 1 0 0,0 0-1 0 0,0 0 1 0 0,0 1-1 0 0,0-1 1 0 0,-1 0-1 0 0,1 0 1 0 0,0 1-1 0 0,0-1 1 0 0,0 0-1 0 0,0 0 1 0 0,0 1-1 0 0,0-1-49 0 0,0 10 1302 0 0,0-4-820 0 0,0 0 0 0 0,0 1 1 0 0,1-1-1 0 0,-1 0 1 0 0,2 2-483 0 0,16 60 22 0 0,-15-52-22 0 0,0 0 0 0 0,-2 0 0 0 0,0 1 0 0 0,0-1 0 0 0,-2 4 0 0 0,1-3 0 0 0,0 8-59 0 0,0 7-328 0 0,0-12-8225 0 0,0-20 6055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2.785"/>
    </inkml:context>
    <inkml:brush xml:id="br0">
      <inkml:brushProperty name="width" value="0.05" units="cm"/>
      <inkml:brushProperty name="height" value="0.05" units="cm"/>
      <inkml:brushProperty name="color" value="#004F8B"/>
    </inkml:brush>
  </inkml:definitions>
  <inkml:trace contextRef="#ctx0" brushRef="#br0">1 13 4144 0 0,'0'0'191'0'0,"0"0"354"0"0,0 0 1385 0 0,0 0 608 0 0,0 0 118 0 0,2 0 681 0 0,9-4-1569 0 0,-8 2-1428 0 0,1 1 0 0 0,-1 0-1 0 0,1 0 1 0 0,-1 1 0 0 0,1-1 0 0 0,-1 1 0 0 0,1 0 0 0 0,-1 0 0 0 0,1 0 0 0 0,-1 0-1 0 0,1 1-339 0 0,9 0 116 0 0,-1 0 0 0 0,0-1-1 0 0,1 0 1 0 0,-1-1 0 0 0,2 0-116 0 0,4-1 45 0 0,31 1-443 0 0,-17 2-6175 0 0,-19 1 329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3.131"/>
    </inkml:context>
    <inkml:brush xml:id="br0">
      <inkml:brushProperty name="width" value="0.05" units="cm"/>
      <inkml:brushProperty name="height" value="0.05" units="cm"/>
      <inkml:brushProperty name="color" value="#004F8B"/>
    </inkml:brush>
  </inkml:definitions>
  <inkml:trace contextRef="#ctx0" brushRef="#br0">11 49 4144 0 0,'0'0'319'0'0,"-1"-1"1276"0"0,-7-7 7830 0 0,7 5-9732 0 0,1 2 411 0 0,0 0 1 0 0,0 1-1 0 0,0-1 1 0 0,0 0-1 0 0,0 0 1 0 0,1 0-1 0 0,-1 0 1 0 0,0 0-1 0 0,1 0 1 0 0,-1 0-1 0 0,1 1 1 0 0,-1-1-1 0 0,1 0 1 0 0,-1 0-1 0 0,1 0 1 0 0,-1 1-1 0 0,1-1 1 0 0,0 0-1 0 0,-1 1 1 0 0,1-1-1 0 0,0 1 1 0 0,0-1-1 0 0,-1 1 1 0 0,1-1-1 0 0,0 1-104 0 0,24-8 1169 0 0,-10 4-887 0 0,-12 2-115 0 0,1 1 0 0 0,-1 0-1 0 0,1 1 1 0 0,0-1-1 0 0,0 1 1 0 0,-1 0 0 0 0,1 0-1 0 0,0 0 1 0 0,0 0-1 0 0,-1 0 1 0 0,1 1 0 0 0,2 0-167 0 0,8 3 144 0 0,0 0 0 0 0,7 4-144 0 0,-13-5-56 0 0,-6-3 56 0 0,-1 1 0 0 0,1 0 0 0 0,-1-1 0 0 0,0 1 0 0 0,1 0 0 0 0,-1 0 0 0 0,0 0 0 0 0,0 0 0 0 0,0 0 0 0 0,0 0 0 0 0,0 0 0 0 0,0 0 0 0 0,0 1 0 0 0,0-1 0 0 0,0 0 0 0 0,0 1 0 0 0,0-1 0 0 0,-1 0 0 0 0,1 1 0 0 0,-1-1 0 0 0,1 1 0 0 0,-1-1 0 0 0,1 1 0 0 0,-1-1 0 0 0,0 1 0 0 0,0-1 0 0 0,0 1 0 0 0,0-1 0 0 0,0 1 0 0 0,0 0 0 0 0,0 2 0 0 0,-1 1 0 0 0,0-1 0 0 0,0 0 0 0 0,0 0 0 0 0,0 0 0 0 0,-1 1 0 0 0,0-1 0 0 0,0-1 0 0 0,0 1 0 0 0,0 1 0 0 0,-19 40 443 0 0,15-36-176 0 0,-1 0 0 0 0,0-1 0 0 0,-1 1 0 0 0,0-2 0 0 0,0 1 0 0 0,-5 1-267 0 0,0 3 3 0 0,8-8-3 0 0,3-3 0 0 0,0 0 0 0 0,1 0 0 0 0,-1 0 0 0 0,1 0 0 0 0,-1 1 0 0 0,1-1 0 0 0,0 0 0 0 0,0 1 0 0 0,-1-1 0 0 0,1 1 0 0 0,0 0 0 0 0,0-1 0 0 0,0 1 0 0 0,1 0 0 0 0,-1-1 0 0 0,0 1 0 0 0,1 0 0 0 0,-1-1 0 0 0,1 0 0 0 0,0 0 0 0 0,0 0 0 0 0,0 0 0 0 0,1 0 0 0 0,-1-1 0 0 0,0 1 0 0 0,0 0 0 0 0,0 0 0 0 0,1 0 0 0 0,-1 0 0 0 0,0-1 0 0 0,1 1 0 0 0,-1 0 0 0 0,0 0 0 0 0,1-1 0 0 0,-1 1 0 0 0,1 0 0 0 0,0-1 0 0 0,-1 1 0 0 0,1 0 0 0 0,-1-1 0 0 0,1 1 0 0 0,0-1 0 0 0,0 1 0 0 0,16 8 0 0 0,-16-8 0 0 0,8 2 11 0 0,-1 0-1 0 0,1-1 0 0 0,-1 0 1 0 0,1-1-1 0 0,0 1 1 0 0,0-2-1 0 0,4 1-10 0 0,9-1-451 0 0,0-1 0 0 0,10-2 451 0 0,-23 1-1244 0 0,0 0-1 0 0,-1 0 1 0 0,1-1-1 0 0,0 0 1 0 0,-1 0 0 0 0,6-4 1244 0 0,-12 6-1536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3.470"/>
    </inkml:context>
    <inkml:brush xml:id="br0">
      <inkml:brushProperty name="width" value="0.05" units="cm"/>
      <inkml:brushProperty name="height" value="0.05" units="cm"/>
      <inkml:brushProperty name="color" value="#004F8B"/>
    </inkml:brush>
  </inkml:definitions>
  <inkml:trace contextRef="#ctx0" brushRef="#br0">1 3 11952 0 0,'0'0'546'0'0,"0"0"-10"0"0,0 0-134 0 0,0 0 704 0 0,0 0 352 0 0,0 0 69 0 0,0 0-127 0 0,8 0 3 0 0,95-1 349 0 0,-51 0-3328 0 0,0 1-5506 0 0,-39 0 1282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4.033"/>
    </inkml:context>
    <inkml:brush xml:id="br0">
      <inkml:brushProperty name="width" value="0.05" units="cm"/>
      <inkml:brushProperty name="height" value="0.05" units="cm"/>
      <inkml:brushProperty name="color" value="#004F8B"/>
    </inkml:brush>
  </inkml:definitions>
  <inkml:trace contextRef="#ctx0" brushRef="#br0">18 87 2760 0 0,'-10'-1'301'0'0,"6"0"5124"0"0,4 1-5258 0 0,0-1-1 0 0,0 1 0 0 0,0 0 1 0 0,0 0-1 0 0,0 0 0 0 0,0 0 0 0 0,0 0 1 0 0,0 0-1 0 0,0 0 0 0 0,0 0 1 0 0,0 0-1 0 0,0 0 0 0 0,0 0 0 0 0,0 0 1 0 0,0 0-1 0 0,0 0 0 0 0,-1 0 1 0 0,1 0-1 0 0,0 0 0 0 0,0 0 0 0 0,0 0 1 0 0,0-1-1 0 0,0 1 0 0 0,0 0 1 0 0,0 0-1 0 0,0 0 0 0 0,0 0 0 0 0,0 0 1 0 0,0 0-1 0 0,0 0 0 0 0,-1 0 1 0 0,1 0-1 0 0,0 0 0 0 0,0 0 1 0 0,0 1-1 0 0,0-1 0 0 0,0 0 0 0 0,0 0 1 0 0,0 0-1 0 0,0 0 0 0 0,0 0 1 0 0,0 0-1 0 0,0 0 0 0 0,0 0 0 0 0,-1 0 1 0 0,1 0-1 0 0,0 0 0 0 0,0 0 1 0 0,0 0-1 0 0,0 0 0 0 0,0 0 0 0 0,0 0 1 0 0,0 0-1 0 0,0 0 0 0 0,0 0 1 0 0,0 1-1 0 0,0-1 0 0 0,0 0 0 0 0,0 0 1 0 0,0 0-1 0 0,0 0 0 0 0,0 0 1 0 0,0 0-167 0 0,4 7 2367 0 0,-3-6-2353 0 0,0 1 0 0 0,0-1 0 0 0,1 1 0 0 0,-1-1-1 0 0,1 1 1 0 0,-1-1 0 0 0,1 0 0 0 0,0 0 0 0 0,0 1-14 0 0,4-1 2 0 0,1 0 0 0 0,-1 0-1 0 0,0-1 1 0 0,0 1 0 0 0,1-1-1 0 0,-1 0 1 0 0,0-1 0 0 0,0 0-1 0 0,6-1-1 0 0,10-1 1 0 0,-14 2-1 0 0,1 0 0 0 0,-1 0 0 0 0,0-1 0 0 0,0 0 0 0 0,0 0 0 0 0,0-1 0 0 0,-1 0 0 0 0,4-2 0 0 0,-11 5 0 0 0,0-1 0 0 0,1 1 0 0 0,-1 0 0 0 0,0 0 0 0 0,0-1 0 0 0,0 1 0 0 0,1 0 0 0 0,-1 0 0 0 0,0-1 0 0 0,0 1 0 0 0,0 0 0 0 0,1 0 0 0 0,-1-1 0 0 0,0 1 0 0 0,0 0 0 0 0,0-1 0 0 0,0 1 0 0 0,0 0 0 0 0,0-1 0 0 0,0 1 0 0 0,0 0 0 0 0,0-1 0 0 0,0 1 0 0 0,0 0 0 0 0,0-1 0 0 0,0 1 0 0 0,0 0 0 0 0,0 0 0 0 0,0-1 0 0 0,0 1 0 0 0,0 0 0 0 0,0-1 0 0 0,0 1 0 0 0,-1 0 0 0 0,1-1 0 0 0,0 1 0 0 0,0 0 0 0 0,0 0 0 0 0,-1-1 0 0 0,-7-8 0 0 0,8 9 0 0 0,-3-3 2 0 0,0 1-1 0 0,0 0 0 0 0,-1 0 0 0 0,1 0 0 0 0,0 1 0 0 0,-1-1 1 0 0,0 1-1 0 0,1 0 0 0 0,-1 0 0 0 0,0 0 0 0 0,1 0 1 0 0,-1 0-1 0 0,0 1 0 0 0,0 0 0 0 0,1 0 0 0 0,-1 0 0 0 0,0 0 1 0 0,0 1-1 0 0,-3 0-1 0 0,1 0 154 0 0,1 0 1 0 0,-1 1 0 0 0,1 0-1 0 0,-1 0 1 0 0,1 0-1 0 0,0 1 1 0 0,0-1-1 0 0,0 1 1 0 0,1 0 0 0 0,-1 1-1 0 0,0-1 1 0 0,1 1-1 0 0,-1 1-154 0 0,2-2 1 0 0,0 0-1 0 0,1 0 1 0 0,0 0-1 0 0,-1 1 1 0 0,1-1-1 0 0,1 1 0 0 0,-1-1 1 0 0,0 1-1 0 0,1 0 1 0 0,0 0-1 0 0,0-1 1 0 0,0 1-1 0 0,0 0 1 0 0,0 0-1 0 0,1 0 1 0 0,0 0-1 0 0,0 0 1 0 0,0 0-1 0 0,0 0 0 0 0,1 0 1 0 0,-1 0-1 0 0,1 0 1 0 0,0 0-1 0 0,0 0 1 0 0,1-1-1 0 0,-1 1 1 0 0,1 0-1 0 0,0-1 1 0 0,0 1-1 0 0,0-1 0 0 0,0 0 1 0 0,0 1-1 0 0,1-1 1 0 0,0 0-1 0 0,2 2 0 0 0,1-1 0 0 0,0 1 0 0 0,0-2 0 0 0,0 1 0 0 0,1-1 0 0 0,-1 0 0 0 0,1 0 0 0 0,0 0 0 0 0,0-1 0 0 0,0 0 0 0 0,0-1 0 0 0,0 1 0 0 0,4-1 0 0 0,-1 0 0 0 0,1 0 0 0 0,0 0 0 0 0,-1-2 0 0 0,1 1 0 0 0,0-1 0 0 0,0-1 0 0 0,-8 2 0 0 0,1-1 0 0 0,-1 0 0 0 0,1 0 0 0 0,-1 0 0 0 0,0 0 0 0 0,1-1 0 0 0,-1 1 0 0 0,0-1 0 0 0,0 0 0 0 0,0 0 0 0 0,0 0 0 0 0,0 0 0 0 0,-1 0 0 0 0,2-2 0 0 0,-3 4 0 0 0,-1-1 0 0 0,1 1 0 0 0,-1-1 0 0 0,1 1 0 0 0,-1-1 0 0 0,1 1 0 0 0,-1-1 0 0 0,1 1 0 0 0,0 0 0 0 0,-1-1 0 0 0,1 1 0 0 0,0 0 0 0 0,-1 0 0 0 0,1-1 0 0 0,0 1 0 0 0,-1 0 0 0 0,1 0 0 0 0,0 0 0 0 0,0 0 0 0 0,-1 0 0 0 0,1 0 0 0 0,0 0 0 0 0,7-1 0 0 0,-8 1 0 0 0,1 0 0 0 0,-1 0 0 0 0,0 0 0 0 0,0-1 0 0 0,1 1 0 0 0,-1 0 0 0 0,0-1 0 0 0,0 1 0 0 0,0 0 0 0 0,1 0 0 0 0,-1-1 0 0 0,0 1 0 0 0,0 0 0 0 0,0-1 0 0 0,0 1 0 0 0,0 0 0 0 0,0-1 0 0 0,0 1 0 0 0,1 0 0 0 0,-1-1 0 0 0,0 1 0 0 0,0 0 0 0 0,0-1 0 0 0,0 1 0 0 0,-1-1 0 0 0,1-4 0 0 0,-1 2 202 0 0,1-1-1 0 0,-1 1 1 0 0,1 0 0 0 0,-1-1-1 0 0,0 1 1 0 0,-1 0-1 0 0,1 0 1 0 0,0 0-1 0 0,-2-1-201 0 0,2 1 26 0 0,-1 0 0 0 0,1 0 0 0 0,0 0 0 0 0,0 0 0 0 0,0-1 0 0 0,0 1 0 0 0,0 0 0 0 0,1 0 0 0 0,-1-2-26 0 0,-4-53-116 0 0,4 55 103 0 0,1 0 1 0 0,1 0-1 0 0,-1 0 0 0 0,0 0 0 0 0,1 0 0 0 0,0 0 0 0 0,-1 0 0 0 0,1 0 0 0 0,1 0 1 0 0,-1 0-1 0 0,0 0 0 0 0,1 0 0 0 0,-1 1 0 0 0,1-1 0 0 0,0 1 0 0 0,0-1 1 0 0,0 1-1 0 0,0-1 0 0 0,0 1 0 0 0,0 0 0 0 0,2-1 13 0 0,0 1-19 0 0,0-1-1 0 0,1 1 1 0 0,-1 0-1 0 0,1 0 0 0 0,-1 0 1 0 0,1 1-1 0 0,0 0 1 0 0,0 0-1 0 0,0 0 1 0 0,-1 0-1 0 0,1 1 1 0 0,0 0-1 0 0,1 0 20 0 0,1 0 124 0 0,1-1-1192 0 0,1 2-1 0 0,-1-1 1 0 0,0 1-1 0 0,0 0 1 0 0,7 2 1068 0 0,-4 1-1846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4.811"/>
    </inkml:context>
    <inkml:brush xml:id="br0">
      <inkml:brushProperty name="width" value="0.05" units="cm"/>
      <inkml:brushProperty name="height" value="0.05" units="cm"/>
      <inkml:brushProperty name="color" value="#004F8B"/>
    </inkml:brush>
  </inkml:definitions>
  <inkml:trace contextRef="#ctx0" brushRef="#br0">13 38 3224 0 0,'-9'3'2752'0'0,"6"-1"2492"0"0,2-1 5927 0 0,12 1-10529 0 0,-1 0 1 0 0,1-1-1 0 0,0 0 0 0 0,0 0 0 0 0,5-1-642 0 0,8 1-35 0 0,54-2 35 0 0,-4 0 0 0 0,67 2 838 0 0,64-11-838 0 0,-57 3 1174 0 0,56-9-1159 0 0,-83 5-18 0 0,24 5 3 0 0,140 11 36 0 0,-2 1 0 0 0,-209-2-36 0 0,-44-2 0 0 0,-1-1 0 0 0,28-3 0 0 0,-20 0-614 0 0,29 2 614 0 0,-29 0-308 0 0,-27 0-1874 0 0,-5-3-6689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4.173"/>
    </inkml:context>
    <inkml:brush xml:id="br0">
      <inkml:brushProperty name="width" value="0.05" units="cm"/>
      <inkml:brushProperty name="height" value="0.05" units="cm"/>
      <inkml:brushProperty name="color" value="#E71224"/>
    </inkml:brush>
  </inkml:definitions>
  <inkml:trace contextRef="#ctx0" brushRef="#br0">140 53 3224 0 0,'2'-4'1462'0'0,"1"-6"6750"0"0,-3 8-7469 0 0,-1 0 0 0 0,1 0 0 0 0,-1 1-1 0 0,0-1 1 0 0,1 1 0 0 0,-1-1 0 0 0,0 0 0 0 0,0 1-1 0 0,-1-2-742 0 0,1 2 185 0 0,-1 0 1 0 0,1 0-1 0 0,-1-1 0 0 0,1 1 0 0 0,-1 0 0 0 0,1 1 0 0 0,-1-1 0 0 0,0 0 1 0 0,1 0-1 0 0,-1 1 0 0 0,0-1 0 0 0,0 1 0 0 0,1-1 0 0 0,-2 1-185 0 0,-2-1 37 0 0,1 1-1 0 0,0 0 0 0 0,0 0 1 0 0,0 0-1 0 0,-1 1 0 0 0,1-1 1 0 0,0 1-1 0 0,0 0 0 0 0,0 0 1 0 0,0 0-1 0 0,0 1 0 0 0,0-1 1 0 0,0 1-1 0 0,0 0 0 0 0,1 0 0 0 0,-1 1 1 0 0,1-1-1 0 0,-1 1 0 0 0,1-1 1 0 0,0 1-1 0 0,0 0 0 0 0,0 0 1 0 0,0 1-1 0 0,1-1 0 0 0,-1 0 1 0 0,1 1-1 0 0,0 0 0 0 0,0 0 1 0 0,0-1-1 0 0,1 1 0 0 0,-1 0 1 0 0,1 0-1 0 0,0 0 0 0 0,0 1 1 0 0,0-1-1 0 0,1 0 0 0 0,-1 2-36 0 0,1-4 0 0 0,0 0 0 0 0,0 0 0 0 0,0 0 0 0 0,1 0 0 0 0,-1-1 0 0 0,0 1 0 0 0,1 0 0 0 0,0 0 0 0 0,-1 0 0 0 0,1-1 0 0 0,0 1 0 0 0,0 0 0 0 0,0-1 0 0 0,0 1 0 0 0,0-1 0 0 0,0 1 0 0 0,0-1 0 0 0,0 1 0 0 0,1-1 0 0 0,-1 0 0 0 0,1 1 0 0 0,0-1 0 0 0,0 1 0 0 0,1-1 0 0 0,-1 0 0 0 0,1 0 0 0 0,-1 0 0 0 0,1 0 0 0 0,-1 0 0 0 0,1-1 0 0 0,0 1 0 0 0,0-1 0 0 0,-1 0 0 0 0,1 1 0 0 0,2-2 0 0 0,0 1 0 0 0,-1 0 0 0 0,1 0 0 0 0,-1-1 0 0 0,1 0 0 0 0,0 0 0 0 0,-1 0 0 0 0,1-1 0 0 0,-1 1 0 0 0,0-1 0 0 0,0 0 0 0 0,1-1 0 0 0,-1 1 0 0 0,-1-1 0 0 0,1 1 0 0 0,0-1 0 0 0,-1 0 0 0 0,2-2 0 0 0,2-3 0 0 0,-1-1 0 0 0,0 0 0 0 0,0-1 0 0 0,-1 0 0 0 0,-1 1 0 0 0,1-2 0 0 0,-1 0 0 0 0,-4 10 16 0 0,0 1 0 0 0,0 0 0 0 0,1-1 1 0 0,-1 1-1 0 0,0-1 0 0 0,0 1 0 0 0,0 0 0 0 0,0-1 0 0 0,0 1 0 0 0,0-1 0 0 0,0 1 0 0 0,0-1 0 0 0,0 1 0 0 0,0 0 0 0 0,0-1 0 0 0,0 1 0 0 0,0-1 0 0 0,-1 1 1 0 0,1 0-1 0 0,0-1 0 0 0,0 1 0 0 0,0-1 0 0 0,-1 1 0 0 0,1 0 0 0 0,0-1 0 0 0,0 1 0 0 0,-1 0 0 0 0,1-1 0 0 0,0 1 0 0 0,0 0 0 0 0,-1 0 0 0 0,1-1 0 0 0,-1 1-16 0 0,1 0-2 0 0,0 0 0 0 0,-1 0 0 0 0,1 0-1 0 0,0 0 1 0 0,-1 0 0 0 0,1 0 0 0 0,0 0-1 0 0,-1 0 1 0 0,1 0 0 0 0,0 1-1 0 0,-1-1 1 0 0,1 0 0 0 0,0 0 0 0 0,-1 0-1 0 0,1 0 1 0 0,0 1 0 0 0,0-1 0 0 0,-1 0-1 0 0,1 0 1 0 0,0 0 0 0 0,0 1 0 0 0,-1-1-1 0 0,1 0 1 0 0,0 0 0 0 0,0 1 0 0 0,0-1-1 0 0,-1 0 1 0 0,1 1 0 0 0,0-1-1 0 0,0 0 1 0 0,0 1 0 0 0,0-1 0 0 0,0 0-1 0 0,0 1 1 0 0,0-1 0 0 0,0 0 0 0 0,0 1-1 0 0,0-1 1 0 0,0 0 0 0 0,0 1 0 0 0,0-1 2 0 0,-1 6-34 0 0,0 0 1 0 0,1-1 0 0 0,0 1 0 0 0,0 0 0 0 0,1-1 0 0 0,-1 1 0 0 0,1 0 0 0 0,1-1 0 0 0,-1 1-1 0 0,1-1 1 0 0,0 1 0 0 0,2 4 33 0 0,-3-8 1 0 0,0 1 1 0 0,1-1-1 0 0,-1 0 0 0 0,1 0 0 0 0,0 0 0 0 0,0 0 1 0 0,-1 0-1 0 0,1 0 0 0 0,1 0 0 0 0,-1 0 0 0 0,0-1 0 0 0,0 1 1 0 0,1-1-1 0 0,-1 1 0 0 0,0-1 0 0 0,1 0 0 0 0,-1 0 1 0 0,1 0-1 0 0,0-1 0 0 0,-1 1 0 0 0,1 0 0 0 0,0-1 1 0 0,-1 0-1 0 0,1 0 0 0 0,0 0 0 0 0,0 0 0 0 0,2 0-1 0 0,-1-1 0 0 0,-1 0 0 0 0,1 0 0 0 0,0 0 0 0 0,-1 0 0 0 0,1-1 0 0 0,-1 1 0 0 0,1-1 0 0 0,-1 0 0 0 0,0 0 0 0 0,0-1 0 0 0,0 1 0 0 0,0 0 0 0 0,0-1 0 0 0,0 0 0 0 0,-1 0 0 0 0,1 0 0 0 0,-1 0 0 0 0,0 0 0 0 0,0 0 0 0 0,1-2 0 0 0,4-9 0 0 0,0 1 0 0 0,-1-1 0 0 0,0-1 0 0 0,1-7 0 0 0,-7 21 0 0 0,1-1 0 0 0,-1 1 0 0 0,1 0 0 0 0,-1-1 0 0 0,0 1 0 0 0,1-1 0 0 0,-1 1 0 0 0,0-1 0 0 0,0 1 0 0 0,0-1 0 0 0,0 1 0 0 0,-1-1 0 0 0,1 1 0 0 0,0-1 0 0 0,-6 18 0 0 0,5-11 0 0 0,-1 0 0 0 0,1 1 0 0 0,0-1 0 0 0,1 0 0 0 0,-1 0 0 0 0,1 0 0 0 0,0 0 0 0 0,0 1 0 0 0,0-1 0 0 0,1 0 0 0 0,0 0 0 0 0,0 0 0 0 0,0 0 0 0 0,1 0 0 0 0,0 0 0 0 0,0 0 0 0 0,-1-3 0 0 0,1 1 0 0 0,0-1 0 0 0,-1 0 0 0 0,1 0 0 0 0,0 0 0 0 0,0-1 0 0 0,0 1 0 0 0,0 0 0 0 0,1-1 0 0 0,-1 1 0 0 0,0-1 0 0 0,1 0 0 0 0,-1 1 0 0 0,1-1 0 0 0,-1-1 0 0 0,1 1 0 0 0,0 0 0 0 0,-1-1 0 0 0,1 1 0 0 0,0-1 0 0 0,-1 0 0 0 0,1 1 0 0 0,2-2 0 0 0,-2 1 0 0 0,0 0 0 0 0,0 0 0 0 0,0-1 0 0 0,0 1 0 0 0,0-1 0 0 0,0 0 0 0 0,0 0 0 0 0,-1 0 0 0 0,1 0 0 0 0,0 0 0 0 0,-1-1 0 0 0,1 1 0 0 0,-1-1 0 0 0,1 0 0 0 0,-1 0 0 0 0,0 0 0 0 0,0 0 0 0 0,0 0 0 0 0,0 0 0 0 0,0 0 0 0 0,1-3 0 0 0,43-63 18 0 0,-47 70-20 0 0,0 2 0 0 0,0-1 0 0 0,0 0 0 0 0,0 0 0 0 0,0 0 0 0 0,1 0 0 0 0,0 1 0 0 0,-1-1 0 0 0,1 0 0 0 0,1 0 0 0 0,-1 0 0 0 0,0 1 0 0 0,1-1 0 0 0,-1 0 0 0 0,1 0 0 0 0,0 0 0 0 0,0 0 0 0 0,0 0 0 0 0,1 0 0 0 0,-1 0 0 0 0,1 0 2 0 0,0 0 20 0 0,0 0 1 0 0,1-1-1 0 0,-1 0 0 0 0,1 0 0 0 0,0 0 0 0 0,0 0 0 0 0,0 0 1 0 0,0 0-1 0 0,0-1 0 0 0,0 1 0 0 0,0-1 0 0 0,0 0 0 0 0,1 0 0 0 0,-1 0 1 0 0,2 0-21 0 0,30 3-1318 0 0,-11-4-2839 0 0,-12 0 300 0 0,-2 0-2425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7.878"/>
    </inkml:context>
    <inkml:brush xml:id="br0">
      <inkml:brushProperty name="width" value="0.05" units="cm"/>
      <inkml:brushProperty name="height" value="0.05" units="cm"/>
      <inkml:brushProperty name="color" value="#004F8B"/>
    </inkml:brush>
  </inkml:definitions>
  <inkml:trace contextRef="#ctx0" brushRef="#br0">1 17 10136 0 0,'11'-4'6402'0'0,"24"-5"-2597"0"0,-15 7-2727 0 0,0 1 0 0 0,0 0-1 0 0,9 2-1077 0 0,6 0-6525 0 0,-28-1-790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8.647"/>
    </inkml:context>
    <inkml:brush xml:id="br0">
      <inkml:brushProperty name="width" value="0.05" units="cm"/>
      <inkml:brushProperty name="height" value="0.05" units="cm"/>
      <inkml:brushProperty name="color" value="#004F8B"/>
    </inkml:brush>
  </inkml:definitions>
  <inkml:trace contextRef="#ctx0" brushRef="#br0">0 2 5064 0 0,'1'-2'9155'0'0,"0"6"-3796"0"0,1 16-2501 0 0,3 29-3863 0 0,-4-28 1432 0 0,1 0-1 0 0,1-1 0 0 0,3 11-426 0 0,-6-31-29 0 0,0 0 0 0 0,0 0 0 0 0,0 1 1 0 0,0-1-1 0 0,0 0 0 0 0,1 0 0 0 0,-1 1 0 0 0,0-1 0 0 0,0 0 1 0 0,0 0-1 0 0,0 1 0 0 0,0-1 0 0 0,0 0 0 0 0,0 0 1 0 0,0 1-1 0 0,1-1 0 0 0,-1 0 0 0 0,0 0 0 0 0,0 0 0 0 0,0 1 1 0 0,1-1-1 0 0,-1 0 0 0 0,0 0 0 0 0,0 0 0 0 0,0 0 0 0 0,1 1 1 0 0,-1-1-1 0 0,0 0 0 0 0,0 0 0 0 0,1 0 0 0 0,-1 0 0 0 0,0 0 1 0 0,0 0-1 0 0,1 0 0 0 0,-1 0 29 0 0,8-6-1279 0 0,4-17-303 0 0,-11 21 1617 0 0,3-5-122 0 0,-2 0-51 0 0,1 0-1 0 0,0 1 1 0 0,1 0 0 0 0,-1 0-1 0 0,1 0 1 0 0,0 0 0 0 0,1 1-1 0 0,0-1 1 0 0,-1 1-1 0 0,2 0 1 0 0,-1 1 138 0 0,-4 3 21 0 0,-1 1 0 0 0,0 0 0 0 0,1-1-1 0 0,-1 1 1 0 0,1 0 0 0 0,-1 0 0 0 0,0 0 0 0 0,1-1 0 0 0,-1 1-1 0 0,1 0 1 0 0,-1 0 0 0 0,1 0 0 0 0,-1 0 0 0 0,1 0 0 0 0,-1 0 0 0 0,1 0-1 0 0,-1 0 1 0 0,1 0 0 0 0,-1 0 0 0 0,1 0 0 0 0,-1 0 0 0 0,1 0-1 0 0,-1 1 1 0 0,0-1 0 0 0,1 0 0 0 0,-1 0 0 0 0,1 1-21 0 0,0-1 60 0 0,-1 1 0 0 0,1 0-1 0 0,0-1 1 0 0,-1 1 0 0 0,1 0 0 0 0,0 0 0 0 0,-1 0 0 0 0,1 0 0 0 0,-1 0 0 0 0,0 0 0 0 0,1-1 0 0 0,-1 1 0 0 0,0 1-60 0 0,2 5 371 0 0,0-1 1 0 0,-1 1-1 0 0,-1 0 0 0 0,1 1-371 0 0,0-1 261 0 0,-1-5-128 0 0,0 1 1 0 0,1-1-1 0 0,-1 0 1 0 0,1 0-1 0 0,0 1 1 0 0,-1-1-1 0 0,1 0 0 0 0,0 0 1 0 0,1 0-1 0 0,-1 0 1 0 0,1 1-134 0 0,-1-2-283 0 0,-1 0 1 0 0,1 0-1 0 0,0-1 1 0 0,0 1 0 0 0,0 0-1 0 0,0 0 1 0 0,0-1 0 0 0,0 1-1 0 0,0 0 1 0 0,1-1 0 0 0,-1 1-1 0 0,0-1 1 0 0,0 0-1 0 0,0 1 1 0 0,1-1 282 0 0,2 0-6482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9.001"/>
    </inkml:context>
    <inkml:brush xml:id="br0">
      <inkml:brushProperty name="width" value="0.05" units="cm"/>
      <inkml:brushProperty name="height" value="0.05" units="cm"/>
      <inkml:brushProperty name="color" value="#004F8B"/>
    </inkml:brush>
  </inkml:definitions>
  <inkml:trace contextRef="#ctx0" brushRef="#br0">4 1 8752 0 0,'0'0'398'0'0,"0"0"-3"0"0,-2 8 1291 0 0,0 1 3501 0 0,4 25 842 0 0,5 14-4839 0 0,-5-42-902 0 0,0-2-1142 0 0,-2-1-2718 0 0,0-3-3591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9.352"/>
    </inkml:context>
    <inkml:brush xml:id="br0">
      <inkml:brushProperty name="width" value="0.05" units="cm"/>
      <inkml:brushProperty name="height" value="0.05" units="cm"/>
      <inkml:brushProperty name="color" value="#004F8B"/>
    </inkml:brush>
  </inkml:definitions>
  <inkml:trace contextRef="#ctx0" brushRef="#br0">0 1 11976 0 0,'0'0'528'0'0,"0"0"112"0"0,0 0-512 0 0,0 0-128 0 0,0 0 0 0 0,0 0 0 0 0,0 0 848 0 0,0 0 144 0 0,0 0 24 0 0,0 0 7 0 0,0 0-415 0 0,0 0-72 0 0,0 0-24 0 0,0 0-5455 0 0,3 2-1097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2:59.962"/>
    </inkml:context>
    <inkml:brush xml:id="br0">
      <inkml:brushProperty name="width" value="0.05" units="cm"/>
      <inkml:brushProperty name="height" value="0.05" units="cm"/>
      <inkml:brushProperty name="color" value="#004F8B"/>
    </inkml:brush>
  </inkml:definitions>
  <inkml:trace contextRef="#ctx0" brushRef="#br0">12 57 17503 0 0,'0'0'129'0'0,"0"-1"-72"0"0,-1 1-1 0 0,1-1 0 0 0,0 1 1 0 0,0 0-1 0 0,0-1 1 0 0,0 1-1 0 0,0-1 1 0 0,-1 1-1 0 0,1 0 1 0 0,0-1-1 0 0,0 1 1 0 0,-1 0-1 0 0,1-1 1 0 0,0 1-1 0 0,-1 0 1 0 0,1-1-1 0 0,0 1 0 0 0,-1 0 1 0 0,1 0-1 0 0,0-1 1 0 0,-1 1-1 0 0,1 0 1 0 0,0 0-1 0 0,-1 0 1 0 0,1 0-1 0 0,-1-1 1 0 0,1 1-1 0 0,0 0 1 0 0,-1 0-1 0 0,1 0 1 0 0,-1 0-1 0 0,1 0 0 0 0,-1 0-56 0 0,1 0 371 0 0,0 0 117 0 0,0 0 21 0 0,0 0-66 0 0,4 0-418 0 0,-1 1 0 0 0,1-1 0 0 0,-1 1 1 0 0,1 0-1 0 0,-1 0 0 0 0,0 0 0 0 0,1 1-25 0 0,18 3-11 0 0,-18-4 135 0 0,-1-1 0 0 0,1 0-1 0 0,-1 0 1 0 0,1 0 0 0 0,0-1-1 0 0,-1 1 1 0 0,1-1 0 0 0,0 0-1 0 0,-1 0 1 0 0,0 0-1 0 0,1-1 1 0 0,1 0-124 0 0,-4 1 17 0 0,1 0 1 0 0,-1 0-1 0 0,0 0 0 0 0,1 0 0 0 0,-1 0 1 0 0,0 0-1 0 0,0 0 0 0 0,0 0 0 0 0,0-1 1 0 0,0 1-1 0 0,0 0 0 0 0,-1-1 0 0 0,1 1 1 0 0,0-1-1 0 0,-1 1 0 0 0,1-1 0 0 0,-1 1 1 0 0,1-1-1 0 0,-1 1 0 0 0,0-1 0 0 0,1 0 1 0 0,-1 1-1 0 0,0-1 0 0 0,0 1 0 0 0,0-1 1 0 0,-1 0-1 0 0,1 1 0 0 0,0-1 0 0 0,-1-1-17 0 0,1 3-64 0 0,0-1-1 0 0,0 1 1 0 0,0-1-1 0 0,-1 1 1 0 0,1 0 0 0 0,0-1-1 0 0,0 1 1 0 0,-1-1-1 0 0,1 1 1 0 0,0-1-1 0 0,0 1 1 0 0,-1 0-1 0 0,1-1 1 0 0,0 1-1 0 0,-1 0 1 0 0,1-1 0 0 0,-1 1-1 0 0,1 0 1 0 0,0 0-1 0 0,-1-1 1 0 0,1 1-1 0 0,-1 0 1 0 0,1 0-1 0 0,-1 0 1 0 0,1 0-1 0 0,-1-1 1 0 0,1 1-1 0 0,-1 0 65 0 0,-16 2-288 0 0,12-1 321 0 0,0 1 0 0 0,0-1 0 0 0,0 1 0 0 0,0 1 0 0 0,-3 1-33 0 0,5-2 73 0 0,0 1 0 0 0,0-1 0 0 0,0 1 0 0 0,0-1 0 0 0,0 1 0 0 0,1 0 0 0 0,-1 0 0 0 0,1 0 0 0 0,0 1-1 0 0,0-1 1 0 0,0 0 0 0 0,1 1 0 0 0,-1-1 0 0 0,1 1 0 0 0,0 0 0 0 0,0 0 0 0 0,-1 3-73 0 0,2-5 29 0 0,-1 1 0 0 0,1 0 0 0 0,0-1 0 0 0,1 1 0 0 0,-1-1-1 0 0,0 1 1 0 0,1 0 0 0 0,-1-1 0 0 0,1 1 0 0 0,0-1 0 0 0,0 1 0 0 0,0-1 0 0 0,0 0 0 0 0,0 1 0 0 0,0-1 0 0 0,1 0 0 0 0,-1 0 0 0 0,1 0 0 0 0,0 0 0 0 0,0 0 0 0 0,-1 0 0 0 0,1 0-1 0 0,0-1 1 0 0,0 1 0 0 0,1-1 0 0 0,0 1-29 0 0,2 1-99 0 0,0 0 0 0 0,1 0 0 0 0,0-1 0 0 0,-1 0 0 0 0,1 0-1 0 0,0 0 1 0 0,0-1 0 0 0,0 0 0 0 0,0 0 0 0 0,0 0 0 0 0,0-1-1 0 0,0 0 1 0 0,4-1 99 0 0,-5 1-577 0 0,-1 0 0 0 0,0-1 0 0 0,0 0 0 0 0,0 0 0 0 0,0 0 0 0 0,0-1 0 0 0,0 0 0 0 0,0 1 0 0 0,0-1 0 0 0,-1 0 0 0 0,1-1 0 0 0,-1 1 0 0 0,1-1 0 0 0,-1 1 0 0 0,0-1 0 0 0,0 0 0 0 0,0 0 0 0 0,0-1 0 0 0,-1 1 0 0 0,1-1 577 0 0,11-16-1360 0 0,-14 19 1536 0 0,0 1 524 0 0,0 0 219 0 0,0 0 45 0 0,0 0-51 0 0,0 0-257 0 0,0 0-117 0 0,2 21 2535 0 0,-2-16-2537 0 0,1 0 78 0 0,0 0 1 0 0,0 1-1 0 0,0-1 1 0 0,0 0-1 0 0,1-1 1 0 0,-1 1-1 0 0,1 0 1 0 0,1 0-1 0 0,-1 0-615 0 0,12 18 172 0 0,-21-31-172 0 0,4 4 0 0 0,-1 0 0 0 0,0-1 0 0 0,1 0 0 0 0,0 0 0 0 0,0 0 0 0 0,1 0 0 0 0,-2-4 0 0 0,2 4-39 0 0,1 1 1 0 0,0-1-1 0 0,0 0 0 0 0,0 0 0 0 0,1 0 0 0 0,0 0 0 0 0,0 0 0 0 0,0 0 0 0 0,0 0 0 0 0,1 0 1 0 0,0 0-1 0 0,0 0 39 0 0,0 3-39 0 0,-1 1-1 0 0,0-1 1 0 0,1 0 0 0 0,0 1 0 0 0,-1 0 0 0 0,1-1 0 0 0,0 1 0 0 0,0-1 0 0 0,0 1 0 0 0,0 0-1 0 0,0 0 1 0 0,0-1 0 0 0,0 1 0 0 0,0 0 0 0 0,1 0 0 0 0,-1 0 0 0 0,0 0 0 0 0,1 0 0 0 0,-1 1-1 0 0,0-1 1 0 0,1 0 0 0 0,-1 1 0 0 0,1-1 0 0 0,0 1 0 0 0,-1-1 0 0 0,1 1 0 0 0,-1 0 0 0 0,1 0-1 0 0,-1-1 1 0 0,1 1 0 0 0,0 0 0 0 0,-1 0 0 0 0,1 1 0 0 0,0-1 0 0 0,-1 0 0 0 0,1 1 0 0 0,-1-1-1 0 0,1 1 1 0 0,-1-1 39 0 0,33 8-2849 0 0,-26-7 1826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0.390"/>
    </inkml:context>
    <inkml:brush xml:id="br0">
      <inkml:brushProperty name="width" value="0.05" units="cm"/>
      <inkml:brushProperty name="height" value="0.05" units="cm"/>
      <inkml:brushProperty name="color" value="#004F8B"/>
    </inkml:brush>
  </inkml:definitions>
  <inkml:trace contextRef="#ctx0" brushRef="#br0">1 1 11952 0 0,'1'0'145'0'0,"-1"0"0"0"0,1 1 1 0 0,-1-1-1 0 0,1 0 0 0 0,0 1 1 0 0,-1-1-1 0 0,1 1 0 0 0,-1-1 1 0 0,1 1-1 0 0,-1-1 1 0 0,1 1-1 0 0,-1-1 0 0 0,0 1 1 0 0,1 0-1 0 0,-1-1 0 0 0,0 1 1 0 0,1 0-1 0 0,-1-1 0 0 0,0 1 1 0 0,0 0-1 0 0,1-1 0 0 0,-1 1 1 0 0,0 0-1 0 0,0-1 0 0 0,0 1 1 0 0,0 0-1 0 0,0 0 1 0 0,0-1-1 0 0,0 1-145 0 0,1 32 3087 0 0,0-18-2510 0 0,-1 0 292 0 0,0 1 1 0 0,-2 12-870 0 0,0-14-33 0 0,2 0 0 0 0,0 1 0 0 0,0 3 33 0 0,1-13-31 0 0,2 4-432 0 0,-3-6-3245 0 0,0-3 2175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0.784"/>
    </inkml:context>
    <inkml:brush xml:id="br0">
      <inkml:brushProperty name="width" value="0.05" units="cm"/>
      <inkml:brushProperty name="height" value="0.05" units="cm"/>
      <inkml:brushProperty name="color" value="#004F8B"/>
    </inkml:brush>
  </inkml:definitions>
  <inkml:trace contextRef="#ctx0" brushRef="#br0">99 0 13824 0 0,'0'0'629'0'0,"0"0"-12"0"0,-11 13 4371 0 0,9-10-4663 0 0,-1 0 1 0 0,1-1-1 0 0,-1 0 0 0 0,0 1 1 0 0,0-1-1 0 0,0 0 1 0 0,0-1-1 0 0,0 1 0 0 0,0 0 1 0 0,-3 0-326 0 0,1 0 150 0 0,1 1-146 0 0,-1-1 0 0 0,1 1 0 0 0,-1 0 0 0 0,1 0 0 0 0,0 0 0 0 0,1 1 0 0 0,-1 0 0 0 0,0-1 0 0 0,0 3-4 0 0,3-5 0 0 0,0 0 0 0 0,0 0 0 0 0,1 0 0 0 0,-1 0 0 0 0,0 0 0 0 0,1 1 0 0 0,-1-1 0 0 0,1 0 0 0 0,-1 0-1 0 0,1 1 1 0 0,0-1 0 0 0,-1 0 0 0 0,1 1 0 0 0,0-1 0 0 0,0 0 0 0 0,0 1 0 0 0,0-1 0 0 0,0 0 0 0 0,0 1 0 0 0,1-1 0 0 0,-1 0 0 0 0,0 1-1 0 0,1-1 1 0 0,-1 0 0 0 0,0 1 0 0 0,1-1 0 0 0,0 0 0 0 0,-1 0 0 0 0,1 0 0 0 0,0 0 0 0 0,0 1 0 0 0,-1-1 0 0 0,1 0 0 0 0,0 0 0 0 0,0-1-1 0 0,0 1 1 0 0,0 0 0 0 0,1 1 0 0 0,2 0 2 0 0,-1 0-1 0 0,1-1 1 0 0,-1 1-1 0 0,1 0 1 0 0,0-1 0 0 0,-1 0-1 0 0,1 0 1 0 0,0 0-1 0 0,0 0 1 0 0,0-1-1 0 0,2 1-1 0 0,17 3-403 0 0,-17-3-70 0 0,0 0 0 0 0,1-1-1 0 0,-1 0 1 0 0,0 0 0 0 0,0 0 0 0 0,5-1 473 0 0,5 0-1591 0 0,-7 0 567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1.171"/>
    </inkml:context>
    <inkml:brush xml:id="br0">
      <inkml:brushProperty name="width" value="0.05" units="cm"/>
      <inkml:brushProperty name="height" value="0.05" units="cm"/>
      <inkml:brushProperty name="color" value="#004F8B"/>
    </inkml:brush>
  </inkml:definitions>
  <inkml:trace contextRef="#ctx0" brushRef="#br0">101 49 13824 0 0,'-2'0'157'0'0,"0"-1"1"0"0,1 0 0 0 0,0 0 0 0 0,-1-1 0 0 0,1 1 0 0 0,0 0 0 0 0,-1 0 0 0 0,1-1 0 0 0,0 1-1 0 0,0-1 1 0 0,0 1 0 0 0,0-1 0 0 0,1 1 0 0 0,-1-1 0 0 0,0 1 0 0 0,0-2-158 0 0,0 1 443 0 0,0 0 0 0 0,0 0 1 0 0,0 0-1 0 0,0 0 0 0 0,-1 0 0 0 0,1 0 1 0 0,0 1-1 0 0,-1-1 0 0 0,-1-1-443 0 0,2 2 41 0 0,-1 1 0 0 0,1-1 1 0 0,-1 0-1 0 0,0 1 0 0 0,0-1 0 0 0,1 1 0 0 0,-1-1 0 0 0,0 1 0 0 0,0 0 0 0 0,0 0 0 0 0,1-1 0 0 0,-1 1 0 0 0,0 1 0 0 0,0-1 0 0 0,0 0 0 0 0,1 0 0 0 0,-1 1 0 0 0,0-1 0 0 0,0 1 0 0 0,1-1 0 0 0,-1 1 0 0 0,0 0 0 0 0,1 0 0 0 0,-1 0 0 0 0,1 0 0 0 0,-1 0 1 0 0,1 0-1 0 0,-1 0 0 0 0,1 0 0 0 0,0 1-41 0 0,-1-1-4 0 0,1 0 1 0 0,0 1-1 0 0,-1-1 1 0 0,1 0 0 0 0,0 1-1 0 0,0-1 1 0 0,0 1-1 0 0,0 0 1 0 0,0-1-1 0 0,1 1 1 0 0,-1 0 0 0 0,0 0-1 0 0,1-1 1 0 0,-1 1-1 0 0,1 0 1 0 0,0 0-1 0 0,0 0 1 0 0,0 0 0 0 0,-1-1-1 0 0,2 1 1 0 0,-1 0-1 0 0,0 0 1 0 0,0 0-1 0 0,1 0 1 0 0,-1-1 0 0 0,1 1-1 0 0,-1 0 1 0 0,1 0-1 0 0,0 0 4 0 0,1 2 0 0 0,1 1 0 0 0,0-1 0 0 0,0 0 0 0 0,0 1 0 0 0,1-2 0 0 0,-1 1 0 0 0,1 0 0 0 0,1 0 0 0 0,-3-2 0 0 0,0-1 0 0 0,-1 0 0 0 0,1 0 0 0 0,0 0 0 0 0,0 0 0 0 0,0 0 0 0 0,0 0 0 0 0,0 0 0 0 0,0-1 0 0 0,0 1 0 0 0,0-1 0 0 0,0 1 0 0 0,0-1 0 0 0,0 0 0 0 0,1 0 0 0 0,-1 0 0 0 0,0 0 0 0 0,0 0 0 0 0,0 0 0 0 0,0-1 0 0 0,1 1 0 0 0,-2-1 91 0 0,1 1-1 0 0,0-1 1 0 0,0 0-1 0 0,0 1 0 0 0,-1-1 1 0 0,1 0-1 0 0,0 0 1 0 0,-1 0-1 0 0,1 0 0 0 0,-1-1 1 0 0,1 1-1 0 0,-1 0 1 0 0,1-1-1 0 0,-1 1 0 0 0,0-1 1 0 0,0 1-1 0 0,0-1 1 0 0,0 1-1 0 0,0-1 0 0 0,0 0 1 0 0,0-1-91 0 0,0 1-313 0 0,0-1 1 0 0,-1 0 0 0 0,1 0-1 0 0,-1 0 1 0 0,0 0-1 0 0,0 1 1 0 0,0-1-1 0 0,0 0 1 0 0,0-2 312 0 0,0-1-7422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1.585"/>
    </inkml:context>
    <inkml:brush xml:id="br0">
      <inkml:brushProperty name="width" value="0.05" units="cm"/>
      <inkml:brushProperty name="height" value="0.05" units="cm"/>
      <inkml:brushProperty name="color" value="#004F8B"/>
    </inkml:brush>
  </inkml:definitions>
  <inkml:trace contextRef="#ctx0" brushRef="#br0">0 1 13824 0 0,'0'0'314'0'0,"0"0"46"0"0,0 0 22 0 0,0 0-50 0 0,0 0-91 0 0,0 0 442 0 0,0 0 216 0 0,14 1 1341 0 0,1-1-2183 0 0,8-1-383 0 0,-8 2-4606 0 0,-4 0-1118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1.936"/>
    </inkml:context>
    <inkml:brush xml:id="br0">
      <inkml:brushProperty name="width" value="0.05" units="cm"/>
      <inkml:brushProperty name="height" value="0.05" units="cm"/>
      <inkml:brushProperty name="color" value="#004F8B"/>
    </inkml:brush>
  </inkml:definitions>
  <inkml:trace contextRef="#ctx0" brushRef="#br0">1 0 13824 0 0,'0'0'314'0'0,"0"0"46"0"0,0 0 22 0 0,0 0-50 0 0,0 0-82 0 0,0 0 482 0 0,0 22 6232 0 0,0-18-6967 0 0,0 1 175 0 0,0 0 0 0 0,0 0 0 0 0,0 0 0 0 0,1 0 0 0 0,-1 0 0 0 0,1 0 0 0 0,1 0 0 0 0,-1 0 0 0 0,0 0 0 0 0,1-1 0 0 0,1 2-172 0 0,-3-5-214 0 0,0-1 193 0 0,0 0 1 0 0,1 1 0 0 0,-1-1 0 0 0,0 0 0 0 0,0 0 0 0 0,0 1-1 0 0,0-1 1 0 0,1 0 0 0 0,-1 0 0 0 0,0 1 0 0 0,0-1 0 0 0,1 0-1 0 0,-1 0 1 0 0,0 0 0 0 0,0 1 0 0 0,1-1 0 0 0,-1 0-1 0 0,0 0 1 0 0,1 0 0 0 0,-1 0 0 0 0,0 0 0 0 0,1 0 0 0 0,-1 0-1 0 0,0 0 1 0 0,0 0 0 0 0,1 1 0 0 0,-1-1 0 0 0,0-1 0 0 0,1 1-1 0 0,-1 0 1 0 0,0 0 0 0 0,1 0 0 0 0,-1 0 20 0 0,12-1-544 0 0,-7-1 448 0 0,-1 0 1 0 0,1-1-1 0 0,-1 1 0 0 0,0-1 0 0 0,0 0 0 0 0,0 0 0 0 0,0-1 0 0 0,0 1 1 0 0,-1-1-1 0 0,2-2 96 0 0,-2 2-88 0 0,0 1 1 0 0,0 0-1 0 0,0 0 1 0 0,1 0-1 0 0,-1 0 1 0 0,1 0-1 0 0,-1 1 1 0 0,1-1-1 0 0,0 1 1 0 0,0 0-1 0 0,0 0 1 0 0,0 1-1 0 0,3-2 88 0 0,-6 3 7 0 0,-1 0-1 0 0,0 0 1 0 0,1 0-1 0 0,-1 0 0 0 0,1 0 1 0 0,-1 0-1 0 0,0 0 1 0 0,1 0-1 0 0,-1 0 0 0 0,0 1 1 0 0,1-1-1 0 0,-1 0 1 0 0,0 0-1 0 0,1 0 0 0 0,-1 0 1 0 0,0 1-1 0 0,1-1 1 0 0,-1 0-1 0 0,0 0 1 0 0,1 1-1 0 0,-1-1 0 0 0,0 0 1 0 0,0 0-1 0 0,1 1 1 0 0,-1-1-1 0 0,0 0 0 0 0,0 1 1 0 0,0-1-1 0 0,0 0 1 0 0,1 1-1 0 0,-1-1 0 0 0,0 1 1 0 0,0-1-7 0 0,2 12 921 0 0,-2-10-670 0 0,3 25 416 0 0,-3-22-676 0 0,0 0-1 0 0,1-1 0 0 0,-1 1 0 0 0,1 0 0 0 0,0-1 0 0 0,1 3 10 0 0,1 1-314 0 0,6 14 739 0 0,-9-21-733 0 0,1 0-1 0 0,-1-1 1 0 0,1 1 0 0 0,-1 0 0 0 0,1 0 0 0 0,0-1 0 0 0,-1 1 0 0 0,1-1 0 0 0,0 1 0 0 0,0-1 0 0 0,-1 1 0 0 0,1-1 0 0 0,0 1 0 0 0,0-1 308 0 0,-1 1-1534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5.934"/>
    </inkml:context>
    <inkml:brush xml:id="br0">
      <inkml:brushProperty name="width" value="0.05" units="cm"/>
      <inkml:brushProperty name="height" value="0.05" units="cm"/>
      <inkml:brushProperty name="color" value="#E71224"/>
    </inkml:brush>
  </inkml:definitions>
  <inkml:trace contextRef="#ctx0" brushRef="#br0">12 1 2304 0 0,'3'0'449'0'0,"-3"0"1049"0"0,0 0 460 0 0,0 0 91 0 0,-1 2 2703 0 0,-3 12-2680 0 0,3-8-1477 0 0,-1 0 1 0 0,1 1-1 0 0,1-1 0 0 0,-1 7-595 0 0,0-1 387 0 0,1-11-395 0 0,-1 11-76 0 0,-1 0 0 0 0,2 0 1 0 0,0 1-1 0 0,0-1 1 0 0,1 0-1 0 0,1 0 0 0 0,0 0 1 0 0,1 1 83 0 0,2-6-1983 0 0,-4-4 961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4.516"/>
    </inkml:context>
    <inkml:brush xml:id="br0">
      <inkml:brushProperty name="width" value="0.05" units="cm"/>
      <inkml:brushProperty name="height" value="0.05" units="cm"/>
      <inkml:brushProperty name="color" value="#E71224"/>
    </inkml:brush>
  </inkml:definitions>
  <inkml:trace contextRef="#ctx0" brushRef="#br0">101 154 5064 0 0,'-2'-15'1780'0'0,"0"1"1"0"0,-1-1-1 0 0,0 0 1 0 0,-1 1-1 0 0,-1 0 1 0 0,0 0-1 0 0,-6-11-1780 0 0,7 18 199 0 0,4 6-83 0 0,0-1-1 0 0,-1 1 1 0 0,1 0-1 0 0,-1 0 1 0 0,1 0 0 0 0,-1 0-1 0 0,0 0 1 0 0,1 0-1 0 0,-1 0 1 0 0,0 0-1 0 0,0 0 1 0 0,0 0 0 0 0,0 0-1 0 0,0 0 1 0 0,0 1-1 0 0,0-1 1 0 0,0 0-1 0 0,0 1 1 0 0,0-1-1 0 0,0 0 1 0 0,-2 1-116 0 0,3 0 47 0 0,-1 0 0 0 0,0 0 0 0 0,0 0-1 0 0,0 1 1 0 0,0-1 0 0 0,0 0 0 0 0,0 1 0 0 0,0-1 0 0 0,0 1-1 0 0,1-1 1 0 0,-1 1 0 0 0,0-1 0 0 0,0 1 0 0 0,1-1 0 0 0,-1 1 0 0 0,0 0-1 0 0,1 0 1 0 0,-1-1 0 0 0,0 1 0 0 0,1 0 0 0 0,-1 0 0 0 0,1 0-1 0 0,0-1 1 0 0,-1 1 0 0 0,1 0 0 0 0,-1 0 0 0 0,1 0 0 0 0,0 1-47 0 0,-5 10 178 0 0,1 0 1 0 0,1 1 0 0 0,0 0-1 0 0,1 0 1 0 0,0-1 0 0 0,1 2-179 0 0,-2 30 979 0 0,3 6-979 0 0,0-41-66 0 0,2 37 194 0 0,3 0-1 0 0,1 0 1 0 0,2-1-128 0 0,-7-42 36 0 0,-1 8-208 0 0,0-9-8749 0 0,0-2 8906 0 0,0 0-6362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2.291"/>
    </inkml:context>
    <inkml:brush xml:id="br0">
      <inkml:brushProperty name="width" value="0.05" units="cm"/>
      <inkml:brushProperty name="height" value="0.05" units="cm"/>
      <inkml:brushProperty name="color" value="#004F8B"/>
    </inkml:brush>
  </inkml:definitions>
  <inkml:trace contextRef="#ctx0" brushRef="#br0">4 0 13824 0 0,'0'0'629'0'0,"0"0"-12"0"0,-4 20 4536 0 0,6 8-1844 0 0,-1-19-3303 0 0,0 0 0 0 0,1 0 1 0 0,1 0-1 0 0,-1 0 1 0 0,2 0-1 0 0,-1 1-6 0 0,-2-10 2 0 0,-1 1 1 0 0,0 0 0 0 0,0-1-1 0 0,1 1 1 0 0,-1-1-1 0 0,0 1 1 0 0,1-1-1 0 0,-1 1 1 0 0,1-1-1 0 0,-1 1 1 0 0,1-1-1 0 0,-1 1 1 0 0,1-1-1 0 0,-1 1 1 0 0,1-1-1 0 0,-1 0 1 0 0,1 1-1 0 0,-1-1 1 0 0,1 0-1 0 0,0 0 1 0 0,-1 1-1 0 0,1-1 1 0 0,0 0-1 0 0,-1 0 1 0 0,2 0-3 0 0,-1 0-21 0 0,0 0-1 0 0,0 0 1 0 0,1-1-1 0 0,-1 1 1 0 0,0 0 0 0 0,0-1-1 0 0,0 1 1 0 0,1-1 0 0 0,-1 1-1 0 0,0-1 1 0 0,0 0 0 0 0,0 1-1 0 0,0-2 22 0 0,6-3-344 0 0,-1 0 0 0 0,0-1-1 0 0,-1-1 1 0 0,2-1 344 0 0,-3 4-312 0 0,3-5 291 0 0,1 0 0 0 0,0 1 0 0 0,0 0 0 0 0,1 1 0 0 0,1-1 0 0 0,-1 2 0 0 0,4-2 21 0 0,-13 8 1 0 0,1-1-1 0 0,-1 1 0 0 0,1 0 1 0 0,-1 0-1 0 0,1 0 0 0 0,-1 0 0 0 0,1-1 1 0 0,-1 1-1 0 0,1 0 0 0 0,-1 0 1 0 0,1 0-1 0 0,-1 0 0 0 0,1 1 1 0 0,-1-1-1 0 0,1 0 0 0 0,-1 0 0 0 0,1 0 1 0 0,-1 0-1 0 0,1 0 0 0 0,-1 1 1 0 0,1-1-1 0 0,-1 0 0 0 0,1 0 1 0 0,-1 1-1 0 0,1-1 0 0 0,-1 0 0 0 0,1 1 1 0 0,-1-1-1 0 0,0 0 0 0 0,1 1 1 0 0,-1-1-1 0 0,0 1 0 0 0,1-1 1 0 0,-1 1-1 0 0,0-1 0 0 0,0 1 0 0 0,1-1 1 0 0,-1 1-1 0 0,0-1 0 0 0,0 1 1 0 0,0-1-1 0 0,0 1 0 0 0,0-1 1 0 0,0 1-1 0 0,0-1 0 0 0,0 1 0 0 0,4 30 1065 0 0,-3-25-309 0 0,6 30-208 0 0,1-19-1191 0 0,3-6-3299 0 0,-7-9 2408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2.635"/>
    </inkml:context>
    <inkml:brush xml:id="br0">
      <inkml:brushProperty name="width" value="0.05" units="cm"/>
      <inkml:brushProperty name="height" value="0.05" units="cm"/>
      <inkml:brushProperty name="color" value="#004F8B"/>
    </inkml:brush>
  </inkml:definitions>
  <inkml:trace contextRef="#ctx0" brushRef="#br0">11 0 6912 0 0,'0'0'528'0'0,"0"0"-111"0"0,0 0 800 0 0,-2 5 3840 0 0,-1 8-2775 0 0,0 2-968 0 0,2 0 1 0 0,0 0 0 0 0,1 0-1 0 0,0 0 1 0 0,2 5-1315 0 0,-1 23 533 0 0,0-13-715 0 0,-1 21 400 0 0,-3-18-3820 0 0,2-30-1442 0 0,0-2-1393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3.002"/>
    </inkml:context>
    <inkml:brush xml:id="br0">
      <inkml:brushProperty name="width" value="0.05" units="cm"/>
      <inkml:brushProperty name="height" value="0.05" units="cm"/>
      <inkml:brushProperty name="color" value="#004F8B"/>
    </inkml:brush>
  </inkml:definitions>
  <inkml:trace contextRef="#ctx0" brushRef="#br0">3 0 13824 0 0,'0'0'314'0'0,"0"0"46"0"0,-3 10 616 0 0,4-9-736 0 0,0 0 1 0 0,0 0-1 0 0,1 0 0 0 0,-1 0 0 0 0,0 0 1 0 0,0 0-1 0 0,1 0 0 0 0,-1 0 1 0 0,0 0-1 0 0,1-1 0 0 0,-1 1 0 0 0,1-1 1 0 0,-1 1-1 0 0,1-1 0 0 0,-1 0 0 0 0,1 1 1 0 0,1-1-241 0 0,30 1-383 0 0,-24-1 606 0 0,2 0-1247 0 0,1-1-3281 0 0,0-2-1733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3.341"/>
    </inkml:context>
    <inkml:brush xml:id="br0">
      <inkml:brushProperty name="width" value="0.05" units="cm"/>
      <inkml:brushProperty name="height" value="0.05" units="cm"/>
      <inkml:brushProperty name="color" value="#004F8B"/>
    </inkml:brush>
  </inkml:definitions>
  <inkml:trace contextRef="#ctx0" brushRef="#br0">21 153 13184 0 0,'0'0'604'0'0,"0"0"-14"0"0,0 0-196 0 0,0 0 560 0 0,0 0 286 0 0,2 20 4557 0 0,0 43-2351 0 0,-1-33-4611 0 0,0 0-5969 0 0,-1-29 5088 0 0</inkml:trace>
  <inkml:trace contextRef="#ctx0" brushRef="#br0" timeOffset="1">27 22 5064 0 0,'-3'-5'448'0'0,"3"5"-352"0"0,-1-2-96 0 0,-1-2 0 0 0,-1 2 2256 0 0,2-2 432 0 0,-2 1 96 0 0,0 2 8 0 0,-1 1-1433 0 0,1 0-287 0 0,1 0-56 0 0,2 0-16 0 0,0 0-696 0 0,0 0-144 0 0,-1 2-24 0 0,1-2-5767 0 0,0 2-1153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3.778"/>
    </inkml:context>
    <inkml:brush xml:id="br0">
      <inkml:brushProperty name="width" value="0.05" units="cm"/>
      <inkml:brushProperty name="height" value="0.05" units="cm"/>
      <inkml:brushProperty name="color" value="#004F8B"/>
    </inkml:brush>
  </inkml:definitions>
  <inkml:trace contextRef="#ctx0" brushRef="#br0">15 0 20127 0 0,'0'0'463'0'0,"0"0"61"0"0,-8 14 756 0 0,5-1-992 0 0,2-1 1 0 0,0 0-1 0 0,0 0 1 0 0,1 1-1 0 0,0-1 1 0 0,1 0-1 0 0,0 1 1 0 0,1-1-1 0 0,1 0 1 0 0,0 0-1 0 0,3 7-288 0 0,-6-18-54 0 0,0 0-1 0 0,0-1 0 0 0,0 1 1 0 0,1 0-1 0 0,-1-1 0 0 0,0 1 1 0 0,0 0-1 0 0,0-1 1 0 0,1 1-1 0 0,-1-1 0 0 0,0 1 1 0 0,1 0-1 0 0,-1-1 1 0 0,1 1-1 0 0,-1-1 0 0 0,1 1 1 0 0,-1-1-1 0 0,1 1 0 0 0,-1-1 1 0 0,1 1-1 0 0,-1-1 1 0 0,1 0-1 0 0,-1 1 0 0 0,1-1 1 0 0,0 0-1 0 0,-1 1 0 0 0,1-1 1 0 0,0 0-1 0 0,-1 0 1 0 0,1 0-1 0 0,0 1 0 0 0,-1-1 1 0 0,1 0-1 0 0,0 0 0 0 0,0 0 1 0 0,-1 0-1 0 0,1 0 1 0 0,0 0-1 0 0,-1-1 0 0 0,1 1 1 0 0,0 0-1 0 0,-1 0 1 0 0,1 0-1 0 0,0-1 0 0 0,-1 1 1 0 0,1 0-1 0 0,0-1 0 0 0,-1 1 1 0 0,1 0-1 0 0,-1-1 1 0 0,1 1-1 0 0,-1-1 55 0 0,5-3-236 0 0,0 0-1 0 0,0-1 1 0 0,-1 0 0 0 0,0 0-1 0 0,2-2 237 0 0,-1 1-18 0 0,6-11 160 0 0,-9 13-98 0 0,0 1 0 0 0,0 0 0 0 0,0 0 0 0 0,0 0 0 0 0,1 0 0 0 0,-1 0 0 0 0,1 1 0 0 0,-1-1 0 0 0,1 1 0 0 0,0 0 0 0 0,0-1-44 0 0,-2 3 49 0 0,-1 0 0 0 0,0 0 0 0 0,0 0 0 0 0,1 0 0 0 0,-1 0 0 0 0,0 1 0 0 0,0-1 0 0 0,1 0 0 0 0,-1 0 0 0 0,0 0 0 0 0,0 0 0 0 0,1 0 0 0 0,-1 0 0 0 0,0 0 0 0 0,0 1 0 0 0,0-1 1 0 0,1 0-1 0 0,-1 0 0 0 0,0 0 0 0 0,0 0 0 0 0,0 1 0 0 0,1-1 0 0 0,-1 0 0 0 0,0 0 0 0 0,0 1 0 0 0,0-1 0 0 0,0 0 0 0 0,0 0 0 0 0,0 0 0 0 0,0 1 0 0 0,0-1 0 0 0,0 0 0 0 0,0 0 0 0 0,1 1 0 0 0,-1-1 0 0 0,0 0 0 0 0,0 0 1 0 0,0 1-1 0 0,-1-1 0 0 0,1 0 0 0 0,0 0 0 0 0,0 1 0 0 0,0-1 0 0 0,0 0-49 0 0,1 20 809 0 0,-1-11-367 0 0,0-5-403 0 0,1-1 0 0 0,0 1 0 0 0,0 0 0 0 0,0 0 0 0 0,0 0 0 0 0,1-1 0 0 0,-1 1 0 0 0,1-1 0 0 0,0 1 0 0 0,0-1 0 0 0,0 0 0 0 0,1 1 0 0 0,-1-1-39 0 0,0-1-131 0 0,0-1 0 0 0,0 1 0 0 0,0 0 1 0 0,0-1-1 0 0,0 0 0 0 0,0 1 0 0 0,0-1 0 0 0,1 0 0 0 0,-1 0 0 0 0,0 0 0 0 0,2 0 131 0 0,19 1-4672 0 0,-14-2 2626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4.437"/>
    </inkml:context>
    <inkml:brush xml:id="br0">
      <inkml:brushProperty name="width" value="0.05" units="cm"/>
      <inkml:brushProperty name="height" value="0.05" units="cm"/>
      <inkml:brushProperty name="color" value="#004F8B"/>
    </inkml:brush>
  </inkml:definitions>
  <inkml:trace contextRef="#ctx0" brushRef="#br0">60 64 8288 0 0,'-1'-4'-128'0'0,"1"3"788"0"0,0 0 0 0 0,-1-1-1 0 0,1 1 1 0 0,-1 0 0 0 0,1 0 0 0 0,-1 0-1 0 0,1 0 1 0 0,-1 0 0 0 0,1-1 0 0 0,-1 1-1 0 0,0 0 1 0 0,0 1 0 0 0,0-2-660 0 0,1 2 1224 0 0,0 0-288 0 0,0 0-59 0 0,0 0-76 0 0,0 0-271 0 0,0 0-125 0 0,0 0-21 0 0,1 20 24 0 0,0 1 1 0 0,2-1-1 0 0,0 1 0 0 0,6 16-408 0 0,-19-47-94 0 0,-5-8-220 0 0,10 10 65 0 0,0 0 0 0 0,0 0 0 0 0,1-1 0 0 0,0 1 0 0 0,0-1-1 0 0,1 0 1 0 0,-1-8 249 0 0,2 12-16 0 0,0 0-18 0 0,1 0 0 0 0,0 1-1 0 0,0-1 1 0 0,0 1 0 0 0,1-1-1 0 0,-1-1 35 0 0,1 5 13 0 0,0 0 0 0 0,0 0 0 0 0,0 1-1 0 0,0-1 1 0 0,1 0 0 0 0,-1 0 0 0 0,0 1-1 0 0,0-1 1 0 0,0 0 0 0 0,1 0 0 0 0,-1 1-1 0 0,0-1 1 0 0,1 0 0 0 0,-1 1 0 0 0,1-1-1 0 0,-1 0 1 0 0,1 1 0 0 0,-1-1 0 0 0,1 1-1 0 0,-1-1 1 0 0,1 1 0 0 0,0-1 0 0 0,-1 1-1 0 0,1-1 1 0 0,0 1 0 0 0,-1-1 0 0 0,1 1-1 0 0,0 0 1 0 0,-1 0 0 0 0,1-1 0 0 0,0 1-1 0 0,0 0 1 0 0,-1 0 0 0 0,1 0 0 0 0,0 0-1 0 0,0 0 1 0 0,0 0 0 0 0,-1 0 0 0 0,1 0-1 0 0,0 0-12 0 0,74 1 1679 0 0,-43 0-3800 0 0,-20 1-5524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5.005"/>
    </inkml:context>
    <inkml:brush xml:id="br0">
      <inkml:brushProperty name="width" value="0.05" units="cm"/>
      <inkml:brushProperty name="height" value="0.05" units="cm"/>
      <inkml:brushProperty name="color" value="#004F8B"/>
    </inkml:brush>
  </inkml:definitions>
  <inkml:trace contextRef="#ctx0" brushRef="#br0">2 2 13824 0 0,'0'0'314'0'0,"0"0"46"0"0,0 0 22 0 0,0 0-50 0 0,-1 15 3655 0 0,3 18 209 0 0,-1-26-4186 0 0,1 0 0 0 0,0 0 0 0 0,0 0 1 0 0,0-1-1 0 0,1 1 0 0 0,0-1 1 0 0,0 0-1 0 0,1 1 0 0 0,3 3-10 0 0,-6-8 0 0 0,0-3 0 0 0,0 1 0 0 0,0 0 0 0 0,0-1 0 0 0,-1 1 0 0 0,1 0 0 0 0,0-1 0 0 0,0 1 0 0 0,-1-1 0 0 0,1 0 0 0 0,0 1 0 0 0,-1-1 0 0 0,1 1 0 0 0,0-1 0 0 0,-1 0 0 0 0,1 1 0 0 0,-1-1 0 0 0,0 0 0 0 0,1 0 0 0 0,-1 0 0 0 0,1 1 0 0 0,-1-1 0 0 0,0-1 0 0 0,1 2 0 0 0,2-8 0 0 0,4-6 0 0 0,0 0 0 0 0,0 1 0 0 0,4-5 0 0 0,-8 15 0 0 0,-1-1 0 0 0,1 1 0 0 0,0 0 0 0 0,0 0 0 0 0,0 0 0 0 0,0 0 0 0 0,0 1 0 0 0,0-1 0 0 0,1 1 0 0 0,-1 0 0 0 0,1 0 0 0 0,0 0 0 0 0,0 1 0 0 0,3-2 0 0 0,-6 3 1 0 0,0 0 0 0 0,-1-1 1 0 0,1 1-1 0 0,0 0 0 0 0,0 0 0 0 0,-1 0 0 0 0,1 0 0 0 0,0 0 0 0 0,0 0 0 0 0,0 1 0 0 0,-1-1 1 0 0,1 0-1 0 0,0 0 0 0 0,0 0 0 0 0,-1 1 0 0 0,1-1 0 0 0,0 0 0 0 0,-1 1 0 0 0,1-1 0 0 0,0 1 1 0 0,-1-1-1 0 0,1 1 0 0 0,-1-1 0 0 0,1 1 0 0 0,-1-1 0 0 0,1 1 0 0 0,-1-1 0 0 0,1 1 0 0 0,-1 0 1 0 0,1-1-1 0 0,-1 1 0 0 0,0 0 0 0 0,1-1 0 0 0,-1 1 0 0 0,0 0 0 0 0,0 0 0 0 0,1 0-1 0 0,0 4 128 0 0,0 1-1 0 0,1 0 0 0 0,-2-1 0 0 0,1 1 1 0 0,-1 0-128 0 0,1 7 388 0 0,0-9-385 0 0,0 0 1 0 0,-1 0-1 0 0,2 0 1 0 0,-1 0 0 0 0,0 0-1 0 0,1 0 1 0 0,-1 0-1 0 0,1-1 1 0 0,2 3-4 0 0,10 8-8347 0 0,-9-11 1349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5.510"/>
    </inkml:context>
    <inkml:brush xml:id="br0">
      <inkml:brushProperty name="width" value="0.05" units="cm"/>
      <inkml:brushProperty name="height" value="0.05" units="cm"/>
      <inkml:brushProperty name="color" value="#004F8B"/>
    </inkml:brush>
  </inkml:definitions>
  <inkml:trace contextRef="#ctx0" brushRef="#br0">146 47 13824 0 0,'-1'-1'261'0'0,"-1"0"0"0"0,1 0 0 0 0,-1 0 0 0 0,1 0 0 0 0,-1-1 1 0 0,1 1-1 0 0,0 0 0 0 0,-1-1 0 0 0,1 1 0 0 0,0-1 1 0 0,0 1-1 0 0,-1-2-261 0 0,-6-7 3215 0 0,5 8-3001 0 0,0 0 1 0 0,0 0-1 0 0,0 0 1 0 0,0 0 0 0 0,0 1-1 0 0,0-1 1 0 0,-1 1-1 0 0,1 0 1 0 0,-1 0-1 0 0,1 0 1 0 0,-1 1-1 0 0,1-1 1 0 0,-1 1 0 0 0,1 0-1 0 0,-1 0 1 0 0,1 0-1 0 0,-1 0 1 0 0,1 0-1 0 0,-2 1-214 0 0,2 0 28 0 0,1-1-1 0 0,-1 1 0 0 0,1-1 0 0 0,0 1 0 0 0,-1 0 0 0 0,1 0 1 0 0,0 0-1 0 0,-1 0 0 0 0,1 1 0 0 0,0-1 0 0 0,0 1 1 0 0,0-1-1 0 0,0 1 0 0 0,0 0 0 0 0,1 0 0 0 0,-1-1 0 0 0,0 1 1 0 0,1 0-1 0 0,-1 1 0 0 0,1-1 0 0 0,0 0 0 0 0,0 0 1 0 0,0 1-1 0 0,0-1 0 0 0,0 0 0 0 0,0 1 0 0 0,0 0-27 0 0,1 0-6 0 0,-1-1-1 0 0,1 1 0 0 0,0-1 1 0 0,0 1-1 0 0,0-1 1 0 0,0 1-1 0 0,0-1 0 0 0,1 1 1 0 0,-1-1-1 0 0,1 1 1 0 0,-1-1-1 0 0,1 1 0 0 0,0-1 1 0 0,0 1-1 0 0,0-1 1 0 0,0 0-1 0 0,0 0 0 0 0,1 1 1 0 0,-1-1-1 0 0,1 1 7 0 0,1-1 36 0 0,-1 0-1 0 0,1 0 1 0 0,-1 0-1 0 0,1 0 1 0 0,0 0-1 0 0,-1-1 1 0 0,1 1-1 0 0,0-1 1 0 0,0 1-1 0 0,0-1 0 0 0,0 0 1 0 0,1 0-1 0 0,-1-1 1 0 0,2 1-36 0 0,0 0 20 0 0,0-1-1 0 0,-1 1 1 0 0,1-1-1 0 0,0-1 1 0 0,-1 1 0 0 0,1-1-1 0 0,-1 1 1 0 0,1-1-1 0 0,0-1 1 0 0,-1 1 0 0 0,0-1-1 0 0,1 1 1 0 0,0-2-20 0 0,-2 2-59 0 0,-1-1 1 0 0,1 0-1 0 0,0 1 1 0 0,-1-1-1 0 0,1 0 1 0 0,-1-1-1 0 0,0 1 1 0 0,0 0-1 0 0,0-1 1 0 0,0 1-1 0 0,0-1 1 0 0,1-1 58 0 0,8-20 435 0 0,-10 23-461 0 0,0-1 0 0 0,-1 1 1 0 0,1 0-1 0 0,-1-1 0 0 0,0 1 0 0 0,1 0 0 0 0,-1-1 1 0 0,0 1-1 0 0,0-1 0 0 0,0 1 0 0 0,0 0 0 0 0,0-1 1 0 0,0 1-1 0 0,0-1 0 0 0,0 1 0 0 0,-1-2 26 0 0,1 3 191 0 0,0 0 22 0 0,-1 1-245 0 0,0-1 1 0 0,0 1-1 0 0,0 0 0 0 0,0 0 0 0 0,0 0 1 0 0,0 0-1 0 0,1 0 0 0 0,-1 0 0 0 0,0 0 0 0 0,1 0 1 0 0,-1 0-1 0 0,1 0 0 0 0,-1 0 0 0 0,1 1 1 0 0,-1-1-1 0 0,1 0 0 0 0,0 0 0 0 0,0 0 0 0 0,-1 1 1 0 0,1-1-1 0 0,0 0 0 0 0,0 0 0 0 0,0 1 1 0 0,0-1-1 0 0,1 0 0 0 0,-1 0 0 0 0,0 1 0 0 0,0-1 1 0 0,1 0-1 0 0,0 1 32 0 0,0 2 132 0 0,0 0 1 0 0,0 0 0 0 0,1-1-1 0 0,0 1 1 0 0,0 0-1 0 0,0-1 1 0 0,0 1 0 0 0,0-1-1 0 0,2 1-132 0 0,-3-2-23 0 0,1 0-1 0 0,-1-1 0 0 0,1 0 1 0 0,0 1-1 0 0,-1-1 1 0 0,1 0-1 0 0,0 0 1 0 0,0 0-1 0 0,0 0 0 0 0,0 0 1 0 0,0 0-1 0 0,2 0 24 0 0,17 2-3875 0 0,-13-2-3974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06.506"/>
    </inkml:context>
    <inkml:brush xml:id="br0">
      <inkml:brushProperty name="width" value="0.05" units="cm"/>
      <inkml:brushProperty name="height" value="0.05" units="cm"/>
      <inkml:brushProperty name="color" value="#004F8B"/>
    </inkml:brush>
  </inkml:definitions>
  <inkml:trace contextRef="#ctx0" brushRef="#br0">111 109 17503 0 0,'-11'-15'1904'0'0,"9"13"-1698"0"0,0-1-1 0 0,-1 1 1 0 0,1 0-1 0 0,-1 0 1 0 0,1 0-1 0 0,-1 1 1 0 0,0-1-1 0 0,0 0 1 0 0,0 1-1 0 0,0 0 1 0 0,0 0-1 0 0,0 0 1 0 0,-2 0-206 0 0,3 0 58 0 0,1 1-1 0 0,-1 0 1 0 0,0 0-1 0 0,0 0 1 0 0,1 0 0 0 0,-1 0-1 0 0,0 1 1 0 0,0-1-1 0 0,0 1 1 0 0,1-1 0 0 0,-1 1-1 0 0,0-1 1 0 0,1 1 0 0 0,-1 0-1 0 0,1 0 1 0 0,-1 0-1 0 0,1 0 1 0 0,-1 0 0 0 0,1 0-1 0 0,0 0 1 0 0,-1 0-1 0 0,1 1 1 0 0,0-1 0 0 0,0 0-1 0 0,-1 2-57 0 0,-1 1-5 0 0,1-1 0 0 0,0 1 0 0 0,0 0 0 0 0,0 0 0 0 0,1 0 0 0 0,-1 0 0 0 0,1 0 0 0 0,0 1 0 0 0,0-1-1 0 0,1 0 1 0 0,-1 1 0 0 0,1-1 0 0 0,0 0 0 0 0,0 1 0 0 0,0-1 0 0 0,1 0 0 0 0,-1 0 0 0 0,1 1 0 0 0,0-1 0 0 0,1 3 5 0 0,0-4 72 0 0,-1 1 1 0 0,0-1-1 0 0,1 0 1 0 0,-1 0-1 0 0,1-1 1 0 0,0 1-1 0 0,0 0 1 0 0,0 0-1 0 0,0-1 1 0 0,0 1-1 0 0,1-1 1 0 0,-1 0-1 0 0,1 0 1 0 0,0 0-1 0 0,-1 0 1 0 0,1 0-1 0 0,0 0 1 0 0,0-1 0 0 0,0 0-1 0 0,1 1 1 0 0,-1-1-1 0 0,0 0 1 0 0,0-1-1 0 0,1 1 1 0 0,-1 0-1 0 0,3-1-72 0 0,1 1-202 0 0,0-1-1 0 0,-1 0 1 0 0,1-1-1 0 0,0 1 0 0 0,0-1 1 0 0,-1 0-1 0 0,1-1 1 0 0,-1 0-1 0 0,1 0 1 0 0,-1 0-1 0 0,3-2 203 0 0,-4 1 25 0 0,0 0 0 0 0,-1 0-1 0 0,0 0 1 0 0,1-1 0 0 0,-1 0 0 0 0,0 1 0 0 0,-1-1-1 0 0,1-1 1 0 0,-1 1 0 0 0,1 0 0 0 0,-1-1-1 0 0,-1 0 1 0 0,1 0 0 0 0,0-2-25 0 0,2-3 5 0 0,-1 0 0 0 0,-1-1-1 0 0,1 1 1 0 0,-2-1 0 0 0,0 1 0 0 0,0-1 0 0 0,-1 0 0 0 0,0 0-1 0 0,0 0 1 0 0,-2 1 0 0 0,1-1 0 0 0,-1 0 0 0 0,-2-8-5 0 0,1 59 106 0 0,3-17 238 0 0,1-1-1 0 0,1 1 1 0 0,2-1-1 0 0,2 7-343 0 0,1 7 562 0 0,-8-33-563 0 0,2 5-56 0 0,-2-7-258 0 0,0-1-149 0 0,0 0-43 0 0,8-19-101 0 0,-4 8 517 0 0,0 0 0 0 0,0 0 1 0 0,1 0-1 0 0,1 1 0 0 0,0-1 0 0 0,0 1 0 0 0,1 1 0 0 0,0-1 0 0 0,1 1 0 0 0,0 1 0 0 0,2-2 91 0 0,-9 9-1 0 0,-1 0 0 0 0,1 1 0 0 0,0-1 0 0 0,-1 1 0 0 0,1-1 0 0 0,0 0 0 0 0,0 1 0 0 0,-1-1 0 0 0,1 1 0 0 0,0 0-1 0 0,0-1 1 0 0,0 1 0 0 0,0 0 0 0 0,-1-1 0 0 0,1 1 0 0 0,0 0 0 0 0,0 0 0 0 0,0 0 0 0 0,0 0 0 0 0,0 0 0 0 0,0 0 0 0 0,0 0 0 0 0,0 0-1 0 0,0 0 1 0 0,0 0 1 0 0,0 1 55 0 0,0 0 1 0 0,1-1-1 0 0,-1 1 0 0 0,0 0 0 0 0,0 0 0 0 0,0 0 0 0 0,0 0 0 0 0,0 0 0 0 0,-1 0 0 0 0,1 0 0 0 0,0 0 0 0 0,0 0 0 0 0,-1 0 1 0 0,1 0-1 0 0,0 2-55 0 0,2 5 467 0 0,0 1 0 0 0,0 0 1 0 0,-1 0-1 0 0,2 7-467 0 0,-4-12 75 0 0,2 3 213 0 0,4 24 1411 0 0,1-1-1 0 0,2 2-1698 0 0,-8-25-3190 0 0,-1-7-6185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10.392"/>
    </inkml:context>
    <inkml:brush xml:id="br0">
      <inkml:brushProperty name="width" value="0.05" units="cm"/>
      <inkml:brushProperty name="height" value="0.05" units="cm"/>
      <inkml:brushProperty name="color" value="#004F8B"/>
    </inkml:brush>
  </inkml:definitions>
  <inkml:trace contextRef="#ctx0" brushRef="#br0">135 22 10336 0 0,'0'0'472'0'0,"0"0"-10"0"0,0 0-134 0 0,0 0 527 0 0,0 0 265 0 0,0 0 52 0 0,0 0-40 0 0,-2-3 2925 0 0,-8-7-2112 0 0,8 9-1846 0 0,1 0-1 0 0,0 0 0 0 0,-1 0 0 0 0,1 0 0 0 0,-1 1 0 0 0,1-1 1 0 0,-1 1-1 0 0,0-1 0 0 0,1 1 0 0 0,-1-1 0 0 0,0 1 1 0 0,1 0-1 0 0,-1 0 0 0 0,0 0 0 0 0,1 0 0 0 0,-1 0 1 0 0,0 0-1 0 0,-1 1-98 0 0,-31 6-128 0 0,32-6 121 0 0,-1-1 0 0 0,1 1 0 0 0,0 0 0 0 0,0 0 0 0 0,0 0 0 0 0,-1 1 0 0 0,1-1 0 0 0,0 0 0 0 0,0 1 0 0 0,1-1 0 0 0,-1 1-1 0 0,0 0 1 0 0,1 0 0 0 0,-1-1 0 0 0,0 1 0 0 0,1 1 7 0 0,0-2-33 0 0,1-1 0 0 0,0 1 0 0 0,-1 0 0 0 0,1 0 0 0 0,0-1 0 0 0,0 1-1 0 0,-1 0 1 0 0,1 0 0 0 0,0 0 0 0 0,0 0 0 0 0,0-1 0 0 0,0 1 0 0 0,0 0 0 0 0,0 0 0 0 0,0 0-1 0 0,1 0 1 0 0,-1-1 0 0 0,0 1 0 0 0,0 0 33 0 0,1 1-83 0 0,0-1 0 0 0,0 0-1 0 0,-1 0 1 0 0,1 0 0 0 0,0 0-1 0 0,0 0 1 0 0,0 0 0 0 0,0 0-1 0 0,0 0 1 0 0,0 0 0 0 0,0 0-1 0 0,1 0 1 0 0,-1-1 0 0 0,0 1-1 0 0,1 0 84 0 0,12 5-74 0 0,0-1-1 0 0,0 0 0 0 0,5 0 75 0 0,-8-2 35 0 0,1 1 1 0 0,-1 0-1 0 0,1 0 0 0 0,-1 1 0 0 0,6 4-35 0 0,-16-8 4 0 0,0-1 0 0 0,0 1 0 0 0,0 0 0 0 0,0 0 0 0 0,0 0-1 0 0,0-1 1 0 0,0 1 0 0 0,0 0 0 0 0,-1 0 0 0 0,1 0 0 0 0,0 0-1 0 0,-1 0 1 0 0,1 0 0 0 0,0 1 0 0 0,-1-1 0 0 0,0 0 0 0 0,1 0-1 0 0,-1 0 1 0 0,1 1 0 0 0,-1-1 0 0 0,0 0 0 0 0,0 1-4 0 0,0 0-16 0 0,0 0-1 0 0,0 0 1 0 0,-1 0 0 0 0,1 0 0 0 0,-1 0 0 0 0,1 0 0 0 0,-1 0 0 0 0,0 0-1 0 0,0 0 1 0 0,0-1 0 0 0,0 1 0 0 0,0 0 0 0 0,0 0 16 0 0,-2 2 141 0 0,0-1 1 0 0,0 1 0 0 0,0-1-1 0 0,0 1 1 0 0,-1-1-1 0 0,0 0 1 0 0,1 0 0 0 0,-1-1-1 0 0,0 1 1 0 0,0-1-1 0 0,-3 2-141 0 0,-1-2 171 0 0,0 0 0 0 0,0-1 0 0 0,0 0 0 0 0,0 0 0 0 0,0-1-1 0 0,0 0 1 0 0,0 0 0 0 0,0-1 0 0 0,0 0 0 0 0,0 0 0 0 0,0-1 0 0 0,0 0 0 0 0,-6-3-171 0 0,13 5-207 0 0,0-1 1 0 0,0 1 0 0 0,0-1-1 0 0,0 1 1 0 0,0-1-1 0 0,0 1 1 0 0,0-1 0 0 0,1 0-1 0 0,-1 1 1 0 0,0-1 0 0 0,0 0-1 0 0,1 0 1 0 0,-1 0 0 0 0,0 1-1 0 0,1-1 1 0 0,-1 0 0 0 0,1 0-1 0 0,-1 0 1 0 0,1 0-1 0 0,-1 0 1 0 0,1 0 0 0 0,0 0-1 0 0,0 0 1 0 0,-1 0 0 0 0,1 0-1 0 0,0 0 1 0 0,0 0 0 0 0,0 0-1 0 0,0-1 1 0 0,0 1 0 0 0,0 0-1 0 0,0 0 1 0 0,1 0-1 0 0,-1 0 1 0 0,1-1 206 0 0,3-8-2046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4.862"/>
    </inkml:context>
    <inkml:brush xml:id="br0">
      <inkml:brushProperty name="width" value="0.05" units="cm"/>
      <inkml:brushProperty name="height" value="0.05" units="cm"/>
      <inkml:brushProperty name="color" value="#E71224"/>
    </inkml:brush>
  </inkml:definitions>
  <inkml:trace contextRef="#ctx0" brushRef="#br0">1 2 3224 0 0,'0'0'240'0'0,"0"-1"171"0"0,0 1 1466 0 0,0 0 632 0 0,0 0 120 0 0,3 0 751 0 0,9 1-1608 0 0,34 5-1095 0 0,0 1-3660 0 0,-25-4 1519 0 0,-3 0-8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14.806"/>
    </inkml:context>
    <inkml:brush xml:id="br0">
      <inkml:brushProperty name="width" value="0.05" units="cm"/>
      <inkml:brushProperty name="height" value="0.05" units="cm"/>
      <inkml:brushProperty name="color" value="#004F8B"/>
    </inkml:brush>
  </inkml:definitions>
  <inkml:trace contextRef="#ctx0" brushRef="#br0">131 30 10136 0 0,'-1'0'368'0'0,"0"0"1"0"0,0-1-1 0 0,0 1 0 0 0,1-1 1 0 0,-1 1-1 0 0,0-1 1 0 0,0 0-1 0 0,0 1 0 0 0,1-1 1 0 0,-1 0-1 0 0,0 1 1 0 0,1-1-1 0 0,-1 0 1 0 0,1 0-1 0 0,-1 1 0 0 0,1-1 1 0 0,-1 0-1 0 0,1 0 1 0 0,0 0-1 0 0,-1 0-368 0 0,1 0 122 0 0,0 0 1 0 0,-1 0-1 0 0,1 0 1 0 0,-1 1-1 0 0,1-1 1 0 0,0 0-1 0 0,-1 0 0 0 0,1 0 1 0 0,-1 1-1 0 0,0-1 1 0 0,1 0-1 0 0,-1 1 0 0 0,0-1 1 0 0,1 1-1 0 0,-1-1 1 0 0,0 1-1 0 0,0-1 0 0 0,1 1 1 0 0,-1-1-1 0 0,0 1 1 0 0,0 0-1 0 0,0-1 1 0 0,0 1-1 0 0,1 0 0 0 0,-1 0 1 0 0,0-1-1 0 0,0 1 1 0 0,0 0-1 0 0,0 0-122 0 0,-3 0 15 0 0,-1 1 0 0 0,1-1 1 0 0,0 1-1 0 0,-1 0 0 0 0,1 0 0 0 0,0 0 0 0 0,0 1 1 0 0,0-1-1 0 0,0 1 0 0 0,0 0 0 0 0,0 0 0 0 0,1 1 1 0 0,-1-1-1 0 0,0 1 0 0 0,1 0 0 0 0,0 0 0 0 0,0 0 0 0 0,0 0 1 0 0,0 0-1 0 0,0 1 0 0 0,1-1 0 0 0,-1 1 0 0 0,1-1 1 0 0,0 1-1 0 0,0 0 0 0 0,1 0 0 0 0,-1 0 0 0 0,1 1-15 0 0,0-3 17 0 0,1-1 0 0 0,-1 0 0 0 0,1 1 0 0 0,0-1 0 0 0,0 1 0 0 0,-1-1 0 0 0,1 0 0 0 0,0 1 0 0 0,0-1 0 0 0,1 1 0 0 0,-1-1 0 0 0,0 0 0 0 0,0 1 0 0 0,1-1 0 0 0,-1 1 0 0 0,1-1 0 0 0,-1 0 0 0 0,1 0 0 0 0,-1 1 0 0 0,1-1 0 0 0,0 0 0 0 0,0 0 0 0 0,0 0 0 0 0,-1 0 0 0 0,1 1 0 0 0,0-1 0 0 0,0-1 0 0 0,0 1 0 0 0,1 0 0 0 0,-1 0 0 0 0,0 0 0 0 0,0 0 0 0 0,0-1 0 0 0,1 1 0 0 0,0 0-17 0 0,4 1 90 0 0,0 0-1 0 0,0 0 1 0 0,0 0-1 0 0,0 0 1 0 0,1-1-1 0 0,-1 0 1 0 0,1-1-90 0 0,6 1 353 0 0,0-1 0 0 0,1 0-1 0 0,-1-1 1 0 0,4-1-353 0 0,14-3-2296 0 0,-8 2-3535 0 0,-15 2-1050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15.282"/>
    </inkml:context>
    <inkml:brush xml:id="br0">
      <inkml:brushProperty name="width" value="0.05" units="cm"/>
      <inkml:brushProperty name="height" value="0.05" units="cm"/>
      <inkml:brushProperty name="color" value="#004F8B"/>
    </inkml:brush>
  </inkml:definitions>
  <inkml:trace contextRef="#ctx0" brushRef="#br0">0 1 13824 0 0,'0'0'314'0'0,"0"0"-236"0"0,0 0 0 0 0,0 0 0 0 0,0 0-1 0 0,0 0 1 0 0,0 0 0 0 0,0 0 0 0 0,0 0 0 0 0,0 0-1 0 0,0 0 1 0 0,0 0 0 0 0,0 0 0 0 0,0 0 0 0 0,0 0-1 0 0,0 0 1 0 0,0 0 0 0 0,0 0 0 0 0,0 0-1 0 0,0 0 1 0 0,0 0 0 0 0,1 0 0 0 0,-1 0 0 0 0,0 0-1 0 0,0 0 1 0 0,0 0 0 0 0,0 0 0 0 0,0 0 0 0 0,0 0-1 0 0,0 0 1 0 0,0 0 0 0 0,0 0 0 0 0,0 0 0 0 0,0 0-1 0 0,0 0 1 0 0,0 0 0 0 0,0 0 0 0 0,0 0 0 0 0,0 0-1 0 0,0 0 1 0 0,0 0 0 0 0,0 0 0 0 0,0 0-1 0 0,0 0 1 0 0,0 0 0 0 0,0 0 0 0 0,0 0 0 0 0,0 0-1 0 0,0 0 1 0 0,0 0 0 0 0,0 0 0 0 0,0 0 0 0 0,0 0-1 0 0,0 0 1 0 0,0 0 0 0 0,0 0 0 0 0,0 0-78 0 0,3 9 572 0 0,-1 1 0 0 0,-1 0 0 0 0,0 0 0 0 0,0 1 1 0 0,-1 0-573 0 0,3 24 193 0 0,-1-16-193 0 0,-1-6 0 0 0,1 1 0 0 0,1-1 0 0 0,0 0 0 0 0,2 3 0 0 0,-3-4-12 0 0,10-26-1312 0 0,-7 8 1255 0 0,0 0 0 0 0,0 0-1 0 0,0 0 1 0 0,1 1 0 0 0,0 0-1 0 0,0 0 1 0 0,0 1 0 0 0,1-1-1 0 0,6-2 70 0 0,-13 7 0 0 0,1-1 0 0 0,-1 1 0 0 0,0 0-1 0 0,1 0 1 0 0,-1 0 0 0 0,0 0 0 0 0,1 0-1 0 0,-1 0 1 0 0,1 0 0 0 0,-1 0 0 0 0,0 0-1 0 0,1 0 1 0 0,-1 0 0 0 0,1 0 0 0 0,-1 0-1 0 0,0 0 1 0 0,1 0 0 0 0,-1 1-1 0 0,0-1 1 0 0,1 0 0 0 0,-1 0 0 0 0,0 0-1 0 0,1 0 1 0 0,-1 1 0 0 0,0-1 0 0 0,1 0-1 0 0,-1 0 1 0 0,0 1 0 0 0,0-1 0 0 0,1 0-1 0 0,-1 1 1 0 0,0-1 0 0 0,0 0 0 0 0,1 1-1 0 0,-1-1 1 0 0,0 0 0 0 0,0 1 0 0 0,0-1-1 0 0,0 0 1 0 0,0 1 0 0 0,0-1-1 0 0,1 0 1 0 0,-1 1 0 0 0,0-1 0 0 0,0 1 0 0 0,1 19 419 0 0,-1-16 19 0 0,1 1-293 0 0,-1-3-45 0 0,0 0 1 0 0,0 0 0 0 0,0 0 0 0 0,1 0-1 0 0,-1 0 1 0 0,1 0 0 0 0,-1 0 0 0 0,1-1 0 0 0,0 1-1 0 0,0 0 1 0 0,0 0-101 0 0,14 11-4136 0 0,-10-9-2314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16.245"/>
    </inkml:context>
    <inkml:brush xml:id="br0">
      <inkml:brushProperty name="width" value="0.05" units="cm"/>
      <inkml:brushProperty name="height" value="0.05" units="cm"/>
      <inkml:brushProperty name="color" value="#004F8B"/>
    </inkml:brush>
  </inkml:definitions>
  <inkml:trace contextRef="#ctx0" brushRef="#br0">142 47 11976 0 0,'1'-1'109'0'0,"0"-1"0"0"0,0 1 0 0 0,0 0 0 0 0,-1-1 0 0 0,1 1 0 0 0,-1-1 0 0 0,1 1 0 0 0,-1-1 0 0 0,0 1 0 0 0,1-1 0 0 0,-1 0 0 0 0,0 1 0 0 0,0-1 0 0 0,0 1 0 0 0,0-1 0 0 0,0 0-109 0 0,0 2 108 0 0,0-1 0 0 0,0 0 1 0 0,0 1-1 0 0,-1-1 0 0 0,1 0 1 0 0,0 1-1 0 0,0-1 0 0 0,0 0 1 0 0,0 1-1 0 0,-1-1 0 0 0,1 1 1 0 0,0-1-1 0 0,-1 1 0 0 0,1-1 1 0 0,-1 1-1 0 0,1-1 1 0 0,0 1-1 0 0,-1-1 0 0 0,1 1 1 0 0,-1-1-1 0 0,1 1 0 0 0,-1 0 1 0 0,1-1-1 0 0,-1 1 0 0 0,0 0 1 0 0,1-1-1 0 0,-1 1 0 0 0,1 0 1 0 0,-1 0-1 0 0,0-1 0 0 0,1 1 1 0 0,-1 0-1 0 0,0 0 0 0 0,1 0 1 0 0,-1 0-1 0 0,1 0 0 0 0,-1 0 1 0 0,0 0-109 0 0,-19-2 2042 0 0,2-1-931 0 0,13 3-1029 0 0,0 0 0 0 0,1 1 0 0 0,-1 0 0 0 0,0 0 0 0 0,1 0-1 0 0,-1 1 1 0 0,1-1 0 0 0,0 1 0 0 0,-1 0 0 0 0,1 0 0 0 0,0 1 0 0 0,0-1 0 0 0,0 1-82 0 0,1-1 73 0 0,1 0 0 0 0,0 0 0 0 0,-1 0 1 0 0,1 0-1 0 0,0 1 0 0 0,0-1 0 0 0,0 1 1 0 0,0-1-1 0 0,1 1 0 0 0,-1 0 0 0 0,1-1 0 0 0,-1 1 1 0 0,1 0-1 0 0,0 0 0 0 0,0 0 0 0 0,0 0 1 0 0,1 0-1 0 0,-1 0 0 0 0,1 0 0 0 0,-1 2-73 0 0,1-4 0 0 0,1 0 0 0 0,-1 0 0 0 0,0 0 0 0 0,0 0 0 0 0,1 0 0 0 0,-1 0 0 0 0,0 0 0 0 0,1 0 0 0 0,-1 0 0 0 0,1 0 0 0 0,-1 0 0 0 0,1 0 0 0 0,0-1 0 0 0,-1 1 0 0 0,1 0 0 0 0,0 0 0 0 0,0 0 0 0 0,-1-1 0 0 0,1 1 0 0 0,0 0 0 0 0,0-1 0 0 0,0 1 0 0 0,0-1 0 0 0,0 1 0 0 0,0-1 0 0 0,0 0 0 0 0,0 1 0 0 0,3 0 0 0 0,0 0 0 0 0,-1 0 0 0 0,1 0 0 0 0,0 0 0 0 0,0-1 0 0 0,0 1 0 0 0,2-1 1 0 0,0 0-1 0 0,0 0 1 0 0,0 0-1 0 0,0-1 0 0 0,0 0 1 0 0,0 0-1 0 0,0 0 1 0 0,0-1-1 0 0,1-1 0 0 0,-4 2-5 0 0,-1 0 0 0 0,1 0-1 0 0,0-1 1 0 0,-1 0 0 0 0,1 1 0 0 0,-1-1-1 0 0,0 0 1 0 0,1 0 0 0 0,-1 0 0 0 0,0 0-1 0 0,0-1 1 0 0,-1 1 0 0 0,1-1 0 0 0,0 1-1 0 0,-1-1 1 0 0,1 1 0 0 0,-1-1 0 0 0,0 0-1 0 0,0-1 6 0 0,0 4 2 0 0,-1-2-6 0 0,1 0 1 0 0,0 0-1 0 0,0 0 0 0 0,-1 0 0 0 0,1-1 0 0 0,-1 1 0 0 0,0 0 1 0 0,0 0-1 0 0,0 0 0 0 0,0 0 0 0 0,0-1 0 0 0,0 1 0 0 0,-1-2 4 0 0,1 4 76 0 0,-7 2 0 0 0,6 0-77 0 0,0-1 0 0 0,0 1 0 0 0,1 0 0 0 0,-1-1 0 0 0,1 1 0 0 0,-1-1 0 0 0,1 1 0 0 0,0 0 0 0 0,0-1 0 0 0,0 1 0 0 0,0 0 0 0 0,0 0 0 0 0,0-1 0 0 0,0 1 0 0 0,0 0 0 0 0,1-1 0 0 0,-1 1 1 0 0,1 1 11 0 0,0 0 0 0 0,0 0 0 0 0,0 0 0 0 0,0 0 0 0 0,1 0 0 0 0,-1 0 0 0 0,1 0 0 0 0,0 0-11 0 0,0-1 62 0 0,0 0 1 0 0,0 0-1 0 0,0 0 1 0 0,0 0-1 0 0,1-1 0 0 0,-1 1 1 0 0,0-1-1 0 0,1 1 1 0 0,0-1-1 0 0,-1 0 0 0 0,1 0 1 0 0,0 0-1 0 0,-1 0 1 0 0,1-1-63 0 0,2 2 109 0 0,0-1 1 0 0,0-1 0 0 0,1 1-1 0 0,-1-1 1 0 0,0 0 0 0 0,0 0-1 0 0,0 0-109 0 0,-3-1-4 0 0,-1 1-1 0 0,1 0 1 0 0,-1-1-1 0 0,0 0 1 0 0,1 1 0 0 0,-1-1-1 0 0,0 0 1 0 0,0 0-1 0 0,1 0 1 0 0,-1 0-1 0 0,0 0 1 0 0,0 0-1 0 0,0 0 1 0 0,0 0 0 0 0,0 0-1 0 0,0 0 1 0 0,-1-1-1 0 0,1 1 1 0 0,0 0-1 0 0,-1-1 1 0 0,1 1-1 0 0,-1 0 1 0 0,1-1 4 0 0,2-7-56 0 0,0 0 0 0 0,-1 0 0 0 0,1-4 56 0 0,-2 6-27 0 0,0-7-205 0 0,-1 13 202 0 0,0 0 0 0 0,0 1 0 0 0,0-1 0 0 0,0 0 0 0 0,0 0 0 0 0,0 1 0 0 0,0-1 0 0 0,0 0 0 0 0,0 0 0 0 0,0 1-1 0 0,0-1 1 0 0,0 0 0 0 0,1 1 0 0 0,-1-1 0 0 0,0 0 0 0 0,1 1 0 0 0,-1-1 0 0 0,0 0 0 0 0,1 1 0 0 0,-1-1 0 0 0,1 0 0 0 0,-1 1 0 0 0,1-1 0 0 0,-1 1 0 0 0,1-1 30 0 0,-1 1-184 0 0,-5 15 0 0 0,4-12 268 0 0,1-1 0 0 0,0 0 0 0 0,-1 1 1 0 0,1-1-1 0 0,0 0 0 0 0,0 0 0 0 0,1 1 0 0 0,-1-1 0 0 0,0 0 0 0 0,1 0 0 0 0,-1 1 0 0 0,1-1 0 0 0,0 0 0 0 0,0 0 0 0 0,0 0 0 0 0,0 0 0 0 0,0 0 0 0 0,0 0 0 0 0,0 0 1 0 0,1 0-1 0 0,0 0-84 0 0,0 2 202 0 0,2 1-92 0 0,-1 0 1 0 0,2 0-1 0 0,-1-1 0 0 0,0 1 0 0 0,1-1 0 0 0,0 0 0 0 0,0 0 1 0 0,0 0-1 0 0,1-1 0 0 0,-1 0 0 0 0,2 1-110 0 0,-6-4 11 0 0,0 0 0 0 0,0 0-1 0 0,0 1 1 0 0,-1-1 0 0 0,1 0-1 0 0,0 0 1 0 0,0 0 0 0 0,0 0-1 0 0,0 0 1 0 0,0 0 0 0 0,0 0-1 0 0,0-1 1 0 0,0 1 0 0 0,0 0-1 0 0,0 0 1 0 0,-1-1 0 0 0,1 1-1 0 0,0 0 1 0 0,0-1 0 0 0,0 1-11 0 0,1-2 11 0 0,1 0 0 0 0,-1 1 1 0 0,0-1-1 0 0,0 0 0 0 0,0 0 1 0 0,0 0-1 0 0,1-1-11 0 0,1-3-104 0 0,0 0-1 0 0,0-1 1 0 0,0 1-1 0 0,0-1 1 0 0,-1 0 104 0 0,-1 2-85 0 0,7-16-507 0 0,-5 15 227 0 0,-4 6 359 0 0,0 0 0 0 0,0 0 0 0 0,0 0 1 0 0,0 0-1 0 0,0 0 0 0 0,0 0 0 0 0,0 0 1 0 0,0 0-1 0 0,0 0 0 0 0,0 1 0 0 0,0-1 0 0 0,0 0 1 0 0,0 0-1 0 0,0 0 0 0 0,0 0 0 0 0,0 0 1 0 0,0 0-1 0 0,0 0 0 0 0,0 0 0 0 0,0 0 0 0 0,0 0 1 0 0,0 0-1 0 0,0 0 0 0 0,0 0 0 0 0,0 0 1 0 0,0 0-1 0 0,0 0 0 0 0,0 0 0 0 0,0 0 0 0 0,0 0 1 0 0,0 0-1 0 0,0 0 0 0 0,0 0 0 0 0,0 0 0 0 0,0 0 1 0 0,0 1-1 0 0,0-1 0 0 0,0 0 0 0 0,0 0 1 0 0,0 0-1 0 0,0 0 0 0 0,0 0 0 0 0,0 0 0 0 0,0 0 1 0 0,0 0-1 0 0,0 0 0 0 0,1 0 0 0 0,-1 0 1 0 0,0 0-1 0 0,0 0 0 0 0,0 0 0 0 0,0 0 0 0 0,0 0 1 0 0,0 0-1 0 0,0 0 0 0 0,0 0 0 0 0,0 0 1 0 0,0 0-1 0 0,0 0 0 0 0,0-1 0 0 0,0 1 6 0 0,0 5 1 0 0,0 0 0 0 0,0-1 1 0 0,1 1-1 0 0,-1-1 0 0 0,1 1 0 0 0,0-1 0 0 0,1 1 0 0 0,-1-1 0 0 0,1 0 0 0 0,0 1 1 0 0,0-1-1 0 0,0 0 0 0 0,0 0 0 0 0,1-1 0 0 0,-1 1 0 0 0,1 0 0 0 0,0-1 0 0 0,0 1 0 0 0,1-1 1 0 0,-1 0-1 0 0,1 0 0 0 0,-1-1 0 0 0,1 1 0 0 0,0-1 0 0 0,0 1 0 0 0,0-1 0 0 0,0 0 1 0 0,0-1-1 0 0,1 1 0 0 0,-1-1 0 0 0,2 0-1 0 0,11 0-2535 0 0,-8-1-5656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17.082"/>
    </inkml:context>
    <inkml:brush xml:id="br0">
      <inkml:brushProperty name="width" value="0.05" units="cm"/>
      <inkml:brushProperty name="height" value="0.05" units="cm"/>
      <inkml:brushProperty name="color" value="#004F8B"/>
    </inkml:brush>
  </inkml:definitions>
  <inkml:trace contextRef="#ctx0" brushRef="#br0">0 49 17303 0 0,'0'0'396'0'0,"3"5"3576"0"0,4-4-3727 0 0,0 1 1 0 0,0-1-1 0 0,0 0 0 0 0,0 0 0 0 0,0-1 0 0 0,1 0 0 0 0,3-1-245 0 0,-8 1 15 0 0,1 0 0 0 0,0-1 0 0 0,-1 0 0 0 0,1 0 0 0 0,-1 0 0 0 0,1 0 0 0 0,-1-1 0 0 0,1 1 0 0 0,-1-1 0 0 0,0 0 1 0 0,0 0-1 0 0,0 0 0 0 0,0 0 0 0 0,0-1 0 0 0,1 0-15 0 0,-3 2 0 0 0,-1 1 0 0 0,1 0 0 0 0,-1-1 0 0 0,1 1 0 0 0,-1-1 0 0 0,1 1 0 0 0,-1-1 0 0 0,0 0 0 0 0,1 1 0 0 0,-1-1 0 0 0,0 1 0 0 0,1-1 0 0 0,-1 0 0 0 0,0 1 0 0 0,0-1 0 0 0,1 0 0 0 0,-1 1 0 0 0,0-1 0 0 0,0 0 0 0 0,0 1 0 0 0,0-1 0 0 0,0 0 0 0 0,0 1 0 0 0,0-1 0 0 0,0 0 0 0 0,0 1 0 0 0,-1-1 0 0 0,1 0 0 0 0,0 1 0 0 0,0-1 0 0 0,-1 0 0 0 0,1 1 0 0 0,0-1 0 0 0,-1 0 0 0 0,1 1 0 0 0,0-1 0 0 0,-1 1 0 0 0,1-1 0 0 0,-1 1 0 0 0,1-1 0 0 0,-1 1 0 0 0,1-1 0 0 0,-1 1 0 0 0,1 0 0 0 0,-1-1 0 0 0,0 1 0 0 0,1 0 0 0 0,-1-1 0 0 0,1 1 0 0 0,-1 0 0 0 0,0 0 0 0 0,1-1 0 0 0,-1 1 0 0 0,0 0-1 0 0,-2-1-9 0 0,0 0 0 0 0,0 0 0 0 0,-1 0 0 0 0,1 1 0 0 0,0-1 0 0 0,0 1 0 0 0,-1 0 0 0 0,1 0-1 0 0,0 0 1 0 0,-4 0 10 0 0,3 1-18 0 0,0 0 0 0 0,1 1 0 0 0,-1-1 0 0 0,0 1 0 0 0,0 0 0 0 0,1 0 0 0 0,-1 0 0 0 0,1 1-1 0 0,-1-1 1 0 0,1 1 0 0 0,0-1 0 0 0,0 1 0 0 0,0 0 0 0 0,1 0 0 0 0,-1 1 0 0 0,0 0 18 0 0,2-2 18 0 0,0 0 1 0 0,0 0-1 0 0,0 0 0 0 0,0 0 1 0 0,0 0-1 0 0,1 1 0 0 0,-1-1 1 0 0,1 0-1 0 0,-1 0 0 0 0,1 0 1 0 0,0 0-1 0 0,0 1 1 0 0,0-1-1 0 0,0 0 0 0 0,0 0 1 0 0,1 0-1 0 0,-1 1 0 0 0,0-1 1 0 0,1 0-1 0 0,0 0 0 0 0,0 0 1 0 0,-1 0-1 0 0,1 0 0 0 0,0 0 1 0 0,1 0-1 0 0,-1 0 1 0 0,0 0-1 0 0,1-1 0 0 0,-1 1 1 0 0,2 1-19 0 0,1 1-14 0 0,0 1 0 0 0,1-1 0 0 0,0 0 0 0 0,0-1 0 0 0,0 1 0 0 0,0-1 0 0 0,1 0 0 0 0,-1 0 0 0 0,1-1 0 0 0,0 1 0 0 0,-1-1 0 0 0,1-1 0 0 0,0 1 0 0 0,0-1 0 0 0,1 0 0 0 0,2 0 14 0 0,4 0 3 0 0,0-1-1 0 0,0-1 1 0 0,0 0 0 0 0,0-1-1 0 0,0-1 1 0 0,-1 0-1 0 0,5-1-2 0 0,-16 3 0 0 0,0 1 0 0 0,0-1 0 0 0,1 1 0 0 0,-1 0 0 0 0,1-1 0 0 0,-1 1 0 0 0,0 0 0 0 0,1 0 0 0 0,-1 0 0 0 0,1 0 0 0 0,-1 0 0 0 0,1 0 0 0 0,-1 1 0 0 0,0 0 0 0 0,1 0 0 0 0,-1 0 0 0 0,0 0 0 0 0,0 1 0 0 0,1-1 0 0 0,-1 0 0 0 0,0 0 0 0 0,0 1 0 0 0,-1-1 0 0 0,2 1 0 0 0,5 5 0 0 0,-7-8 167 0 0,1 0 0 0 0,-1-1 0 0 0,0 1 0 0 0,0 0 0 0 0,0 0-1 0 0,0 0 1 0 0,0 0 0 0 0,0-1 0 0 0,0 1 0 0 0,0 0 0 0 0,0 0 0 0 0,0 0-1 0 0,-1-1-166 0 0,1 0-169 0 0,0-7 29 0 0,0 0 0 0 0,1 0 0 0 0,0 0 0 0 0,0 0 0 0 0,1 1 0 0 0,0-1 0 0 0,2-4 140 0 0,-3 10-42 0 0,0 0-1 0 0,0 0 0 0 0,1 1 1 0 0,0-1-1 0 0,-1 1 1 0 0,1-1-1 0 0,0 1 0 0 0,0 0 1 0 0,0-1-1 0 0,0 1 1 0 0,0 0-1 0 0,1 0 0 0 0,-1 1 1 0 0,1-1-1 0 0,-1 0 1 0 0,1 1-1 0 0,0-1 0 0 0,-1 1 1 0 0,1 0-1 0 0,0 0 0 0 0,0 0 1 0 0,0 1-1 0 0,3-1 43 0 0,-4 0 11 0 0,1 1 0 0 0,0 0-1 0 0,-1 0 1 0 0,1 0 0 0 0,0 0-1 0 0,0 0 1 0 0,-1 0 0 0 0,1 1-1 0 0,0-1 1 0 0,-1 1 0 0 0,1 0-1 0 0,-1 0 1 0 0,1 0 0 0 0,-1 0-1 0 0,1 1 1 0 0,-1-1 0 0 0,0 0-1 0 0,0 1 1 0 0,0 0 0 0 0,1-1-1 0 0,-1 1 1 0 0,-1 0 0 0 0,1 0-1 0 0,0 0 1 0 0,0 1 0 0 0,-1-1-1 0 0,1 0 1 0 0,-1 1-11 0 0,3 4 68 0 0,-1 0 1 0 0,1 1-1 0 0,-2-1 0 0 0,1 1 1 0 0,-1 0-1 0 0,0-1 0 0 0,-1 1 1 0 0,1 8-69 0 0,-1-6 229 0 0,2 15 752 0 0,2-9-9181 0 0,-3-14 681 0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17.445"/>
    </inkml:context>
    <inkml:brush xml:id="br0">
      <inkml:brushProperty name="width" value="0.05" units="cm"/>
      <inkml:brushProperty name="height" value="0.05" units="cm"/>
      <inkml:brushProperty name="color" value="#004F8B"/>
    </inkml:brush>
  </inkml:definitions>
  <inkml:trace contextRef="#ctx0" brushRef="#br0">13 4 15000 0 0,'10'-4'1793'0'0,"-10"4"-1692"0"0,1 0 1 0 0,-1 0-1 0 0,0 0 1 0 0,1 1-1 0 0,-1-1 1 0 0,0 0-1 0 0,0 0 1 0 0,1 0-1 0 0,-1 0 1 0 0,0 0-1 0 0,0 0 1 0 0,1 0-1 0 0,-1 1 0 0 0,0-1 1 0 0,0 0-1 0 0,1 0 1 0 0,-1 0-1 0 0,0 1 1 0 0,0-1-1 0 0,0 0 1 0 0,1 0-1 0 0,-1 1 1 0 0,0-1-1 0 0,0 0 1 0 0,0 0-1 0 0,0 1 1 0 0,0-1-1 0 0,0 0 1 0 0,0 0-1 0 0,0 1 1 0 0,1-1-1 0 0,-1 0 0 0 0,0 1-101 0 0,2 9 1944 0 0,-3-6-1538 0 0,1 1 0 0 0,-1-1 1 0 0,0 1-1 0 0,0-1 0 0 0,-1 1 1 0 0,1-1-1 0 0,-1 0 0 0 0,0 0 1 0 0,0 1-407 0 0,-14 20-1715 0 0,13-21-6888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18.635"/>
    </inkml:context>
    <inkml:brush xml:id="br0">
      <inkml:brushProperty name="width" value="0.05" units="cm"/>
      <inkml:brushProperty name="height" value="0.05" units="cm"/>
      <inkml:brushProperty name="color" value="#004F8B"/>
    </inkml:brush>
  </inkml:definitions>
  <inkml:trace contextRef="#ctx0" brushRef="#br0">7 2 5984 0 0,'0'0'464'0'0,"0"0"-12"0"0,0 0 1088 0 0,0 0 510 0 0,0 0 102 0 0,0 0-150 0 0,0 0-721 0 0,0 0-317 0 0,-4 19 3589 0 0,3-14-4550 0 0,0-1-1 0 0,1 0 0 0 0,0 0 1 0 0,-1 0-1 0 0,2 0 1 0 0,-1 0-1 0 0,0 0 1 0 0,1 1-1 0 0,0-1 1 0 0,0 0-1 0 0,0 0 1 0 0,0 0-1 0 0,1 0-2 0 0,-1-1-5 0 0,-1-1 0 0 0,1 0 0 0 0,0 0 0 0 0,0 0 0 0 0,1 0 0 0 0,-1 0 0 0 0,0 0 0 0 0,0 0 0 0 0,1 0 0 0 0,-1 0 0 0 0,1 0 0 0 0,0-1 0 0 0,0 1 0 0 0,-1-1 0 0 0,1 1 0 0 0,0-1 0 0 0,0 0 0 0 0,0 0 0 0 0,1 0 0 0 0,-1 0 0 0 0,0 0 0 0 0,0 0 0 0 0,2 0 5 0 0,-2-1-20 0 0,0 0-1 0 0,0 0 0 0 0,0 0 1 0 0,0-1-1 0 0,0 1 0 0 0,0 0 1 0 0,0-1-1 0 0,0 0 0 0 0,0 1 0 0 0,0-1 1 0 0,0 0-1 0 0,0 0 0 0 0,-1 0 1 0 0,1 0-1 0 0,0 0 0 0 0,-1 0 1 0 0,1-1-1 0 0,0 1 0 0 0,0-2 21 0 0,4-3 23 0 0,0-1-1 0 0,-1 0 0 0 0,0 0 1 0 0,1-2-23 0 0,5-7 313 0 0,-11 16-437 0 0,0 0-18 0 0,1 3-77 0 0,0 1 0 0 0,1-1 0 0 0,-1 0 0 0 0,1 0-1 0 0,0 1 1 0 0,0-1 0 0 0,0 0 0 0 0,1 0 219 0 0,-1 0 121 0 0,-1-1-71 0 0,1-1 0 0 0,-1 1 0 0 0,0 0 0 0 0,1-1 0 0 0,-1 0 0 0 0,1 1 0 0 0,0-1 0 0 0,-1 0 0 0 0,1 0 0 0 0,0 0 0 0 0,0 0 0 0 0,0 0 0 0 0,0 0 0 0 0,1 0-50 0 0,10 5-566 0 0,-7-4 745 0 0,-1 1 0 0 0,1-1 1 0 0,-1 0-1 0 0,1 0 0 0 0,0-1 1 0 0,0 1-1 0 0,5-1-179 0 0,-8 0 25 0 0,-1-1-1 0 0,0 0 1 0 0,0 0 0 0 0,0-1 0 0 0,0 1 0 0 0,0 0 0 0 0,0-1-1 0 0,1 1 1 0 0,-1-1 0 0 0,0 1 0 0 0,0-1 0 0 0,0 0-1 0 0,-1 0 1 0 0,1 0 0 0 0,0 0 0 0 0,0-1 0 0 0,0 1-1 0 0,-1 0 1 0 0,1-1 0 0 0,-1 1 0 0 0,1-1 0 0 0,-1 1 0 0 0,1-1-1 0 0,-1 0-24 0 0,0 1 1 0 0,-1 0 0 0 0,1 0 0 0 0,-1 0 0 0 0,1 0 0 0 0,-1 0 0 0 0,1 0 0 0 0,-1 0 0 0 0,0 0 0 0 0,0 0 0 0 0,1 0 0 0 0,-1 0 0 0 0,0 0 0 0 0,0 0 0 0 0,0 0 0 0 0,0 0 0 0 0,0 0 0 0 0,-1 0 0 0 0,1 0 0 0 0,0 0 0 0 0,0 0 0 0 0,-1 0 0 0 0,1 0 0 0 0,0 0 0 0 0,-1 0 0 0 0,1 0 0 0 0,-1 0 0 0 0,0 0 0 0 0,1 0 0 0 0,-1 0 0 0 0,1 1 0 0 0,-1-1 0 0 0,0 0-1 0 0,-14-19 713 0 0,12 17-681 0 0,1-1 0 0 0,-1 1 0 0 0,0 0 0 0 0,1 0 0 0 0,-2 0-1 0 0,1 0 1 0 0,-1-1-32 0 0,0 1-34 0 0,-21-13-184 0 0,25 16 145 0 0,-1 0 0 0 0,1-1 0 0 0,-1 1 1 0 0,0 0-1 0 0,1-1 0 0 0,-1 1 1 0 0,1 0-1 0 0,-1 0 0 0 0,0-1 0 0 0,1 1 1 0 0,-1 0-1 0 0,0 0 0 0 0,0 0 1 0 0,1 0-1 0 0,-1 0 0 0 0,0 0 0 0 0,1 0 1 0 0,-1 0-1 0 0,0 0 0 0 0,1 0 0 0 0,-1 1 1 0 0,0-1-1 0 0,1 0 0 0 0,-1 0 1 0 0,0 1-1 0 0,1-1 0 0 0,-1 0 0 0 0,1 1 1 0 0,-1-1-1 0 0,1 0 0 0 0,-1 1 1 0 0,1-1-1 0 0,-1 1 0 0 0,1-1 73 0 0,-1 1-1019 0 0,1-1-5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19.395"/>
    </inkml:context>
    <inkml:brush xml:id="br0">
      <inkml:brushProperty name="width" value="0.05" units="cm"/>
      <inkml:brushProperty name="height" value="0.05" units="cm"/>
      <inkml:brushProperty name="color" value="#004F8B"/>
    </inkml:brush>
  </inkml:definitions>
  <inkml:trace contextRef="#ctx0" brushRef="#br0">10 42 6912 0 0,'0'0'340'0'0,"-1"0"-1"0"0,1 0 1 0 0,-1 0 0 0 0,1 0 0 0 0,0 0 0 0 0,-1 0-1 0 0,1 0 1 0 0,-1 0 0 0 0,1 0 0 0 0,-1 0 0 0 0,1 0-1 0 0,0 0 1 0 0,-1 0 0 0 0,1 0 0 0 0,-1 0 0 0 0,1 1 0 0 0,0-1-1 0 0,-1 0 1 0 0,1 0 0 0 0,0 0 0 0 0,-1 1 0 0 0,1-1-1 0 0,-1 0-339 0 0,7 6 3956 0 0,12 3-3224 0 0,-14-8-726 0 0,-1 0 0 0 0,1-1-1 0 0,-1 1 1 0 0,1-1 0 0 0,-1 1-1 0 0,1-1 1 0 0,-1 0-1 0 0,1-1 1 0 0,-1 1 0 0 0,1 0-1 0 0,-1-1 1 0 0,1 0-1 0 0,0 0-5 0 0,1-1 79 0 0,1 0 0 0 0,-1 0 0 0 0,0 0-1 0 0,0-1 1 0 0,0 0 0 0 0,0 0-1 0 0,3-3-78 0 0,-7 6 0 0 0,-1 0 0 0 0,1-1 0 0 0,-1 1 0 0 0,1-1 0 0 0,-1 1-1 0 0,1 0 1 0 0,-1-1 0 0 0,0 1 0 0 0,1-1 0 0 0,-1 1-1 0 0,0-1 1 0 0,1 1 0 0 0,-1-1 0 0 0,0 0 0 0 0,1 1 0 0 0,-1-1-1 0 0,0 1 1 0 0,0-1 0 0 0,0 0 0 0 0,0 1 0 0 0,0-1 0 0 0,0 0-1 0 0,0 1 1 0 0,0-1 0 0 0,0 1 0 0 0,0-1 0 0 0,0 0-1 0 0,0 1 1 0 0,0-1 0 0 0,0 1 0 0 0,0-1 0 0 0,-1 0 0 0 0,1 1-1 0 0,0-1 1 0 0,0 1 0 0 0,-1-1 0 0 0,1 1 0 0 0,-1-1 0 0 0,1 1-1 0 0,0-1 1 0 0,-1 1 0 0 0,1-1 0 0 0,-1 1 0 0 0,1-1-1 0 0,-1 1 1 0 0,1 0 0 0 0,-1-1 0 0 0,1 1 0 0 0,-1 0 0 0 0,1-1-1 0 0,-1 1 1 0 0,0 0 0 0 0,-1-2 21 0 0,-1 1 1 0 0,1 0-1 0 0,-1 0 0 0 0,0 0 0 0 0,1 0 0 0 0,-1 0 1 0 0,0 1-1 0 0,1-1 0 0 0,-1 1 0 0 0,0-1 1 0 0,0 1-1 0 0,0 0-21 0 0,0 1 16 0 0,-1-1 1 0 0,0 1 0 0 0,1 0-1 0 0,-1 0 1 0 0,1 0 0 0 0,-1 1 0 0 0,1-1-1 0 0,0 1 1 0 0,-1 0-17 0 0,2-1-10 0 0,1 0 0 0 0,-1 0-1 0 0,1 0 1 0 0,0 1 0 0 0,0-1 0 0 0,-1 0 0 0 0,1 0-1 0 0,0 1 1 0 0,0-1 0 0 0,0 1 0 0 0,0-1 0 0 0,0 1 0 0 0,1 0-1 0 0,-1-1 1 0 0,0 1 0 0 0,1 0 0 0 0,0-1 0 0 0,-1 1 0 0 0,1 0-1 0 0,0 1 11 0 0,-2 8-421 0 0,1-9 384 0 0,1 1-1 0 0,0-1 1 0 0,-1 0 0 0 0,1 1-1 0 0,0-1 1 0 0,0 0 0 0 0,1 1-1 0 0,-1 1 38 0 0,1-1 10 0 0,-1 0 0 0 0,1 1-1 0 0,0-1 1 0 0,0 0-1 0 0,0 1 1 0 0,0-1 0 0 0,1 0-1 0 0,0 0 1 0 0,-1 0-1 0 0,1 0 1 0 0,0 0 0 0 0,0 0-1 0 0,0-1 1 0 0,1 1-1 0 0,-1-1 1 0 0,1 1 0 0 0,-1-1-1 0 0,1 0 1 0 0,0 0-1 0 0,0 0 1 0 0,0 0 0 0 0,0-1-1 0 0,0 1 1 0 0,0-1-1 0 0,1 0 1 0 0,-1 0 0 0 0,0 0-1 0 0,1 0 1 0 0,-1 0-1 0 0,3-1-9 0 0,4 1-27 0 0,-1 0 0 0 0,1-1 0 0 0,-1-1 0 0 0,1 1-1 0 0,-1-2 1 0 0,0 1 0 0 0,1-1 0 0 0,-1-1 0 0 0,0 1-1 0 0,0-2 28 0 0,-6 4 0 0 0,-3 0-24 0 0,1 1 0 0 0,0-1-1 0 0,0 0 1 0 0,0 1 0 0 0,0 0-1 0 0,0-1 1 0 0,-1 1 0 0 0,1-1-1 0 0,0 1 1 0 0,0 0 0 0 0,-1 0-1 0 0,1-1 1 0 0,-1 1-1 0 0,1 0 1 0 0,-1 0 0 0 0,1 1 24 0 0,2 2-172 0 0,15 5 1057 0 0,-21-27 551 0 0,2 15-1366 0 0,0 0-1 0 0,1-1 0 0 0,-1 1 0 0 0,-1 0 0 0 0,1 0 1 0 0,0 0-1 0 0,-1 0 0 0 0,1 1 0 0 0,-2-2-69 0 0,-6-16 1444 0 0,-4-15-1279 0 0,13 34-191 0 0,-1-1-1 0 0,0 1 0 0 0,1 0 0 0 0,-1-1 1 0 0,1 1-1 0 0,-1-1 0 0 0,1 1 0 0 0,0-1 0 0 0,0 1 1 0 0,-1-1-1 0 0,1 1 0 0 0,0-1 0 0 0,0 0 27 0 0,1 1 8 0 0,-1 0-1 0 0,1 0 0 0 0,-1 0 1 0 0,1 0-1 0 0,-1 0 0 0 0,1 1 1 0 0,0-1-1 0 0,-1 0 0 0 0,1 0 1 0 0,0 1-1 0 0,0-1 0 0 0,-1 0 1 0 0,1 1-1 0 0,0-1 0 0 0,0 1 1 0 0,0-1-1 0 0,0 1 0 0 0,0-1 1 0 0,0 1-1 0 0,0 0 0 0 0,0-1 1 0 0,0 1-8 0 0,5-2-261 0 0,0 0 1 0 0,1 1-1 0 0,-1-1 1 0 0,0 1-1 0 0,3 0 261 0 0,10 1-6233 0 0,-8 0-556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0.095"/>
    </inkml:context>
    <inkml:brush xml:id="br0">
      <inkml:brushProperty name="width" value="0.05" units="cm"/>
      <inkml:brushProperty name="height" value="0.05" units="cm"/>
      <inkml:brushProperty name="color" value="#004F8B"/>
    </inkml:brush>
  </inkml:definitions>
  <inkml:trace contextRef="#ctx0" brushRef="#br0">140 81 13824 0 0,'0'0'629'0'0,"8"-18"3095"0"0,-8 16-3282 0 0,1 0 1 0 0,-1-1-1 0 0,1 1 0 0 0,-1-1 1 0 0,0 1-1 0 0,0 0 1 0 0,0-1-1 0 0,-1 1 0 0 0,1-1 1 0 0,-1-1-443 0 0,1 2 80 0 0,-1 0 0 0 0,0 0 0 0 0,0 1 0 0 0,0-1 0 0 0,1 0 0 0 0,-2 1 0 0 0,1-1 0 0 0,0 1 0 0 0,0-1 0 0 0,0 1 0 0 0,-1-1 0 0 0,1 1 1 0 0,-1 0-1 0 0,1 0 0 0 0,-1-1 0 0 0,1 1 0 0 0,-2 0-80 0 0,0-1-25 0 0,0 1 1 0 0,0 0-1 0 0,0 0 1 0 0,-1 0-1 0 0,1 1 0 0 0,0-1 1 0 0,0 1-1 0 0,0-1 1 0 0,-1 1-1 0 0,1 0 1 0 0,0 1-1 0 0,0-1 1 0 0,0 0-1 0 0,-1 1 0 0 0,1 0 1 0 0,0 0-1 0 0,0 0 1 0 0,0 0-1 0 0,-2 1 25 0 0,1 0 4 0 0,0 0 0 0 0,-1 1-1 0 0,1 0 1 0 0,0-1 0 0 0,0 2 0 0 0,1-1-1 0 0,-1 0 1 0 0,1 1 0 0 0,-1-1-1 0 0,1 1 1 0 0,0 0 0 0 0,0 0 0 0 0,1 1-1 0 0,-3 3-3 0 0,4-5 2 0 0,0-1 0 0 0,0 1 0 0 0,1-1 0 0 0,-1 1 0 0 0,0 0-1 0 0,1-1 1 0 0,0 1 0 0 0,0 0 0 0 0,-1-1 0 0 0,2 1 0 0 0,-1 0 0 0 0,0 0-1 0 0,0-1 1 0 0,1 1 0 0 0,0 0 0 0 0,-1-1 0 0 0,1 1 0 0 0,0-1 0 0 0,0 1-1 0 0,0-1 1 0 0,1 1 0 0 0,-1-1 0 0 0,1 0 0 0 0,-1 0 0 0 0,1 1 0 0 0,0-1-1 0 0,0 0 1 0 0,0 0-2 0 0,1 0-11 0 0,-1 0-1 0 0,1 0 0 0 0,0 0 0 0 0,0 0 1 0 0,0-1-1 0 0,0 1 0 0 0,0-1 1 0 0,0 0-1 0 0,1 0 0 0 0,-1 0 1 0 0,0 0-1 0 0,1 0 0 0 0,-1-1 0 0 0,1 1 1 0 0,-1-1-1 0 0,0 0 0 0 0,1 0 1 0 0,2-1 11 0 0,-1 1-18 0 0,0-1 0 0 0,0 0 1 0 0,1 0-1 0 0,-1-1 0 0 0,0 1 0 0 0,-1-1 1 0 0,1 0-1 0 0,0 0 0 0 0,0-1 1 0 0,-1 0-1 0 0,4-2 18 0 0,-6 3 11 0 0,0 0 0 0 0,0 0-1 0 0,-1 0 1 0 0,1 0 0 0 0,-1 0 0 0 0,0 0 0 0 0,1 0-1 0 0,-1 0 1 0 0,0-1 0 0 0,0 1 0 0 0,-1 0 0 0 0,1-1-1 0 0,0 1 1 0 0,-1-1 0 0 0,1 1 0 0 0,-1-1 0 0 0,0 1-1 0 0,0-1 1 0 0,0 0-11 0 0,0 2 36 0 0,0 1-353 0 0,0 0-158 0 0,0 0-33 0 0,0 0 66 0 0,0 2 427 0 0,-1 0 0 0 0,1 0 0 0 0,0 0 0 0 0,-1 0 0 0 0,1 0 0 0 0,0 0-1 0 0,1 0 1 0 0,-1 0 0 0 0,0 0 0 0 0,0 0 0 0 0,1 0 15 0 0,-1 0 29 0 0,1 0-1 0 0,-1 0 1 0 0,1 0-1 0 0,-1-1 1 0 0,1 1-1 0 0,0 0 1 0 0,-1 0-1 0 0,1 0 1 0 0,0-1-1 0 0,0 1 1 0 0,1 0 0 0 0,-1-1-1 0 0,0 1 1 0 0,0-1-1 0 0,1 0 1 0 0,-1 1-1 0 0,1-1 1 0 0,-1 0-1 0 0,1 0 1 0 0,0 0-1 0 0,-1 0 1 0 0,1 0-1 0 0,0 0 1 0 0,0 0-1 0 0,-1-1 1 0 0,2 1-29 0 0,1 0-41 0 0,0 0 1 0 0,0-1-1 0 0,0 1 0 0 0,0-1 1 0 0,0 0-1 0 0,0 0 1 0 0,2-1 40 0 0,16-3-4591 0 0,-17 2-1875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0.444"/>
    </inkml:context>
    <inkml:brush xml:id="br0">
      <inkml:brushProperty name="width" value="0.05" units="cm"/>
      <inkml:brushProperty name="height" value="0.05" units="cm"/>
      <inkml:brushProperty name="color" value="#004F8B"/>
    </inkml:brush>
  </inkml:definitions>
  <inkml:trace contextRef="#ctx0" brushRef="#br0">12 0 13824 0 0,'0'0'32'0'0,"0"1"-1"0"0,0-1 1 0 0,0 0 0 0 0,0 0 0 0 0,0 0 0 0 0,0 1 0 0 0,0-1 0 0 0,0 0 0 0 0,-1 0 0 0 0,1 0 0 0 0,0 1 0 0 0,0-1 0 0 0,0 0-1 0 0,0 0 1 0 0,0 0 0 0 0,0 0 0 0 0,0 1 0 0 0,-1-1 0 0 0,1 0 0 0 0,0 0 0 0 0,0 0 0 0 0,0 0 0 0 0,0 0 0 0 0,0 1 0 0 0,-1-1 0 0 0,1 0-1 0 0,0 0 1 0 0,0 0 0 0 0,0 0 0 0 0,-1 0 0 0 0,1 0 0 0 0,0 0 0 0 0,0 0 0 0 0,0 0 0 0 0,-1 0 0 0 0,1 0 0 0 0,0 0 0 0 0,0 0 0 0 0,0 0-1 0 0,-1 0 1 0 0,1 0 0 0 0,0 0 0 0 0,0 0 0 0 0,0 0 0 0 0,-1 0 0 0 0,1 0 0 0 0,0 0 0 0 0,0 0 0 0 0,0 0 0 0 0,-1 0 0 0 0,1-1 0 0 0,0 1-1 0 0,0 0 1 0 0,0 0 0 0 0,0 0 0 0 0,-1 0 0 0 0,1 0 0 0 0,0-1 0 0 0,0 1 0 0 0,0 0 0 0 0,0 0 0 0 0,0 0 0 0 0,0 0 0 0 0,0-1 0 0 0,0 1-1 0 0,-1 0 1 0 0,1 0 0 0 0,0 0 0 0 0,0-1-32 0 0,-1 22 2986 0 0,0-8-2559 0 0,2-4 64 0 0,0 1 0 0 0,0-1 0 0 0,1 0 0 0 0,1 1-491 0 0,3 24 68 0 0,2 26 181 0 0,-2-25-2664 0 0,-5-31-2374 0 0,0-1-1471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0.811"/>
    </inkml:context>
    <inkml:brush xml:id="br0">
      <inkml:brushProperty name="width" value="0.05" units="cm"/>
      <inkml:brushProperty name="height" value="0.05" units="cm"/>
      <inkml:brushProperty name="color" value="#004F8B"/>
    </inkml:brush>
  </inkml:definitions>
  <inkml:trace contextRef="#ctx0" brushRef="#br0">1 1 11976 0 0,'0'0'546'0'0,"0"0"-10"0"0,0 0-202 0 0,0 17 4021 0 0,6 63-631 0 0,-1-48-3843 0 0,-4-22-120 0 0,0 0 1 0 0,1 1-1 0 0,0-1 1 0 0,0 0-1 0 0,1 0 1 0 0,1-1-1 0 0,1 4 239 0 0,-2-9-4810 0 0,0-1-1582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5.322"/>
    </inkml:context>
    <inkml:brush xml:id="br0">
      <inkml:brushProperty name="width" value="0.05" units="cm"/>
      <inkml:brushProperty name="height" value="0.05" units="cm"/>
      <inkml:brushProperty name="color" value="#E71224"/>
    </inkml:brush>
  </inkml:definitions>
  <inkml:trace contextRef="#ctx0" brushRef="#br0">144 14 12320 0 0,'0'0'564'0'0,"-16"-10"2542"0"0,12 9-2637 0 0,-1 0 0 0 0,1 0 0 0 0,0 1 1 0 0,0-1-1 0 0,0 1 0 0 0,-1 0 0 0 0,1 0 0 0 0,0 1 0 0 0,0 0 0 0 0,-1-1 0 0 0,1 1 0 0 0,-2 1-469 0 0,4-1-8 0 0,-1 0 1 0 0,1 0-1 0 0,-1 0 0 0 0,1 0 0 0 0,0 0 0 0 0,-1 1 1 0 0,1-1-1 0 0,0 1 0 0 0,0 0 0 0 0,0 0 1 0 0,0-1-1 0 0,1 1 0 0 0,-1 0 0 0 0,0 1 0 0 0,1-1 1 0 0,-1 0-1 0 0,1 0 0 0 0,0 1 0 0 0,0-1 0 0 0,-1 1 8 0 0,2-2 0 0 0,0 0 0 0 0,-1 1 0 0 0,1-1 0 0 0,0 1 0 0 0,0-1 0 0 0,0 1 0 0 0,0-1 0 0 0,0 1 0 0 0,0-1 0 0 0,0 1 0 0 0,0-1 0 0 0,0 1 0 0 0,1-1 0 0 0,-1 1 0 0 0,1-1 0 0 0,-1 0 0 0 0,1 1 0 0 0,0-1 0 0 0,-1 0 0 0 0,1 1 0 0 0,0-1 0 0 0,0 0 0 0 0,0 0 0 0 0,0 0 0 0 0,0 0 0 0 0,0 0 0 0 0,0 0 0 0 0,0 0 0 0 0,1 0 0 0 0,1 2 0 0 0,1-1 0 0 0,0 1 0 0 0,-1-1 0 0 0,1 0 0 0 0,0-1 0 0 0,0 1 0 0 0,0-1 0 0 0,1 0 0 0 0,0 1 0 0 0,-3-2 69 0 0,1 1 1 0 0,0-1-1 0 0,0 0 0 0 0,-1 0 0 0 0,1 0 0 0 0,0 0 0 0 0,0 0 0 0 0,-1-1 1 0 0,1 1-1 0 0,0-1 0 0 0,-1 0 0 0 0,1 1 0 0 0,-1-1 0 0 0,1-1 0 0 0,-1 1 0 0 0,1 0 1 0 0,-1 0-1 0 0,1-2-69 0 0,0 1 57 0 0,0 0-1 0 0,0-1 1 0 0,-1 0 0 0 0,1 0 0 0 0,-1 1 0 0 0,1-1-1 0 0,-1-1 1 0 0,0 1 0 0 0,-1 0 0 0 0,1 0 0 0 0,0-1 0 0 0,-1 1-1 0 0,0-1 1 0 0,0 0-57 0 0,0 4 1 0 0,-1 0-1 0 0,0 0 0 0 0,0 0 1 0 0,0 0-1 0 0,0 0 0 0 0,0 0 1 0 0,1-1-1 0 0,-1 1 1 0 0,0 0-1 0 0,0 0 0 0 0,0 0 1 0 0,0 0-1 0 0,0 0 0 0 0,1 0 1 0 0,-1 0-1 0 0,0 0 0 0 0,0 0 1 0 0,0 0-1 0 0,0 0 1 0 0,1 0-1 0 0,-1 1 0 0 0,0-1 1 0 0,0 0-1 0 0,0 0 0 0 0,0 0 1 0 0,0 0-1 0 0,1 0 0 0 0,-1 0 1 0 0,0 0-1 0 0,0 0 1 0 0,0 0-1 0 0,0 0 0 0 0,0 1 1 0 0,0-1-1 0 0,1 0 0 0 0,-1 0 1 0 0,0 0-1 0 0,0 0 0 0 0,0 0 1 0 0,0 0-1 0 0,0 1 1 0 0,0-1-1 0 0,0 0 0 0 0,0 0 1 0 0,0 0-1 0 0,0 0 0 0 0,0 1 1 0 0,0-1-1 0 0,5 8-2 0 0,2 19 42 0 0,-1 1 0 0 0,-1 0-1 0 0,-2 0 1 0 0,-1 0 0 0 0,-1 20-40 0 0,-1-46 101 0 0,1 18 510 0 0,-2 1 1 0 0,-1-1 0 0 0,-2 13-612 0 0,3-28-34 0 0,0-1 0 0 0,0 1 1 0 0,0-1-1 0 0,-1 1 1 0 0,1-1-1 0 0,-1 1 0 0 0,0-1 1 0 0,-1 0-1 0 0,1 0 0 0 0,-1 0 1 0 0,1 0-1 0 0,-1 0 1 0 0,-1-1-1 0 0,1 1 0 0 0,0-1 1 0 0,-1 0-1 0 0,1 0 1 0 0,-3 1 33 0 0,2-2 87 0 0,0 0 0 0 0,0-1 0 0 0,-1 1 0 0 0,1-1 0 0 0,0 0 1 0 0,-1 0-1 0 0,1 0 0 0 0,-1-1 0 0 0,1 0 0 0 0,-1 0 0 0 0,1 0 1 0 0,-1 0-1 0 0,1-1 0 0 0,-1 1 0 0 0,1-1 0 0 0,-1-1 0 0 0,1 1 1 0 0,0 0-1 0 0,0-1 0 0 0,-3-1-87 0 0,4 1 19 0 0,-1 1 0 0 0,1-1-1 0 0,0 0 1 0 0,0 0 0 0 0,0 0 0 0 0,0 0 0 0 0,0-1 0 0 0,0 1 0 0 0,1-1-1 0 0,-1 0 1 0 0,1 1 0 0 0,0-1 0 0 0,0 0 0 0 0,0-1 0 0 0,0 1 0 0 0,0 0-1 0 0,1-1 1 0 0,-1 1 0 0 0,1 0 0 0 0,0-1 0 0 0,0 0 0 0 0,0 1-1 0 0,1-1 1 0 0,-1 0 0 0 0,1 0-19 0 0,0-3-886 0 0,1 0 0 0 0,-1 0 1 0 0,1 0-1 0 0,2-4 886 0 0,5-14-6966 0 0,-1 6-284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1.169"/>
    </inkml:context>
    <inkml:brush xml:id="br0">
      <inkml:brushProperty name="width" value="0.05" units="cm"/>
      <inkml:brushProperty name="height" value="0.05" units="cm"/>
      <inkml:brushProperty name="color" value="#004F8B"/>
    </inkml:brush>
  </inkml:definitions>
  <inkml:trace contextRef="#ctx0" brushRef="#br0">0 48 6912 0 0,'0'0'528'0'0,"15"15"6569"0"0,-8-14-6878 0 0,-1 0 0 0 0,1 0 0 0 0,0-1 0 0 0,0 0 0 0 0,-1 0 0 0 0,1 0 0 0 0,0-1 0 0 0,0 0 0 0 0,-1 0 0 0 0,1-1 0 0 0,0 0 0 0 0,-1 0-1 0 0,4-2-218 0 0,-9 4-4 0 0,-1-1 0 0 0,1 1 0 0 0,0-1 0 0 0,0 1 0 0 0,-1-1 0 0 0,1 1 0 0 0,0-1 0 0 0,-1 1 0 0 0,1-1 0 0 0,0 0 0 0 0,-1 1 0 0 0,1-1 0 0 0,-1 0 0 0 0,1 0 0 0 0,-1 1 0 0 0,1-1 0 0 0,-1 0-1 0 0,0 0 1 0 0,1 0 0 0 0,-1 0 0 0 0,0 1 0 0 0,0-1 0 0 0,1 0 0 0 0,-1 0 0 0 0,0 0 0 0 0,0 0 0 0 0,0 0 0 0 0,0 0 0 0 0,0 0 0 0 0,0 1 0 0 0,-1-1 0 0 0,1 0 0 0 0,0 0 0 0 0,0 0 0 0 0,-1 0 0 0 0,1 0-1 0 0,0 1 1 0 0,-1-1 0 0 0,1 0 4 0 0,-1-1 102 0 0,0 1 0 0 0,0-1-1 0 0,0 1 1 0 0,0 0 0 0 0,0-1-1 0 0,0 1 1 0 0,0 0-1 0 0,0 0 1 0 0,-1-1 0 0 0,1 1-1 0 0,0 0 1 0 0,-1 0 0 0 0,1 1-1 0 0,-1-1 1 0 0,1 0 0 0 0,-1 0-1 0 0,0 1 1 0 0,1-1-1 0 0,-1 1 1 0 0,0-1-102 0 0,-2 1 119 0 0,0 0 1 0 0,1 0-1 0 0,-1 0 0 0 0,0 1 1 0 0,1-1-1 0 0,-1 1 0 0 0,0 0 1 0 0,1 0-1 0 0,-1 0 0 0 0,1 1 1 0 0,-1-1-1 0 0,1 1 0 0 0,0 0 0 0 0,0 0 1 0 0,0 0-1 0 0,0 0 0 0 0,0 0 1 0 0,0 1-1 0 0,1-1 0 0 0,-1 1 1 0 0,1 0-1 0 0,-1 0 0 0 0,1 0 1 0 0,0 0-1 0 0,0 0-119 0 0,1 0 44 0 0,-1-1 0 0 0,1 1 0 0 0,-1 0 0 0 0,1 0 0 0 0,0 0 0 0 0,0 0 0 0 0,1 0 1 0 0,-1 0-1 0 0,0 0 0 0 0,1 0 0 0 0,0 0 0 0 0,0 0 0 0 0,0 0 0 0 0,0 0 0 0 0,0 0 0 0 0,1 0 0 0 0,-1 0 0 0 0,1 0 0 0 0,0 0 1 0 0,0 0-1 0 0,0 0 0 0 0,0 0 0 0 0,0 0 0 0 0,1 0 0 0 0,0-1 0 0 0,-1 1 0 0 0,1-1 0 0 0,0 1 0 0 0,2 1-44 0 0,3 3 74 0 0,0 0-1 0 0,1-1 0 0 0,0 0 0 0 0,0 0 1 0 0,9 4-74 0 0,-12-7-219 0 0,1 0 1 0 0,0-1 0 0 0,0 0 0 0 0,0 0-1 0 0,4 1 219 0 0,16-1-3516 0 0,-16-4 2013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1.530"/>
    </inkml:context>
    <inkml:brush xml:id="br0">
      <inkml:brushProperty name="width" value="0.05" units="cm"/>
      <inkml:brushProperty name="height" value="0.05" units="cm"/>
      <inkml:brushProperty name="color" value="#004F8B"/>
    </inkml:brush>
  </inkml:definitions>
  <inkml:trace contextRef="#ctx0" brushRef="#br0">114 22 6448 0 0,'-19'-8'990'0'0,"-14"-3"6845"0"0,29 10-6856 0 0,0 0 0 0 0,0 1 0 0 0,0-1 0 0 0,0 1 0 0 0,0 0-1 0 0,0 0 1 0 0,-1 1-979 0 0,3-1-94 0 0,0 0 0 0 0,0 1-1 0 0,0-1 1 0 0,0 1-1 0 0,0 0 1 0 0,0 0-1 0 0,0-1 1 0 0,-1 2 94 0 0,-1 2 79 0 0,1 4-39 0 0,1 14-50 0 0,2-21 10 0 0,0 0 0 0 0,1 0 0 0 0,-1 0 0 0 0,0 0 0 0 0,1 0 0 0 0,-1-1 0 0 0,1 1 0 0 0,0 0 0 0 0,-1 0 0 0 0,1-1 0 0 0,-1 1 0 0 0,1 0 0 0 0,0-1 0 0 0,0 1 0 0 0,0 0 0 0 0,-1-1 0 0 0,1 1 0 0 0,0-1 0 0 0,0 0 0 0 0,0 1 0 0 0,0-1 0 0 0,0 1 0 0 0,22 7 0 0 0,-21-8 0 0 0,7 3 0 0 0,2 0 0 0 0,1 1 0 0 0,-1 1 0 0 0,1 0 0 0 0,-10-4 0 0 0,1 0 0 0 0,0 1 0 0 0,-1-1 0 0 0,1 1 0 0 0,-1 0 0 0 0,1 0 0 0 0,-1 0 0 0 0,0 0 0 0 0,0 0 0 0 0,0 1 0 0 0,0-1 0 0 0,0 1 0 0 0,-1-1 0 0 0,1 2 0 0 0,-1-3 19 0 0,0 1 0 0 0,0-1-1 0 0,-1 1 1 0 0,1 0-1 0 0,-1-1 1 0 0,1 1 0 0 0,-1-1-1 0 0,0 1 1 0 0,1 0 0 0 0,-1-1-1 0 0,0 1 1 0 0,0 0-1 0 0,0-1 1 0 0,-1 1 0 0 0,1 0-1 0 0,0-1 1 0 0,-1 1 0 0 0,1 0-1 0 0,-1-1 1 0 0,1 1-1 0 0,-1-1 1 0 0,0 1 0 0 0,1-1-1 0 0,-1 1 1 0 0,0-1-1 0 0,0 0 1 0 0,0 1 0 0 0,0-1-1 0 0,0 0 1 0 0,-1 0 0 0 0,1 1-1 0 0,0-1 1 0 0,-1 0-19 0 0,-1 1 293 0 0,0 0 1 0 0,-1 0-1 0 0,1-1 1 0 0,0 1-1 0 0,0-1 0 0 0,-1 0 1 0 0,1 0-1 0 0,-1 0 1 0 0,1-1-1 0 0,-1 1 0 0 0,1-1 1 0 0,-1 0-1 0 0,1 0 1 0 0,-1 0-1 0 0,0 0-293 0 0,1 0 159 0 0,1-1 1 0 0,-1 1-1 0 0,1-1 0 0 0,0 1 0 0 0,-1-1 0 0 0,1 0 1 0 0,-2-1-160 0 0,3 2-255 0 0,0-1 0 0 0,0 0 0 0 0,0 1 1 0 0,0-1-1 0 0,0 0 0 0 0,0 0 0 0 0,0 0 0 0 0,0 0 1 0 0,1 0-1 0 0,-1 0 0 0 0,0 0 0 0 0,1 0 1 0 0,-1 0-1 0 0,0 0 0 0 0,1 0 0 0 0,-1-1 1 0 0,1 1-1 0 0,0 0 0 0 0,-1 0 0 0 0,1 0 0 0 0,0-1 1 0 0,0 0 254 0 0,-1-8-2046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1.904"/>
    </inkml:context>
    <inkml:brush xml:id="br0">
      <inkml:brushProperty name="width" value="0.05" units="cm"/>
      <inkml:brushProperty name="height" value="0.05" units="cm"/>
      <inkml:brushProperty name="color" value="#004F8B"/>
    </inkml:brush>
  </inkml:definitions>
  <inkml:trace contextRef="#ctx0" brushRef="#br0">2 6 12728 0 0,'0'0'580'0'0,"0"0"-11"0"0,0-5 6803 0 0,-1 11-5590 0 0,1 15-1342 0 0,6 53 1632 0 0,-5-60-4736 0 0,-1-11 1152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2.253"/>
    </inkml:context>
    <inkml:brush xml:id="br0">
      <inkml:brushProperty name="width" value="0.05" units="cm"/>
      <inkml:brushProperty name="height" value="0.05" units="cm"/>
      <inkml:brushProperty name="color" value="#004F8B"/>
    </inkml:brush>
  </inkml:definitions>
  <inkml:trace contextRef="#ctx0" brushRef="#br0">11 7 17479 0 0,'0'0'384'0'0,"-1"-1"72"0"0,-1-1 24 0 0,2 2 16 0 0,-2-1-400 0 0,-1 0-96 0 0,0-1 0 0 0,3 2 0 0 0,0 0 440 0 0,0 0 64 0 0,0 0 8 0 0,0 0 8 0 0,0 0-416 0 0,0 0-104 0 0,0 0 0 0 0,0 0-5711 0 0,3 4-1169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2.602"/>
    </inkml:context>
    <inkml:brush xml:id="br0">
      <inkml:brushProperty name="width" value="0.05" units="cm"/>
      <inkml:brushProperty name="height" value="0.05" units="cm"/>
      <inkml:brushProperty name="color" value="#004F8B"/>
    </inkml:brush>
  </inkml:definitions>
  <inkml:trace contextRef="#ctx0" brushRef="#br0">1 0 5064 0 0,'0'0'232'0'0,"0"0"456"0"0,0 0 1789 0 0,0 0 783 0 0,0 0 159 0 0,0 4 1313 0 0,1 12-3263 0 0,-1-3-968 0 0,1-1 1 0 0,0 0 0 0 0,1 1-1 0 0,1 0-501 0 0,-2-9 13 0 0,0 1-1 0 0,0-1 0 0 0,0 1 1 0 0,1-1-1 0 0,0 0 0 0 0,0 0 1 0 0,0 0-1 0 0,1 0 0 0 0,-1 0 1 0 0,1 0-1 0 0,0 0 0 0 0,1 1-12 0 0,-3-5 0 0 0,1 1 1 0 0,-1-1-1 0 0,0 1 0 0 0,0-1 0 0 0,0 1 0 0 0,0-1 1 0 0,1 1-1 0 0,-1-1 0 0 0,0 0 0 0 0,0 0 0 0 0,1 0 0 0 0,-1 1 1 0 0,0-1-1 0 0,0-1 0 0 0,1 1 0 0 0,-1 0 0 0 0,0 0 0 0 0,0 0 1 0 0,1-1-1 0 0,-1 1 0 0 0,0 0 0 0 0,0-1 0 0 0,0 1 1 0 0,0-1-1 0 0,1 0 0 0 0,-1 1 0 0 0,0-1 0 0 0,0 0 0 0 0,0 0 0 0 0,6-4-19 0 0,-1 0-1 0 0,1 0 1 0 0,5-6 19 0 0,-12 10-8 0 0,22-24-1397 0 0,-19 21 1342 0 0,0-1 0 0 0,1 0 1 0 0,0 1-1 0 0,0 0 0 0 0,0 0 1 0 0,1 0-1 0 0,-1 1 0 0 0,5-4 63 0 0,-8 7 17 0 0,-1 0 0 0 0,0 0 0 0 0,1 0 0 0 0,-1 0-1 0 0,1-1 1 0 0,-1 1 0 0 0,1 0 0 0 0,-1 0-1 0 0,1 0 1 0 0,-1 0 0 0 0,0 0 0 0 0,1 0 0 0 0,-1 0-1 0 0,1 0 1 0 0,-1 0 0 0 0,1 0 0 0 0,-1 0 0 0 0,1 1-1 0 0,-1-1 1 0 0,0 0 0 0 0,1 0 0 0 0,-1 0 0 0 0,1 1-1 0 0,-1-1 1 0 0,0 0 0 0 0,1 0 0 0 0,-1 1 0 0 0,1-1-1 0 0,-1 0 1 0 0,0 1 0 0 0,0-1 0 0 0,1 0 0 0 0,-1 1-1 0 0,0-1 1 0 0,1 0 0 0 0,-1 1 0 0 0,0-1-1 0 0,0 1 1 0 0,0-1 0 0 0,0 1-17 0 0,6 17 1341 0 0,-6-16-1378 0 0,1 5 79 0 0,0-1-1 0 0,1 1 1 0 0,0-1-1 0 0,0 1 1 0 0,1-1-1 0 0,0 0 1 0 0,0 0-1 0 0,4 6-41 0 0,-5-10-177 0 0,0 0-1 0 0,0 0 1 0 0,0 0 0 0 0,0 0-1 0 0,0 0 1 0 0,1 0-1 0 0,-1-1 1 0 0,1 1-1 0 0,-1-1 1 0 0,1 1-1 0 0,0-1 1 0 0,-1 0-1 0 0,1 0 1 0 0,0-1 0 0 0,0 1-1 0 0,0 0 1 0 0,0-1-1 0 0,0 0 1 0 0,0 1-1 0 0,0-1 1 0 0,0 0-1 0 0,0-1 178 0 0,19 0-2022 0 0,-2-2-23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3.106"/>
    </inkml:context>
    <inkml:brush xml:id="br0">
      <inkml:brushProperty name="width" value="0.05" units="cm"/>
      <inkml:brushProperty name="height" value="0.05" units="cm"/>
      <inkml:brushProperty name="color" value="#004F8B"/>
    </inkml:brush>
  </inkml:definitions>
  <inkml:trace contextRef="#ctx0" brushRef="#br0">125 99 13824 0 0,'9'-13'1500'0'0,"-8"9"-1159"0"0,-1 0 1 0 0,0-1 0 0 0,0 1-1 0 0,0 0 1 0 0,-1 0-1 0 0,1-1 1 0 0,-1 1 0 0 0,0 0-1 0 0,0 0 1 0 0,-1 0 0 0 0,1 0-1 0 0,-2-2-341 0 0,2 4 39 0 0,1 0 0 0 0,-1 1 0 0 0,0-1 0 0 0,0 0 0 0 0,0 1-1 0 0,0-1 1 0 0,0 1 0 0 0,-1-1 0 0 0,1 1 0 0 0,0 0-1 0 0,-1-1 1 0 0,1 1 0 0 0,-1 0 0 0 0,1 0 0 0 0,-1 0 0 0 0,0 0-1 0 0,1 0 1 0 0,-1 0 0 0 0,0 1 0 0 0,1-1 0 0 0,-1 0-1 0 0,0 1 1 0 0,0 0 0 0 0,0-1 0 0 0,0 1 0 0 0,0 0 0 0 0,0 0-39 0 0,-2 0 65 0 0,1 0 1 0 0,0 1-1 0 0,-1-1 1 0 0,1 1 0 0 0,0 0-1 0 0,0 0 1 0 0,0 0-1 0 0,0 1 1 0 0,0-1-1 0 0,0 1 1 0 0,0-1 0 0 0,0 1-1 0 0,1 0 1 0 0,-1 0-1 0 0,0 1-65 0 0,0 0 0 0 0,-1 0 0 0 0,1 1 0 0 0,1-1 0 0 0,-1 1 0 0 0,0 0 0 0 0,1 0 0 0 0,0 0 0 0 0,0 0 0 0 0,0 0 0 0 0,0 1 0 0 0,1-1 0 0 0,-1 0 0 0 0,1 1 0 0 0,0-1 0 0 0,1 1 0 0 0,-1 0 0 0 0,1 3 0 0 0,0-5 0 0 0,0 0 0 0 0,0 0 0 0 0,1-1 0 0 0,-1 1 0 0 0,1 0 0 0 0,-1 0 0 0 0,1-1 0 0 0,0 1 0 0 0,0 0 0 0 0,0-1 0 0 0,0 1 0 0 0,1-1 0 0 0,-1 1 0 0 0,1-1 0 0 0,0 0 0 0 0,-1 0 0 0 0,1 1 0 0 0,0-1 0 0 0,0-1 0 0 0,0 1 0 0 0,1 0 0 0 0,-1 0 0 0 0,0-1 0 0 0,1 1 0 0 0,-1-1 0 0 0,1 0 0 0 0,-1 0 0 0 0,1 0 0 0 0,1 1 0 0 0,0-1-8 0 0,0-1 1 0 0,0 1-1 0 0,0-1 0 0 0,0 0 0 0 0,1 1 0 0 0,-1-2 0 0 0,0 1 0 0 0,0 0 0 0 0,0-1 0 0 0,3-1 8 0 0,25-7-2881 0 0,-23 6 733 0 0,3 0-3991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3.502"/>
    </inkml:context>
    <inkml:brush xml:id="br0">
      <inkml:brushProperty name="width" value="0.05" units="cm"/>
      <inkml:brushProperty name="height" value="0.05" units="cm"/>
      <inkml:brushProperty name="color" value="#004F8B"/>
    </inkml:brush>
  </inkml:definitions>
  <inkml:trace contextRef="#ctx0" brushRef="#br0">0 1 14048 0 0,'0'0'322'0'0,"0"0"45"0"0,0 0 17 0 0,0 0-45 0 0,4 20 1348 0 0,-4-15-1261 0 0,0 1 0 0 0,0 0 0 0 0,0 0-1 0 0,1-1 1 0 0,0 2-426 0 0,1 13 211 0 0,4 34 1773 0 0,9 37-1984 0 0,-14-83-121 0 0,1 4-545 0 0,0-4-5518 0 0,0-5-60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3.871"/>
    </inkml:context>
    <inkml:brush xml:id="br0">
      <inkml:brushProperty name="width" value="0.05" units="cm"/>
      <inkml:brushProperty name="height" value="0.05" units="cm"/>
      <inkml:brushProperty name="color" value="#004F8B"/>
    </inkml:brush>
  </inkml:definitions>
  <inkml:trace contextRef="#ctx0" brushRef="#br0">37 70 15664 0 0,'0'0'356'0'0,"0"0"49"0"0,0 0 21 0 0,-2 17 965 0 0,2-2 794 0 0,1-1 0 0 0,3 12-2185 0 0,-3-15-119 0 0,2-1 0 0 0,0 1 0 0 0,0-1-1 0 0,1 1 120 0 0,-1-7-960 0 0,-3-3-2945 0 0,0-1 2371 0 0</inkml:trace>
  <inkml:trace contextRef="#ctx0" brushRef="#br0" timeOffset="1">6 4 14312 0 0,'0'0'312'0'0,"0"0"64"0"0,0 0 8 0 0,-3-1 32 0 0,2 0-336 0 0,1 1-80 0 0,-2-1 0 0 0,2 1 0 0 0,0 0 0 0 0,0 0 80 0 0,0 0-80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4.322"/>
    </inkml:context>
    <inkml:brush xml:id="br0">
      <inkml:brushProperty name="width" value="0.05" units="cm"/>
      <inkml:brushProperty name="height" value="0.05" units="cm"/>
      <inkml:brushProperty name="color" value="#004F8B"/>
    </inkml:brush>
  </inkml:definitions>
  <inkml:trace contextRef="#ctx0" brushRef="#br0">40 50 1840 0 0,'-7'3'-1445'0'0,"-4"-3"10801"0"0,9-1-432 0 0,13 1-8125 0 0,13 0 1083 0 0,19 0-1767 0 0,-42 0-121 0 0,0 0 1 0 0,0 0-1 0 0,0 0 0 0 0,0 0 0 0 0,0 0 0 0 0,-1-1 0 0 0,1 1 1 0 0,0 0-1 0 0,0-1 0 0 0,0 1 0 0 0,-1-1 0 0 0,1 1 0 0 0,0-1 0 0 0,0 1 1 0 0,-1-1-1 0 0,1 1 0 0 0,0-1 0 0 0,-1 0 0 0 0,1 1 0 0 0,-1-1 0 0 0,1 0 1 0 0,-1 1-1 0 0,1-1 0 0 0,-1 0 0 0 0,0 0 0 0 0,1 0 0 0 0,-1 1 1 0 0,0-1-1 0 0,0 0 0 0 0,1 0 0 0 0,-1 0 0 0 0,0 0 0 0 0,0 0 0 0 0,0 0 1 0 0,0 1-1 0 0,0-1 0 0 0,0 0 0 0 0,0 0 0 0 0,0 0 0 0 0,-1 0 0 0 0,1 0 1 0 0,0 0 5 0 0,-1 0-37 0 0,1-1 0 0 0,0 1 1 0 0,-1 0-1 0 0,1-1 0 0 0,-1 1 1 0 0,0 0-1 0 0,1 0 0 0 0,-1 0 1 0 0,0 0-1 0 0,0 0 0 0 0,0-1 1 0 0,0 1-1 0 0,0 1 1 0 0,0-1-1 0 0,0 0 0 0 0,0 0 1 0 0,0 0-1 0 0,0 0 0 0 0,0 1 1 0 0,-1-1-1 0 0,1 1 0 0 0,0-1 1 0 0,0 1-1 0 0,-1-1 0 0 0,1 1 1 0 0,0 0-1 0 0,-1-1 0 0 0,0 1 37 0 0,-2 0 33 0 0,0 1 0 0 0,0-1-1 0 0,0 1 1 0 0,0 0 0 0 0,1 0 0 0 0,-1 0-1 0 0,0 1 1 0 0,1-1 0 0 0,-1 1-1 0 0,1 0 1 0 0,-1 0 0 0 0,1 0-1 0 0,0 1 1 0 0,0-1 0 0 0,0 1 0 0 0,0-1-1 0 0,0 1 1 0 0,0 0 0 0 0,1 0-1 0 0,0 0 1 0 0,-1 2-33 0 0,1-2 22 0 0,0-1 0 0 0,0 1 0 0 0,1 0 1 0 0,0 0-1 0 0,-1 0 0 0 0,1 1 0 0 0,0-1 0 0 0,0 0 0 0 0,1 0 0 0 0,-1 1 0 0 0,1-1 1 0 0,-1 0-1 0 0,1 1 0 0 0,0-1 0 0 0,1 0 0 0 0,-1 1 0 0 0,0-1 0 0 0,1 0 1 0 0,0 0-1 0 0,0 1 0 0 0,0-1 0 0 0,0 0 0 0 0,0 0 0 0 0,1 0 0 0 0,0 1-22 0 0,0 0 11 0 0,2-1 0 0 0,-1 1-1 0 0,0-1 1 0 0,0 0 0 0 0,1 0-1 0 0,0 0 1 0 0,0 0 0 0 0,0-1-1 0 0,0 1 1 0 0,0-1 0 0 0,0 0 0 0 0,0 0-1 0 0,1-1 1 0 0,-1 1 0 0 0,1-1-1 0 0,-1 0 1 0 0,3 0-11 0 0,4 1-392 0 0,0 0 0 0 0,1-1 0 0 0,-1-1 0 0 0,1 0 0 0 0,-1 0 0 0 0,7-2 392 0 0,-6 0-4769 0 0,0 0-1475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4.733"/>
    </inkml:context>
    <inkml:brush xml:id="br0">
      <inkml:brushProperty name="width" value="0.05" units="cm"/>
      <inkml:brushProperty name="height" value="0.05" units="cm"/>
      <inkml:brushProperty name="color" value="#004F8B"/>
    </inkml:brush>
  </inkml:definitions>
  <inkml:trace contextRef="#ctx0" brushRef="#br0">101 33 11720 0 0,'-2'-3'267'0'0,"1"1"1"0"0,-1 0 0 0 0,0-1-1 0 0,0 1 1 0 0,0 0-1 0 0,0 0 1 0 0,-1 0 0 0 0,1 1-1 0 0,0-1 1 0 0,-1 0 0 0 0,1 1-1 0 0,-1 0 1 0 0,0-1-1 0 0,1 1 1 0 0,-1 0 0 0 0,0 0-1 0 0,0 1 1 0 0,0-1 0 0 0,0 1-1 0 0,0-1 1 0 0,1 1-1 0 0,-1 0 1 0 0,0 0 0 0 0,0 0-1 0 0,0 0 1 0 0,0 1 0 0 0,0-1-1 0 0,0 1 1 0 0,0 0-1 0 0,1 0 1 0 0,-1 0 0 0 0,0 0-1 0 0,-1 1-267 0 0,3-2 1 0 0,1 0 0 0 0,-1 0 0 0 0,0 1 0 0 0,1-1 0 0 0,-1 0 0 0 0,0 1-1 0 0,1-1 1 0 0,-1 1 0 0 0,1-1 0 0 0,-1 1 0 0 0,1-1 0 0 0,-1 1 0 0 0,1-1-1 0 0,-1 1 1 0 0,1-1 0 0 0,-1 1 0 0 0,1 0 0 0 0,0-1 0 0 0,-1 1 0 0 0,1 0 0 0 0,0-1-1 0 0,0 1 1 0 0,0 0 0 0 0,-1-1 0 0 0,1 1 0 0 0,0 0 0 0 0,0 0 0 0 0,0-1-1 0 0,0 1 1 0 0,0 0 0 0 0,0 0 0 0 0,0-1 0 0 0,0 1 0 0 0,1 0 0 0 0,-1-1-1 0 0,0 1 1 0 0,0 0 0 0 0,1-1 0 0 0,-1 1 0 0 0,0 0 0 0 0,1-1 0 0 0,-1 1-1 0 0,0 0 1 0 0,1-1 0 0 0,-1 1 0 0 0,1-1 0 0 0,-1 1-1 0 0,3 2-127 0 0,0-1 0 0 0,-1 1 0 0 0,1 0 0 0 0,0-1 0 0 0,0 0 1 0 0,0 0-1 0 0,1 0 0 0 0,-1 0 127 0 0,11 4-27 0 0,0 0 1 0 0,11 2 26 0 0,-16-6 0 0 0,-1 0 0 0 0,-1 0 1 0 0,1 1-1 0 0,0 1 1 0 0,-1-1-1 0 0,1 1 0 0 0,-1 0 1 0 0,0 1-1 0 0,0 0 0 0 0,5 4 0 0 0,-12-8 4 0 0,1-1-1 0 0,-1 1 1 0 0,1-1 0 0 0,-1 1-1 0 0,1-1 1 0 0,-1 1-1 0 0,1 0 1 0 0,-1-1-1 0 0,1 1 1 0 0,-1 0-1 0 0,0-1 1 0 0,1 1-1 0 0,-1 0 1 0 0,0 0-1 0 0,0-1 1 0 0,1 1-1 0 0,-1 0 1 0 0,0 0-1 0 0,0-1 1 0 0,0 1 0 0 0,0 0-1 0 0,0 0 1 0 0,0-1-1 0 0,0 1 1 0 0,0 0-1 0 0,0 0 1 0 0,-1-1-1 0 0,1 1 1 0 0,0 0-1 0 0,0 0 1 0 0,-1-1-1 0 0,1 1 1 0 0,0 0-1 0 0,-1-1 1 0 0,1 1 0 0 0,-1 0-1 0 0,1-1 1 0 0,-1 1-1 0 0,1-1 1 0 0,-1 1-1 0 0,1-1 1 0 0,-1 1-1 0 0,0-1 1 0 0,1 1-1 0 0,-1-1 1 0 0,0 0-1 0 0,1 1 1 0 0,-1-1-1 0 0,0 0 1 0 0,1 1-1 0 0,-1-1 1 0 0,0 0-4 0 0,-3 2 457 0 0,-1-1 0 0 0,1 1 1 0 0,-1-1-1 0 0,1 0 0 0 0,-1 0 0 0 0,0 0 0 0 0,-3-1-457 0 0,0 0 527 0 0,1-1 0 0 0,0 0 0 0 0,0 0 0 0 0,0 0 0 0 0,-5-3-527 0 0,9 4-57 0 0,0-1 0 0 0,1 0 0 0 0,-1 0 0 0 0,0-1 0 0 0,1 1 0 0 0,-1 0 0 0 0,1-1 0 0 0,0 1 0 0 0,-1-1 0 0 0,1 0 0 0 0,0 0 0 0 0,0 0 0 0 0,0 0 0 0 0,0 0 0 0 0,-1-2 57 0 0,2 1-1471 0 0,1 0-4286 0 0,1-1-1762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5.836"/>
    </inkml:context>
    <inkml:brush xml:id="br0">
      <inkml:brushProperty name="width" value="0.05" units="cm"/>
      <inkml:brushProperty name="height" value="0.05" units="cm"/>
      <inkml:brushProperty name="color" value="#E71224"/>
    </inkml:brush>
  </inkml:definitions>
  <inkml:trace contextRef="#ctx0" brushRef="#br0">147 41 2760 0 0,'0'0'125'0'0,"0"-13"2148"0"0,0 5 9475 0 0,-1 6-11504 0 0,0 1-1 0 0,0 0 0 0 0,0-1 1 0 0,0 1-1 0 0,0 0 0 0 0,0 0 1 0 0,0 0-1 0 0,0 0 0 0 0,0 0 1 0 0,-1 0-1 0 0,1 0 1 0 0,0 0-1 0 0,-1 0 0 0 0,1 1 1 0 0,-1-1-1 0 0,1 1 0 0 0,-1-1 1 0 0,1 1-1 0 0,-1-1 1 0 0,1 1-1 0 0,-1 0 0 0 0,0 0 1 0 0,1 0-1 0 0,-1 0 0 0 0,1 0 1 0 0,-1 0-244 0 0,-4 0 199 0 0,0 0 1 0 0,0 0 0 0 0,0 1-1 0 0,1-1 1 0 0,-1 1-1 0 0,-4 2-199 0 0,5-1 62 0 0,1-1 0 0 0,0 1 0 0 0,-1 0 1 0 0,1 1-1 0 0,0-1 0 0 0,0 1 0 0 0,0 0 0 0 0,0 0 0 0 0,1 0 0 0 0,-1 1 0 0 0,1-1 0 0 0,0 1 0 0 0,-1 1-62 0 0,2-3-23 0 0,1 0-1 0 0,0 0 1 0 0,0 0-1 0 0,0 0 0 0 0,0 0 1 0 0,0 0-1 0 0,1 0 1 0 0,-1 0-1 0 0,1 0 1 0 0,-1 1-1 0 0,1-1 1 0 0,0 0-1 0 0,0 0 0 0 0,0 1 1 0 0,0-1-1 0 0,0 0 1 0 0,0 0-1 0 0,1 1 1 0 0,-1-1-1 0 0,1 0 1 0 0,-1 0-1 0 0,1 0 1 0 0,0 1-1 0 0,0-1 0 0 0,0 0 1 0 0,0 0-1 0 0,0-1 1 0 0,0 1-1 0 0,1 1 24 0 0,0-1 32 0 0,0 0 0 0 0,0-1 0 0 0,1 1 0 0 0,-1 0 0 0 0,0-1 0 0 0,1 1 0 0 0,-1-1 0 0 0,1 0 0 0 0,-1 1 0 0 0,1-1 0 0 0,0 0 0 0 0,-1-1 0 0 0,1 1 0 0 0,0 0 0 0 0,0-1 0 0 0,-1 0 0 0 0,1 0 0 0 0,0 1 0 0 0,0-2-32 0 0,2 2-131 0 0,-1-2 0 0 0,0 1 0 0 0,1 0 0 0 0,-1-1 0 0 0,0 0 0 0 0,1 0 0 0 0,-1 0 0 0 0,0 0 0 0 0,0-1 0 0 0,0 0 0 0 0,0 0 0 0 0,1 0 131 0 0,-1-1 6 0 0,-1 1 0 0 0,1-1 0 0 0,0 0 0 0 0,-1 0-1 0 0,0 0 1 0 0,1-1 0 0 0,-1 1 0 0 0,0-1 0 0 0,-1 0-1 0 0,1 0 1 0 0,-1 0 0 0 0,0 0 0 0 0,0 0 0 0 0,2-4-6 0 0,-4 8 11 0 0,0-1-1 0 0,0 1 1 0 0,0 0 0 0 0,0 0 0 0 0,0 0 0 0 0,0 0 0 0 0,0 0 0 0 0,1 0 0 0 0,-1-1 0 0 0,0 1 0 0 0,0 0 0 0 0,0 0 0 0 0,0 0 0 0 0,0 0 0 0 0,0-1 0 0 0,0 1 0 0 0,0 0-1 0 0,0 0 1 0 0,0 0 0 0 0,0 0 0 0 0,0-1 0 0 0,0 1 0 0 0,0 0 0 0 0,0 0 0 0 0,0 0 0 0 0,0-1 0 0 0,0 1 0 0 0,0 0 0 0 0,0 0 0 0 0,0 0 0 0 0,0 0 0 0 0,-1 0 0 0 0,1-1-1 0 0,0 1 1 0 0,0 0 0 0 0,0 0 0 0 0,0 0 0 0 0,0 0 0 0 0,0 0 0 0 0,0-1 0 0 0,-1 1 0 0 0,1 0 0 0 0,0 0 0 0 0,0 0 0 0 0,0 0 0 0 0,0 0 0 0 0,0 0 0 0 0,-1 0 0 0 0,1 0-1 0 0,0 0 1 0 0,0 0 0 0 0,0 0 0 0 0,0 0 0 0 0,-1 0 0 0 0,1 0 0 0 0,0 0 0 0 0,0 0 0 0 0,0 0 0 0 0,0 0 0 0 0,-1 0 0 0 0,1 0-11 0 0,-1 0-32 0 0,1 0 0 0 0,-1 1 0 0 0,0-1 1 0 0,1 0-1 0 0,-1 1 0 0 0,1-1 0 0 0,-1 1 1 0 0,0-1-1 0 0,1 1 0 0 0,-1-1 0 0 0,1 1 0 0 0,-1-1 1 0 0,1 1-1 0 0,0 0 0 0 0,-1-1 0 0 0,1 1 32 0 0,-1 1 56 0 0,0 0 0 0 0,1 0-1 0 0,-1 0 1 0 0,1 0 0 0 0,-1 1 0 0 0,1-1-1 0 0,0 0 1 0 0,0 0 0 0 0,0 0-1 0 0,0 0 1 0 0,0 1 0 0 0,0-1 0 0 0,0 0-1 0 0,1 0 1 0 0,-1 0 0 0 0,1 0-1 0 0,0 0 1 0 0,0 0 0 0 0,0 0 0 0 0,-1 0-1 0 0,2 0 1 0 0,-1 0 0 0 0,0 0-1 0 0,0 0 1 0 0,1-1 0 0 0,-1 1-1 0 0,1-1 1 0 0,-1 1 0 0 0,2 0-56 0 0,0 1-94 0 0,1 0 1 0 0,-1 0-1 0 0,1-1 0 0 0,-1 0 1 0 0,1 0-1 0 0,0 0 0 0 0,0 0 1 0 0,-1 0-1 0 0,1-1 0 0 0,1 0 1 0 0,-1 1-1 0 0,0-2 0 0 0,0 1 1 0 0,0 0-1 0 0,1-1 94 0 0,2 0-1599 0 0,1-1-1 0 0,0 0 1 0 0,0-1-1 0 0,0 0 1 0 0,4-1 1599 0 0,-2 0-2189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5.395"/>
    </inkml:context>
    <inkml:brush xml:id="br0">
      <inkml:brushProperty name="width" value="0.05" units="cm"/>
      <inkml:brushProperty name="height" value="0.05" units="cm"/>
      <inkml:brushProperty name="color" value="#004F8B"/>
    </inkml:brush>
  </inkml:definitions>
  <inkml:trace contextRef="#ctx0" brushRef="#br0">0 35 13824 0 0,'0'0'629'0'0,"0"0"-12"0"0,0 0-282 0 0,0 0 261 0 0,0 0 157 0 0,0 0 30 0 0,3 14 1071 0 0,0-12-1855 0 0,1 0-1 0 0,-1 0 0 0 0,1 0 1 0 0,-1-1-1 0 0,1 0 0 0 0,0 1 1 0 0,0-1-1 0 0,0 0 0 0 0,0-1 1 0 0,0 1-1 0 0,-1-1 0 0 0,1 0 1 0 0,0 0-1 0 0,3 0 2 0 0,7-1 82 0 0,0-1-1 0 0,0-1 1 0 0,5-1-82 0 0,-14 2 77 0 0,-4 2-26 0 0,0 0 1 0 0,0 0-1 0 0,0 0 1 0 0,1 0-1 0 0,-1-1 0 0 0,0 1 1 0 0,0 0-1 0 0,0-1 0 0 0,-1 1 1 0 0,1-1-1 0 0,0 1 0 0 0,0-1 1 0 0,0 0-1 0 0,0 1 1 0 0,0-1-1 0 0,0 0 0 0 0,-1 0 1 0 0,1 1-1 0 0,0-1 0 0 0,-1 0 1 0 0,1 0-1 0 0,-1 0 0 0 0,1 0 1 0 0,-1 0-1 0 0,1 0 1 0 0,-1 0-1 0 0,1 0 0 0 0,-1 0 1 0 0,0 0-1 0 0,0 0 0 0 0,0 0 1 0 0,1 0-1 0 0,-1-1-51 0 0,-1 1-13 0 0,1 0 0 0 0,0-1 0 0 0,-1 1 0 0 0,1 0 0 0 0,-1-1 0 0 0,0 1 0 0 0,1 0 0 0 0,-1 0 0 0 0,0 0 0 0 0,0 0 0 0 0,0 0 0 0 0,0 0 0 0 0,1 0 0 0 0,-2 0 0 0 0,1 0 0 0 0,0 0 1 0 0,0 0-1 0 0,0 0 0 0 0,0 1 0 0 0,0-1 0 0 0,-1 0 0 0 0,1 1 0 0 0,0-1 0 0 0,-1 1 0 0 0,0-1 13 0 0,-1 0-86 0 0,-1 1-1 0 0,0-1 1 0 0,0 1 0 0 0,0-1 0 0 0,0 1 0 0 0,0 0 0 0 0,0 1 0 0 0,0-1-1 0 0,0 1 1 0 0,1-1 0 0 0,-1 1 0 0 0,0 0 0 0 0,0 1 0 0 0,1-1 0 0 0,-1 1-1 0 0,0-1 1 0 0,1 1 0 0 0,0 0 0 0 0,-1 1 0 0 0,0 0 86 0 0,2-2 5 0 0,0 0 0 0 0,1 1 0 0 0,-1-1 0 0 0,1 1 0 0 0,-1 0 0 0 0,1-1 0 0 0,-1 1 0 0 0,1 0 0 0 0,0 0-1 0 0,0 0 1 0 0,0 0 0 0 0,0 0 0 0 0,0 0 0 0 0,0 0 0 0 0,1 0 0 0 0,-1 0 0 0 0,1 1 0 0 0,-1-1 0 0 0,1 0 0 0 0,0 0 0 0 0,0 0 0 0 0,0 1 0 0 0,0-1 0 0 0,0 0 0 0 0,0 0 0 0 0,1 1 0 0 0,-1-1 0 0 0,1 0 0 0 0,-1 0 0 0 0,1 0 0 0 0,0 0 0 0 0,0 0-1 0 0,0 0 1 0 0,0 0 0 0 0,1 1-5 0 0,0 0 87 0 0,1 0-1 0 0,-1-1 1 0 0,1 1-1 0 0,-1-1 1 0 0,1 1-1 0 0,0-1 1 0 0,0 0-1 0 0,0 0 1 0 0,0 0-1 0 0,0-1 1 0 0,1 1-1 0 0,-1-1 0 0 0,2 1-86 0 0,6 2 40 0 0,0-1 0 0 0,0-1-1 0 0,8 1-39 0 0,-7-1-347 0 0,0-1 1 0 0,0-1-1 0 0,8 0 347 0 0,18-4-4037 0 0,-29 2-1760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5.927"/>
    </inkml:context>
    <inkml:brush xml:id="br0">
      <inkml:brushProperty name="width" value="0.05" units="cm"/>
      <inkml:brushProperty name="height" value="0.05" units="cm"/>
      <inkml:brushProperty name="color" value="#004F8B"/>
    </inkml:brush>
  </inkml:definitions>
  <inkml:trace contextRef="#ctx0" brushRef="#br0">3 65 4608 0 0,'0'0'208'0'0,"-1"8"689"0"0,-1 3 4144 0 0,5 14 2193 0 0,-2-22-6926 0 0,-1-1 0 0 0,1 0 0 0 0,0 0 0 0 0,-1 0 0 0 0,1 0 0 0 0,0 0 0 0 0,1 0 0 0 0,-1-1-1 0 0,0 1 1 0 0,0 0 0 0 0,1 0-308 0 0,-1-4-8 0 0,0 0 0 0 0,-1 0 0 0 0,1 0 0 0 0,-1 0 0 0 0,1-1 0 0 0,-1 1 0 0 0,0 0 0 0 0,1-2 8 0 0,-1 3-56 0 0,2-19-280 0 0,-2 13 209 0 0,0 1 0 0 0,1-1-1 0 0,0 1 1 0 0,0-1 0 0 0,0 1 0 0 0,1-1-1 0 0,0 1 1 0 0,1 0 0 0 0,-1 0 0 0 0,1 0-1 0 0,2-4 128 0 0,-4 9 28 0 0,0 0-1 0 0,0 1 0 0 0,-1-1 1 0 0,1 0-1 0 0,0 0 0 0 0,0 1 1 0 0,0-1-1 0 0,0 0 1 0 0,0 1-1 0 0,0-1 0 0 0,0 1 1 0 0,0-1-1 0 0,0 1 0 0 0,1 0 1 0 0,-1-1-1 0 0,0 1 0 0 0,0 0 1 0 0,0 0-1 0 0,0 0 0 0 0,1 0 1 0 0,-1 0-28 0 0,1 0 105 0 0,1 0 1 0 0,0 1 0 0 0,-1-1 0 0 0,1 1-1 0 0,-1 0 1 0 0,1 0 0 0 0,-1 0 0 0 0,1 0-1 0 0,1 1-105 0 0,1 1 63 0 0,0 0-1 0 0,0 1 0 0 0,0-1 0 0 0,-1 1 1 0 0,1 0-1 0 0,-1 0 0 0 0,0 1 0 0 0,1 1-62 0 0,-1 2 198 0 0,0 1 0 0 0,0-1-1 0 0,-1 1 1 0 0,0 0-1 0 0,-1 0 1 0 0,0 0 0 0 0,0 0-1 0 0,-1 0 1 0 0,0 0-1 0 0,0 4-197 0 0,2-22-197 0 0,0 1 0 0 0,1-1 0 0 0,0 0 0 0 0,1 1 0 0 0,0 0 0 0 0,0 0 0 0 0,1 0 0 0 0,3-3 197 0 0,-1 3-265 0 0,-1 0 0 0 0,1 1 0 0 0,0 0 0 0 0,0 1 0 0 0,0 0 0 0 0,1 0-1 0 0,7-3 266 0 0,-15 9 1 0 0,0-1 0 0 0,1 1-1 0 0,-1-1 1 0 0,0 1 0 0 0,0 0-1 0 0,1-1 1 0 0,-1 1-1 0 0,0 0 1 0 0,1 0 0 0 0,-1 0-1 0 0,0 0 1 0 0,1 0 0 0 0,-1 0-1 0 0,0 0 1 0 0,1 0-1 0 0,-1 0 1 0 0,0 1 0 0 0,1-1-1 0 0,-1 1 1 0 0,0-1 0 0 0,0 1-1 0 0,2 0 0 0 0,-1 0 98 0 0,0 1 0 0 0,0 0 1 0 0,0 0-1 0 0,0 0 0 0 0,0 0 0 0 0,0 0 0 0 0,-1 0 0 0 0,1 0 0 0 0,-1 1 0 0 0,1-1 1 0 0,-1 1-99 0 0,4 7 547 0 0,-1 0 1 0 0,-1 0 0 0 0,1 1 0 0 0,-2-1-1 0 0,2 5-547 0 0,3 8 1277 0 0,-3-12-2250 0 0,-1 0-5364 0 0,-2-8-1349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6.445"/>
    </inkml:context>
    <inkml:brush xml:id="br0">
      <inkml:brushProperty name="width" value="0.05" units="cm"/>
      <inkml:brushProperty name="height" value="0.05" units="cm"/>
      <inkml:brushProperty name="color" value="#004F8B"/>
    </inkml:brush>
  </inkml:definitions>
  <inkml:trace contextRef="#ctx0" brushRef="#br0">0 0 6912 0 0,'0'0'314'0'0,"0"0"-6"0"0,0 0 158 0 0,0 8 6814 0 0,0 2-3925 0 0,2 37 666 0 0,11 63-1126 0 0,-5-68-4911 0 0,-7-40-677 0 0,-1-2 1170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6.858"/>
    </inkml:context>
    <inkml:brush xml:id="br0">
      <inkml:brushProperty name="width" value="0.05" units="cm"/>
      <inkml:brushProperty name="height" value="0.05" units="cm"/>
      <inkml:brushProperty name="color" value="#004F8B"/>
    </inkml:brush>
  </inkml:definitions>
  <inkml:trace contextRef="#ctx0" brushRef="#br0">156 1 8288 0 0,'0'0'638'0'0,"0"0"-100"0"0,0 0 1111 0 0,0 0 530 0 0,-2 2 3059 0 0,-8 4-3225 0 0,-32 13 871 0 0,31-13-2872 0 0,0 0-1 0 0,1 0 1 0 0,0 1-1 0 0,0 0 1 0 0,0 1-1 0 0,1 1 1 0 0,1-1-1 0 0,-2 3-11 0 0,9-10 0 0 0,0 0 0 0 0,0 0 0 0 0,0 1 0 0 0,0-1 0 0 0,0 1 0 0 0,0-1 0 0 0,0 1 0 0 0,0-1 0 0 0,1 1 0 0 0,-1 0 0 0 0,0-1 0 0 0,1 1 0 0 0,0 0 0 0 0,-1-1 0 0 0,1 1 0 0 0,0 0 0 0 0,0 0 0 0 0,0-1 0 0 0,0 1 0 0 0,0 0 0 0 0,0 0 0 0 0,1-1 0 0 0,-1 1 0 0 0,1 0 0 0 0,-1 0 0 0 0,1 0 0 0 0,1-1 0 0 0,-1 1 0 0 0,0 0 0 0 0,1-1 0 0 0,-1 1 0 0 0,1-1 0 0 0,-1 1 0 0 0,1-1 0 0 0,0 0 0 0 0,-1 0 0 0 0,1 0 0 0 0,0 0 0 0 0,0 0 0 0 0,0 0 0 0 0,0 0 0 0 0,0 0 0 0 0,0-1 0 0 0,0 1 0 0 0,0-1 0 0 0,2 1 0 0 0,26 3 44 0 0,0 0 0 0 0,1-2-1 0 0,2-2-43 0 0,20-1-7665 0 0,-45 0 784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7.283"/>
    </inkml:context>
    <inkml:brush xml:id="br0">
      <inkml:brushProperty name="width" value="0.05" units="cm"/>
      <inkml:brushProperty name="height" value="0.05" units="cm"/>
      <inkml:brushProperty name="color" value="#004F8B"/>
    </inkml:brush>
  </inkml:definitions>
  <inkml:trace contextRef="#ctx0" brushRef="#br0">5 1 17623 0 0,'0'0'399'0'0,"0"0"60"0"0,0 0 22 0 0,0 0-54 0 0,-4 18 1087 0 0,4-10-687 0 0,0 0-375 0 0,0 0 1 0 0,0 0-1 0 0,1 0 1 0 0,1 3-453 0 0,-1-8-1 0 0,0 0-1 0 0,0 0 0 0 0,0 0 1 0 0,0-1-1 0 0,0 1 1 0 0,1 0-1 0 0,-1-1 0 0 0,1 1 1 0 0,0-1-1 0 0,0 1 1 0 0,0-1-1 0 0,0 0 0 0 0,2 2 2 0 0,-1-2-38 0 0,0 1 0 0 0,0-1 0 0 0,1 0 0 0 0,-1 0 0 0 0,1 0 0 0 0,-1 0 0 0 0,1-1-1 0 0,0 1 1 0 0,-1-1 0 0 0,1 0 0 0 0,0 0 0 0 0,0-1 0 0 0,0 1 0 0 0,0-1 0 0 0,0 0 0 0 0,0 0 0 0 0,-1 0-1 0 0,5 0 40 0 0,-5-1-122 0 0,0 0 1 0 0,0 0 0 0 0,0 0 0 0 0,0 0 0 0 0,0 0 0 0 0,0 0 0 0 0,-1-1 0 0 0,1 1 0 0 0,0-1 0 0 0,0 0-1 0 0,-1 0 1 0 0,0 0 0 0 0,1 0 0 0 0,-1 0 0 0 0,0 0 0 0 0,0-1 0 0 0,0 1 0 0 0,0-1 0 0 0,0 0 0 0 0,-1 1 0 0 0,1-1-1 0 0,-1 0 1 0 0,1-2 120 0 0,2-4-198 0 0,-3 7 172 0 0,0 0 0 0 0,0 0 0 0 0,0-1-1 0 0,0 1 1 0 0,-1 0 0 0 0,1-1 0 0 0,0 1-1 0 0,-1-1 1 0 0,0 1 0 0 0,0 0-1 0 0,1-1 1 0 0,-2 1 0 0 0,1-1 0 0 0,0 1-1 0 0,-1-3 27 0 0,1 5 12 0 0,0 0-1 0 0,0 0 0 0 0,0 0 0 0 0,0 0 1 0 0,0-1-1 0 0,0 1 0 0 0,0 0 0 0 0,0 0 0 0 0,0 0 1 0 0,0 0-1 0 0,0 0 0 0 0,0-1 0 0 0,0 1 1 0 0,0 0-1 0 0,0 0 0 0 0,0 0 0 0 0,-1 0 1 0 0,1 0-1 0 0,0 0 0 0 0,0 0 0 0 0,0-1 0 0 0,0 1 1 0 0,0 0-1 0 0,0 0 0 0 0,-1 0 0 0 0,1 0 1 0 0,0 0-1 0 0,0 0 0 0 0,0 0 0 0 0,0 0 1 0 0,0 0-1 0 0,-1 0 0 0 0,1 0 0 0 0,0 0 0 0 0,0 0 1 0 0,0 0-1 0 0,0 0 0 0 0,0 0 0 0 0,-1 0 1 0 0,1 0-1 0 0,0 0 0 0 0,0 0 0 0 0,0 0 1 0 0,0 0-1 0 0,0 0 0 0 0,-1 0 0 0 0,1 0 0 0 0,0 0 1 0 0,0 0-1 0 0,0 0 0 0 0,0 0 0 0 0,0 1 1 0 0,-1-1-1 0 0,1 0 0 0 0,0 0 0 0 0,0 0 1 0 0,0 0-1 0 0,0 0 0 0 0,0 0 0 0 0,0 1 0 0 0,0-1 1 0 0,0 0-1 0 0,0 0 0 0 0,0 0-11 0 0,-5 7 616 0 0,4-3-509 0 0,0-1-1 0 0,0 1 0 0 0,1-1 1 0 0,0 1-1 0 0,0-1 1 0 0,0 1-1 0 0,0-1 1 0 0,0 1-1 0 0,1 0 1 0 0,0-1-1 0 0,-1 0 1 0 0,1 1-1 0 0,0-1 1 0 0,1 1-1 0 0,-1-1 1 0 0,1 0-1 0 0,-1 0 1 0 0,1 0-1 0 0,0 0 1 0 0,1 1-107 0 0,-1-1-10 0 0,0-1 1 0 0,1 1 0 0 0,-1-1 0 0 0,0 0 0 0 0,1 0 0 0 0,-1 0 0 0 0,1 0 0 0 0,0-1 0 0 0,0 1 0 0 0,1 0 9 0 0,-1-1-380 0 0,0 0 0 0 0,0 0 0 0 0,0 0 1 0 0,0-1-1 0 0,-1 1 0 0 0,1-1 0 0 0,0 0 1 0 0,0 0-1 0 0,0 0 0 0 0,0 0 0 0 0,0 0 0 0 0,1-1 380 0 0,3 0-6759 0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7.658"/>
    </inkml:context>
    <inkml:brush xml:id="br0">
      <inkml:brushProperty name="width" value="0.05" units="cm"/>
      <inkml:brushProperty name="height" value="0.05" units="cm"/>
      <inkml:brushProperty name="color" value="#004F8B"/>
    </inkml:brush>
  </inkml:definitions>
  <inkml:trace contextRef="#ctx0" brushRef="#br0">2 100 16008 0 0,'-1'17'1743'0'0,"1"-13"-1574"0"0,-1-1 0 0 0,1 1 0 0 0,1-1-1 0 0,-1 0 1 0 0,0 1 0 0 0,1-1-1 0 0,-1 0 1 0 0,1 0 0 0 0,0 1-1 0 0,0-1 1 0 0,1 0 0 0 0,-1 0-1 0 0,1 0 1 0 0,-1 0 0 0 0,1 0 0 0 0,0 0-1 0 0,0-1 1 0 0,0 1 0 0 0,0-1-1 0 0,1 1 1 0 0,-1-1 0 0 0,1 0-1 0 0,0 1-168 0 0,-3-3 9 0 0,0 0-1 0 0,0 0 1 0 0,0 0-1 0 0,1 1 1 0 0,-1-1-1 0 0,0 0 1 0 0,0 0-1 0 0,0 0 1 0 0,1 1-1 0 0,-1-1 1 0 0,0 0 0 0 0,1 0-1 0 0,-1 0 1 0 0,0 0-1 0 0,0 0 1 0 0,1 0-1 0 0,-1 0 1 0 0,0 0-1 0 0,1 0 1 0 0,-1 0-1 0 0,0 0 1 0 0,0 0-1 0 0,1 0 1 0 0,-1 0-1 0 0,0 0 1 0 0,1 0-1 0 0,-1 0 1 0 0,0 0-1 0 0,0 0 1 0 0,1 0-1 0 0,-1 0 1 0 0,0 0-1 0 0,0 0 1 0 0,1-1-1 0 0,-1 1 1 0 0,0 0-1 0 0,0 0 1 0 0,1 0-1 0 0,-1 0 1 0 0,0-1-1 0 0,0 1 1 0 0,0 0 0 0 0,1 0-1 0 0,-1-1 1 0 0,0 1-1 0 0,0 0 1 0 0,0 0-1 0 0,0-1 1 0 0,0 1-1 0 0,1 0 1 0 0,-1-1-1 0 0,0 1 1 0 0,0 0-1 0 0,0 0 1 0 0,0-1-1 0 0,0 1 1 0 0,0 0-1 0 0,0-1 1 0 0,0 1-1 0 0,0 0 1 0 0,0 0-1 0 0,0-1 1 0 0,0 1-1 0 0,0 0 1 0 0,0-1-9 0 0,-5-23-292 0 0,4 17 72 0 0,-2-15-456 0 0,2 8 736 0 0,0-1 0 0 0,-1 1 1 0 0,-1 0-1 0 0,0 0 1 0 0,-1 1-1 0 0,-6-14-60 0 0,10 27 7 0 0,0 0-1 0 0,-1-1 0 0 0,1 1 1 0 0,0-1-1 0 0,0 1 0 0 0,0 0 1 0 0,-1-1-1 0 0,1 1 0 0 0,0-1 1 0 0,0 1-1 0 0,0-1 1 0 0,0 1-1 0 0,0-1 0 0 0,-1 1 1 0 0,1 0-1 0 0,0-1 0 0 0,0 1 1 0 0,0-1-1 0 0,0 1 0 0 0,1-1 1 0 0,-1 1-1 0 0,0-1 0 0 0,0 1 1 0 0,0-1-1 0 0,0 1 0 0 0,0-1 1 0 0,0 1-1 0 0,1 0 0 0 0,-1-1 1 0 0,0 1-1 0 0,0-1 1 0 0,1 1-1 0 0,-1 0 0 0 0,0-1 1 0 0,1 1-1 0 0,-1 0 0 0 0,0-1 1 0 0,1 1-1 0 0,-1 0 0 0 0,1 0 1 0 0,-1-1-1 0 0,0 1 0 0 0,1 0 1 0 0,-1 0-1 0 0,1 0 0 0 0,-1-1 1 0 0,1 1-1 0 0,-1 0 0 0 0,0 0 1 0 0,1 0-1 0 0,-1 0 1 0 0,1 0-1 0 0,-1 0 0 0 0,1 0 1 0 0,0 0-7 0 0,13 1-2030 0 0,-1 1-4267 0 0,-5 1 515 0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8.072"/>
    </inkml:context>
    <inkml:brush xml:id="br0">
      <inkml:brushProperty name="width" value="0.05" units="cm"/>
      <inkml:brushProperty name="height" value="0.05" units="cm"/>
      <inkml:brushProperty name="color" value="#004F8B"/>
    </inkml:brush>
  </inkml:definitions>
  <inkml:trace contextRef="#ctx0" brushRef="#br0">108 18 4144 0 0,'0'0'319'0'0,"-3"-2"1502"0"0,-7-6 9416 0 0,7 6-8941 0 0,-2 0-1828 0 0,0 1 0 0 0,1 0 0 0 0,-1 1 0 0 0,0-1 0 0 0,0 1 0 0 0,0 0 0 0 0,0 0 0 0 0,0 0 0 0 0,-5 1-468 0 0,9-1-15 0 0,-1 1 0 0 0,0-1 0 0 0,0 0-1 0 0,1 1 1 0 0,-1-1 0 0 0,0 1 0 0 0,1-1 0 0 0,-1 1 0 0 0,1 0 0 0 0,-1 0 0 0 0,1 0 0 0 0,-1 0 0 0 0,1 0 0 0 0,-1 0 0 0 0,1 0-1 0 0,0 0 1 0 0,0 0 0 0 0,-1 1 0 0 0,1-1 0 0 0,0 0 0 0 0,0 1 0 0 0,0-1 0 0 0,1 1 0 0 0,-1-1 0 0 0,0 1 0 0 0,0 0-1 0 0,1-1 1 0 0,-1 1 0 0 0,1 1 15 0 0,0-2 0 0 0,0 1 0 0 0,0 0 0 0 0,0-1 0 0 0,0 1 0 0 0,1-1 0 0 0,-1 1 0 0 0,0-1 0 0 0,1 1 0 0 0,-1-1 0 0 0,1 1 0 0 0,0-1 0 0 0,-1 1 0 0 0,1-1 0 0 0,0 0 0 0 0,0 1 0 0 0,0-1 0 0 0,0 0 0 0 0,0 0 0 0 0,0 1 0 0 0,1-1 0 0 0,-1 0 0 0 0,1 0 0 0 0,4 4 0 0 0,1-1 0 0 0,0 1 0 0 0,0-1 0 0 0,1-1 0 0 0,5 4 0 0 0,5 2-57 0 0,-10-5 178 0 0,-1 0-1 0 0,1 1 1 0 0,0-1 0 0 0,1 3-121 0 0,-8-6-1 0 0,1 0 0 0 0,-1 0 0 0 0,0 0 0 0 0,1 1 0 0 0,-1-1 0 0 0,0 0 0 0 0,0 1 0 0 0,0-1 1 0 0,0 1-1 0 0,0-1 0 0 0,0 1 0 0 0,-1-1 0 0 0,1 1 0 0 0,0 0 0 0 0,-1-1 0 0 0,1 1 0 0 0,-1 0 0 0 0,0-1 0 0 0,0 1 0 0 0,1 0 0 0 0,-1 0 0 0 0,0 0 0 0 0,-1-1 1 0 0,1 1 57 0 0,0-1 0 0 0,-1 0 0 0 0,1 0-1 0 0,-1 0 1 0 0,1 0 0 0 0,-1 0 0 0 0,0 0 0 0 0,0 0-1 0 0,1 0 1 0 0,-1 0 0 0 0,0 0 0 0 0,0 0 0 0 0,0 0-1 0 0,0-1 1 0 0,0 1 0 0 0,0 0 0 0 0,0-1-1 0 0,0 1 1 0 0,0 0 0 0 0,0-1 0 0 0,0 1 0 0 0,-1-1-1 0 0,1 0 1 0 0,0 0 0 0 0,0 1 0 0 0,0-1 0 0 0,-1 0-1 0 0,1 0 1 0 0,0 0 0 0 0,0 0 0 0 0,-1 0-57 0 0,-6 0 737 0 0,1 0-1 0 0,0 0 1 0 0,0-1 0 0 0,-7-1-737 0 0,-12-7 822 0 0,25 9-872 0 0,1 0 0 0 0,-1-1 1 0 0,0 1-1 0 0,0-1 1 0 0,0 1-1 0 0,0-1 0 0 0,1 0 1 0 0,-1 1-1 0 0,0-1 1 0 0,0 0-1 0 0,1 0 0 0 0,-1 1 1 0 0,1-1-1 0 0,-1 0 1 0 0,1 0-1 0 0,-1 0 0 0 0,1 0 1 0 0,-1 0-1 0 0,1 1 0 0 0,0-1 1 0 0,-1 0-1 0 0,1 0 1 0 0,0 0-1 0 0,0 0 0 0 0,0 0 50 0 0,-1-4-1574 0 0,-1 0-89 0 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9.175"/>
    </inkml:context>
    <inkml:brush xml:id="br0">
      <inkml:brushProperty name="width" value="0.05" units="cm"/>
      <inkml:brushProperty name="height" value="0.05" units="cm"/>
      <inkml:brushProperty name="color" value="#004F8B"/>
    </inkml:brush>
  </inkml:definitions>
  <inkml:trace contextRef="#ctx0" brushRef="#br0">4 0 1376 0 0,'0'0'65'0'0,"0"0"-2813"0"0,0 1 4314 0 0,-3 0 14061 0 0,3 0-13868 0 0,1 3-1271 0 0,1 1 0 0 0,-1 0 0 0 0,0-1 0 0 0,0 1 0 0 0,0 0 0 0 0,-1 0 0 0 0,0 0-488 0 0,0 10 157 0 0,-1 1 0 0 0,-2 13-157 0 0,-1 4 96 0 0,6-7-416 0 0,0-15-5521 0 0,-2-11 3603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9.576"/>
    </inkml:context>
    <inkml:brush xml:id="br0">
      <inkml:brushProperty name="width" value="0.05" units="cm"/>
      <inkml:brushProperty name="height" value="0.05" units="cm"/>
      <inkml:brushProperty name="color" value="#004F8B"/>
    </inkml:brush>
  </inkml:definitions>
  <inkml:trace contextRef="#ctx0" brushRef="#br0">1 2 6912 0 0,'0'0'608'0'0,"0"0"-480"0"0,0 0-128 0 0,0 0 0 0 0,0 0 2144 0 0,0 0 400 0 0,0 0 80 0 0,0 0 23 0 0,0 0-1559 0 0,0 0-304 0 0,0 0-64 0 0,0 0-16 0 0,0 0-352 0 0,0 0-80 0 0,0 0-16 0 0,0 0-6031 0 0,2-1-1209 0 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29.923"/>
    </inkml:context>
    <inkml:brush xml:id="br0">
      <inkml:brushProperty name="width" value="0.05" units="cm"/>
      <inkml:brushProperty name="height" value="0.05" units="cm"/>
      <inkml:brushProperty name="color" value="#004F8B"/>
    </inkml:brush>
  </inkml:definitions>
  <inkml:trace contextRef="#ctx0" brushRef="#br0">89 8 15664 0 0,'-18'-5'1719'0'0,"14"4"-1377"0"0,0 1-1 0 0,1-1 0 0 0,-1 1 0 0 0,0 0 0 0 0,0-1 0 0 0,0 2 1 0 0,1-1-1 0 0,-1 0 0 0 0,0 1 0 0 0,0 0 0 0 0,-2 0-341 0 0,5-1 0 0 0,0 1 0 0 0,0-1 0 0 0,0 0-1 0 0,0 1 1 0 0,0-1 0 0 0,0 1 0 0 0,0-1-1 0 0,0 1 1 0 0,1-1 0 0 0,-1 1 0 0 0,0-1-1 0 0,0 1 1 0 0,0 0 0 0 0,1 0 0 0 0,-1-1-1 0 0,0 1 1 0 0,0 0 0 0 0,1 0 0 0 0,-1 0 0 0 0,1 0-1 0 0,-1 0 1 0 0,1 0 0 0 0,0 0 0 0 0,-1 0-1 0 0,1 0 1 0 0,0 0 0 0 0,-1 0 0 0 0,1 0-1 0 0,0 0 1 0 0,0 0 0 0 0,0 0 0 0 0,0 0-1 0 0,0 0 1 0 0,0 0 0 0 0,0 0 0 0 0,1 0-1 0 0,-1 0 1 0 0,0 0 0 0 0,0 0 0 0 0,1 0 0 0 0,-1 0-1 0 0,1 0 1 0 0,-1 1 0 0 0,1 0-35 0 0,0-1-1 0 0,1 1 1 0 0,-1 0 0 0 0,0 0-1 0 0,0-1 1 0 0,1 1-1 0 0,-1-1 1 0 0,1 1 0 0 0,0-1-1 0 0,-1 0 1 0 0,1 1 0 0 0,0-1-1 0 0,0 0 1 0 0,0 0-1 0 0,1 0 36 0 0,35 12-755 0 0,-10-4 1298 0 0,-25-8-543 0 0,13 7 0 0 0,-16-7 0 0 0,1-1 0 0 0,-1 1 0 0 0,1-1 0 0 0,0 0 0 0 0,-1 1 0 0 0,0-1 0 0 0,1 1 0 0 0,-1-1 0 0 0,1 1 0 0 0,-1 0 0 0 0,1-1 0 0 0,-1 1 0 0 0,0-1 0 0 0,0 1 0 0 0,1 0 0 0 0,-1-1 0 0 0,0 1 0 0 0,0 0 0 0 0,0-1 0 0 0,1 1 0 0 0,-1 0 0 0 0,0-1 0 0 0,0 1 0 0 0,0 1 1 0 0,0 0-1 0 0,0 0 0 0 0,1 0 0 0 0,-1 0 1 0 0,1-1-1 0 0,-1 1 0 0 0,1 0 1 0 0,0 0-1 0 0,0 0 0 0 0,0 0 0 0 0,0-1 3 0 0,0 0 0 0 0,-1 1 1 0 0,1-1-1 0 0,0 0 0 0 0,-1 1 0 0 0,1-1 1 0 0,-1 0-1 0 0,0 1 0 0 0,1-1 0 0 0,-1 1 1 0 0,0-1-1 0 0,0 1 0 0 0,0-1 0 0 0,0 0 0 0 0,0 1 1 0 0,0-1-1 0 0,0 1 0 0 0,0-1 0 0 0,-1 1-3 0 0,0 0 104 0 0,1 0-1 0 0,-1 0 1 0 0,0 0 0 0 0,0 0-1 0 0,0-1 1 0 0,-1 1-1 0 0,1-1 1 0 0,0 1-1 0 0,-1 0 1 0 0,1-1-1 0 0,-1 0 1 0 0,1 1 0 0 0,-1-1-1 0 0,1 0 1 0 0,-1 0-1 0 0,0 0 1 0 0,0 0-1 0 0,0 0-103 0 0,-6 2 729 0 0,0-1-1 0 0,1 0 0 0 0,-1 0 1 0 0,-6 0-729 0 0,11-2 24 0 0,0 0 1 0 0,0 0-1 0 0,0 0 0 0 0,0 0 1 0 0,0-1-1 0 0,0 0 1 0 0,1 1-1 0 0,-1-1 1 0 0,0 0-1 0 0,0 0 1 0 0,1 0-1 0 0,-1-1 1 0 0,0 1-1 0 0,-1-2-24 0 0,-9-8-701 0 0,8 0-6702 0 0,3 4-116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6.391"/>
    </inkml:context>
    <inkml:brush xml:id="br0">
      <inkml:brushProperty name="width" value="0.05" units="cm"/>
      <inkml:brushProperty name="height" value="0.05" units="cm"/>
      <inkml:brushProperty name="color" value="#E71224"/>
    </inkml:brush>
  </inkml:definitions>
  <inkml:trace contextRef="#ctx0" brushRef="#br0">16 1 15232 0 0,'0'0'348'0'0,"0"0"49"0"0,-8 5 668 0 0,7-4-811 0 0,0 0 0 0 0,0 0 0 0 0,1 0 1 0 0,-1 0-1 0 0,1 0 0 0 0,-1 0 0 0 0,1 0 0 0 0,-1 1 0 0 0,1-1 0 0 0,-1 0 0 0 0,1 0 0 0 0,0 1 0 0 0,0-1 1 0 0,0 0-1 0 0,0 0 0 0 0,0 1 0 0 0,0-1 0 0 0,0 1-254 0 0,4 27 1684 0 0,0-9-889 0 0,-3-12-490 0 0,0 0 0 0 0,1 0-1 0 0,0 0 1 0 0,1 1-305 0 0,2 5 213 0 0,15 44-157 0 0,-19-60-305 0 0,1 0 0 0 0,-1 0 0 0 0,1 0 0 0 0,-1 0 0 0 0,0 0 0 0 0,0 0 0 0 0,0 0 0 0 0,0-1 249 0 0,7-12-101 0 0,0 0-1 0 0,0 0 0 0 0,2 1 0 0 0,-1 1 0 0 0,2 0 1 0 0,4-4 101 0 0,-13 15-4 0 0,0-1 0 0 0,1 1 0 0 0,0 0 0 0 0,-1 1 0 0 0,1-1 0 0 0,0 0 0 0 0,0 1 1 0 0,0 0-1 0 0,0 0 0 0 0,0 0 0 0 0,0 0 0 0 0,0 0 0 0 0,0 0 0 0 0,0 1 0 0 0,1-1 0 0 0,-1 1 0 0 0,0 0 1 0 0,0 0-1 0 0,0 0 0 0 0,1 1 0 0 0,-1-1 0 0 0,0 1 0 0 0,0 0 0 0 0,0 0 0 0 0,0 0 0 0 0,0 0 1 0 0,0 0-1 0 0,0 1 0 0 0,0-1 0 0 0,2 2 4 0 0,-3-2 9 0 0,0 1-1 0 0,1-1 1 0 0,-1 1-1 0 0,0-1 1 0 0,0 1-1 0 0,0 0 1 0 0,0 0 0 0 0,0 0-1 0 0,0 0 1 0 0,0 0-1 0 0,-1 1 1 0 0,1-1 0 0 0,-1 0-1 0 0,0 1 1 0 0,1-1-1 0 0,-1 1 1 0 0,0 0 0 0 0,-1-1-1 0 0,1 1 1 0 0,0 0-1 0 0,-1-1 1 0 0,1 1 0 0 0,-1 0-1 0 0,0 0 1 0 0,0-1-1 0 0,0 1 1 0 0,0 0 0 0 0,-1 0-1 0 0,1-1 1 0 0,-1 1-1 0 0,0 0 1 0 0,1-1-1 0 0,-1 1 1 0 0,0 0 0 0 0,-1 1-9 0 0,0-1 129 0 0,0 0 0 0 0,-1 1 0 0 0,1-1 0 0 0,-1 0 1 0 0,1 0-1 0 0,-1 0 0 0 0,0-1 0 0 0,0 1 0 0 0,0-1 1 0 0,-1 0-1 0 0,1 1 0 0 0,0-1 0 0 0,-1-1 0 0 0,1 1 1 0 0,-1 0-1 0 0,0-1 0 0 0,0 0 0 0 0,1 0 0 0 0,-1 0 1 0 0,0 0-1 0 0,0-1 0 0 0,-3 1-129 0 0,2-1 143 0 0,-1 0 0 0 0,1 0 0 0 0,-1-1 0 0 0,1 1 0 0 0,0-1 0 0 0,0 0 0 0 0,-1-1 0 0 0,1 1 0 0 0,-2-2-143 0 0,2 1-317 0 0,1 0 0 0 0,0 0 0 0 0,0-1 0 0 0,0 1 1 0 0,0-1-1 0 0,-3-3 317 0 0,5 5-1198 0 0,0-2-5640 0 0,2 3-663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30.272"/>
    </inkml:context>
    <inkml:brush xml:id="br0">
      <inkml:brushProperty name="width" value="0.05" units="cm"/>
      <inkml:brushProperty name="height" value="0.05" units="cm"/>
      <inkml:brushProperty name="color" value="#004F8B"/>
    </inkml:brush>
  </inkml:definitions>
  <inkml:trace contextRef="#ctx0" brushRef="#br0">0 0 15664 0 0,'0'0'356'0'0,"0"0"49"0"0,0 0 21 0 0,0 0-42 0 0,0 18 3491 0 0,2 45-2156 0 0,-1-15-962 0 0,-2 10-757 0 0,1-52 33 0 0,0 1 1 0 0,1 0-1 0 0,0-1 1 0 0,2 6-34 0 0,1 3-2882 0 0,0-9-4116 0 0,-2-5 1006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3:30.619"/>
    </inkml:context>
    <inkml:brush xml:id="br0">
      <inkml:brushProperty name="width" value="0.05" units="cm"/>
      <inkml:brushProperty name="height" value="0.05" units="cm"/>
      <inkml:brushProperty name="color" value="#004F8B"/>
    </inkml:brush>
  </inkml:definitions>
  <inkml:trace contextRef="#ctx0" brushRef="#br0">1 23 3224 0 0,'4'-1'240'0'0,"-2"-1"1852"0"0,0 1 0 0 0,0-1 1 0 0,1 1-1 0 0,-1 0 0 0 0,0 0 0 0 0,1 0 0 0 0,0-1-2092 0 0,21-3 5517 0 0,26 2-6093 0 0,-28 2 2231 0 0,-9 1-1483 0 0,8-2-622 0 0,-8 2-5594 0 0,0 0-1843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6.992"/>
    </inkml:context>
    <inkml:brush xml:id="br0">
      <inkml:brushProperty name="width" value="0.05" units="cm"/>
      <inkml:brushProperty name="height" value="0.05" units="cm"/>
      <inkml:brushProperty name="color" value="#5B2D90"/>
    </inkml:brush>
  </inkml:definitions>
  <inkml:trace contextRef="#ctx0" brushRef="#br0">188 46 8288 0 0,'0'0'381'0'0,"0"0"-6"0"0,0 0-78 0 0,12-16 7500 0 0,-12 16-7688 0 0,0-1 0 0 0,0 0 0 0 0,0 1 0 0 0,0-1 1 0 0,0 0-1 0 0,0 1 0 0 0,0-1 0 0 0,0 0 0 0 0,0 1 0 0 0,0-1 0 0 0,0 0 0 0 0,0 1 0 0 0,0-1 0 0 0,-1 0 0 0 0,1 1 0 0 0,0-1 1 0 0,-1 0-1 0 0,1 1 0 0 0,0-1 0 0 0,-1 1 0 0 0,1-1 0 0 0,-1 1 0 0 0,1-1 0 0 0,-1 1 0 0 0,1-1 0 0 0,-1 1 0 0 0,1-1 1 0 0,-1 1-1 0 0,1 0 0 0 0,-1-1 0 0 0,1 1 0 0 0,-1 0 0 0 0,0-1-109 0 0,-1 0 89 0 0,-1 0-1 0 0,1-1 1 0 0,-1 1 0 0 0,1 0-1 0 0,-1 0 1 0 0,1 0 0 0 0,-1 0-1 0 0,0 1-88 0 0,-1-1 0 0 0,-1 0 0 0 0,0 1 0 0 0,0 0 0 0 0,0 0 0 0 0,0 1 0 0 0,1-1 0 0 0,-1 1 0 0 0,0 0 0 0 0,0 0 0 0 0,1 1 0 0 0,-1-1 0 0 0,1 1 0 0 0,-1 0 0 0 0,0 1 0 0 0,-3 1-51 0 0,0 1-1 0 0,0 0 0 0 0,0 0 0 0 0,1 1 0 0 0,-1 0 0 0 0,1 0 1 0 0,-4 5 51 0 0,8-7 60 0 0,0 0 1 0 0,0 0-1 0 0,0 0 1 0 0,0 0-1 0 0,1 0 1 0 0,0 1-1 0 0,0-1 1 0 0,0 1-1 0 0,0-1 1 0 0,1 1 0 0 0,0 0-1 0 0,0-1 1 0 0,0 1-1 0 0,0 0 1 0 0,1 3-61 0 0,0-5-26 0 0,0-1 1 0 0,0 1 0 0 0,0-1-1 0 0,1 1 1 0 0,-1-1 0 0 0,1 1 0 0 0,0-1-1 0 0,0 1 1 0 0,0-1 0 0 0,0 1-1 0 0,0-1 1 0 0,0 0 0 0 0,1 0-1 0 0,-1 0 1 0 0,1 0 0 0 0,0 0 0 0 0,0 1 25 0 0,1 0-8 0 0,0 0 1 0 0,1-1-1 0 0,0 1 1 0 0,-1-1-1 0 0,1 1 1 0 0,0-1-1 0 0,0 0 1 0 0,0-1-1 0 0,3 2 8 0 0,6 0 7 0 0,0 1 0 0 0,0-2-1 0 0,0 0 1 0 0,0-1 0 0 0,1 0-1 0 0,2-1-6 0 0,1 0-952 0 0,0-2 0 0 0,0 0-1 0 0,6-2 953 0 0,-14 4-1023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6.993"/>
    </inkml:context>
    <inkml:brush xml:id="br0">
      <inkml:brushProperty name="width" value="0.05" units="cm"/>
      <inkml:brushProperty name="height" value="0.05" units="cm"/>
      <inkml:brushProperty name="color" value="#5B2D90"/>
    </inkml:brush>
  </inkml:definitions>
  <inkml:trace contextRef="#ctx0" brushRef="#br0">2 0 11976 0 0,'0'0'546'0'0,"0"0"-10"0"0,0 0-152 0 0,-2 16 4564 0 0,4 17-4330 0 0,1 1 0 0 0,1-1 0 0 0,2 0-1 0 0,1 0 1 0 0,5 10-618 0 0,-11-40 0 0 0,0-1 0 0 0,0 0 0 0 0,0 1 0 0 0,0-1 0 0 0,0 1 0 0 0,0-1 0 0 0,1 0 0 0 0,-1 0 0 0 0,1 0 0 0 0,0 1 0 0 0,-1-3-12 0 0,-1 0-1 0 0,1 1 1 0 0,0-1-1 0 0,0 0 0 0 0,0 1 1 0 0,-1-1-1 0 0,1 0 1 0 0,0 0-1 0 0,0 0 0 0 0,0 1 1 0 0,-1-1-1 0 0,1 0 1 0 0,0 0-1 0 0,0 0 1 0 0,0 0-1 0 0,0-1 0 0 0,-1 1 1 0 0,1 0-1 0 0,0 0 1 0 0,1-1 12 0 0,-2 1-157 0 0,3-1 28 0 0,-1 0-1 0 0,0 1 0 0 0,0-2 0 0 0,0 1 0 0 0,0 0 1 0 0,0 0-1 0 0,0 0 0 0 0,0-1 0 0 0,-1 1 0 0 0,1-1 1 0 0,0 0-1 0 0,-1 1 0 0 0,1-2 130 0 0,17-24-835 0 0,-11 13-33 0 0,-7 11 857 0 0,0 0 0 0 0,0 0 0 0 0,0 1 0 0 0,1-1 1 0 0,-1 0-1 0 0,1 1 0 0 0,-1 0 0 0 0,1-1 0 0 0,0 1 0 0 0,0 0 0 0 0,0 0 0 0 0,1 0 0 0 0,-1 0 0 0 0,0 0 0 0 0,1 0 0 0 0,-1 1 0 0 0,3-1 11 0 0,-5 2 59 0 0,0 0 0 0 0,1 0 0 0 0,-1 0-1 0 0,0 0 1 0 0,1 1 0 0 0,-1-1-1 0 0,0 0 1 0 0,1 0 0 0 0,-1 1-1 0 0,0-1 1 0 0,0 0 0 0 0,1 0-1 0 0,-1 1 1 0 0,0-1 0 0 0,0 0-1 0 0,1 1 1 0 0,-1-1 0 0 0,0 0-1 0 0,0 1 1 0 0,0-1 0 0 0,0 1 0 0 0,0-1-1 0 0,1 0 1 0 0,-1 1 0 0 0,0-1-59 0 0,3 11 444 0 0,-2-5-441 0 0,0 0 0 0 0,0 0 0 0 0,-1-1 0 0 0,0 1 0 0 0,0 0 0 0 0,-1 5-3 0 0,0-6 0 0 0,0-1 0 0 0,1 1 0 0 0,0 0-1 0 0,0-1 1 0 0,0 1 0 0 0,1 0 0 0 0,0 0 0 0 0,-1-1 0 0 0,2 1 0 0 0,-1-1-1 0 0,1 2 1 0 0,-1-4-300 0 0,1-1 0 0 0,-1 1 0 0 0,1-1 0 0 0,0 0 0 0 0,-1 1-1 0 0,1-1 1 0 0,0 0 0 0 0,0 0 0 0 0,-1 0 0 0 0,1 0-1 0 0,0-1 1 0 0,0 1 0 0 0,0-1 0 0 0,2 1 300 0 0,4 1-1533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6.994"/>
    </inkml:context>
    <inkml:brush xml:id="br0">
      <inkml:brushProperty name="width" value="0.05" units="cm"/>
      <inkml:brushProperty name="height" value="0.05" units="cm"/>
      <inkml:brushProperty name="color" value="#5B2D90"/>
    </inkml:brush>
  </inkml:definitions>
  <inkml:trace contextRef="#ctx0" brushRef="#br0">159 34 10136 0 0,'-14'-12'1096'0'0,"11"10"-598"0"0,-1-1 0 0 0,0 1 1 0 0,1-1-1 0 0,-1 1 1 0 0,0 0-1 0 0,0 1 0 0 0,-1-1 1 0 0,1 1-1 0 0,0 0 1 0 0,0 0-1 0 0,-1 0 0 0 0,-1 0-498 0 0,3 1 384 0 0,0 0-1 0 0,-1 0 1 0 0,1 0-1 0 0,0 1 1 0 0,-1-1-1 0 0,1 1 0 0 0,0 0 1 0 0,0 0-1 0 0,0 0 1 0 0,-1 0-1 0 0,1 1 1 0 0,0-1-1 0 0,1 1 0 0 0,-1 0 1 0 0,0 0-1 0 0,-2 2-383 0 0,-3 2 109 0 0,5-4-97 0 0,0 1 0 0 0,0-1 0 0 0,0 1 1 0 0,0 0-1 0 0,0 0 0 0 0,-2 3-12 0 0,5-5 0 0 0,-1 0-1 0 0,0 0 1 0 0,1 0 0 0 0,-1 1-1 0 0,1-1 1 0 0,0 0-1 0 0,-1 0 1 0 0,1 0 0 0 0,0 0-1 0 0,0 1 1 0 0,0-1 0 0 0,0 0-1 0 0,0 0 1 0 0,0 0-1 0 0,0 1 1 0 0,0-1 0 0 0,0 0-1 0 0,1 0 1 0 0,-1 0 0 0 0,0 0-1 0 0,1 1 1 0 0,-1-1-1 0 0,1 0 1 0 0,-1 0 0 0 0,1 0-1 0 0,0 0 1 0 0,1 2 2 0 0,0 0 0 0 0,1 0-1 0 0,-1-1 1 0 0,1 0 0 0 0,0 1-1 0 0,-1-1 1 0 0,1 0 0 0 0,0 0-1 0 0,0 0 1 0 0,1-1 0 0 0,-1 1-1 0 0,0-1 1 0 0,1 0 0 0 0,-1 1-1 0 0,0-2 1 0 0,1 1 0 0 0,-1 0-1 0 0,1-1 1 0 0,-1 1 0 0 0,1-1-1 0 0,1 0-1 0 0,0 0-29 0 0,0 0 0 0 0,0 0 0 0 0,0-1 0 0 0,0 1 0 0 0,-1-1 0 0 0,1 0 0 0 0,0-1 0 0 0,0 1 0 0 0,0-1-1 0 0,-1 0 1 0 0,1 0 0 0 0,-1 0 0 0 0,0 0 0 0 0,1-1 0 0 0,0-1 29 0 0,-3 2-106 0 0,1-1 0 0 0,-1 1 0 0 0,-1 0 0 0 0,1-1 0 0 0,0 1 0 0 0,0-1 0 0 0,-1 0 0 0 0,0 0 0 0 0,1 1 0 0 0,-1-1 0 0 0,0 0-1 0 0,-1 0 1 0 0,1 0 0 0 0,0 0 0 0 0,-1-2 106 0 0,0 5 0 0 0,0-1 0 0 0,1 1 0 0 0,-1 0 0 0 0,-1-1 0 0 0,1 1 0 0 0,0 0 0 0 0,0-1 0 0 0,0 1 0 0 0,0 0 0 0 0,0-1 0 0 0,0 1 0 0 0,0 0 0 0 0,0-1 0 0 0,0 1 0 0 0,-1 0 0 0 0,1-1 0 0 0,0 1 0 0 0,0 0 0 0 0,0 0 0 0 0,-1-1 0 0 0,1 1 0 0 0,0 0 0 0 0,0 0 0 0 0,-1-1 0 0 0,1 1 0 0 0,0 0 0 0 0,0 0 0 0 0,-1 0 0 0 0,1-1 0 0 0,0 1 0 0 0,-1 0 0 0 0,1 0 0 0 0,0 0 0 0 0,-1 0 0 0 0,1 0 0 0 0,0 0 0 0 0,-1 0 0 0 0,1 0 0 0 0,0 0 0 0 0,-1 0 0 0 0,1 0 0 0 0,-1 0 0 0 0,1 0 0 0 0,0 0 0 0 0,-1 0 0 0 0,1 0 0 0 0,0 0 0 0 0,0 0 0 0 0,-1 0 0 0 0,1 0 0 0 0,0 0 0 0 0,0 1 0 0 0,-1-1 0 0 0,1 0 0 0 0,0 0 0 0 0,0 0 0 0 0,0 0 0 0 0,-1 1 0 0 0,1-1 0 0 0,0 0 0 0 0,0 0 0 0 0,0 0 0 0 0,-1 1 0 0 0,1-1 0 0 0,0 0 0 0 0,0 0 0 0 0,0 1 0 0 0,0-1 0 0 0,0 0 0 0 0,0 0 0 0 0,0 1 0 0 0,-1-1 0 0 0,1 0 0 0 0,0 0 0 0 0,0 1 0 0 0,0-1 0 0 0,0 0 0 0 0,0 0 0 0 0,0 1 0 0 0,0-1 0 0 0,0 0 0 0 0,1 1 0 0 0,1 10 0 0 0,-2-10 0 0 0,6 11 821 0 0,-2-6-532 0 0,-1 0-1 0 0,1 0 1 0 0,0 0-1 0 0,2 2-288 0 0,-4-6 2 0 0,0 0-1 0 0,0 0 1 0 0,1 0-1 0 0,-1 0 0 0 0,0-1 1 0 0,1 1-1 0 0,-1-1 1 0 0,1 1-1 0 0,0-1 0 0 0,-1 0 1 0 0,1 0-1 0 0,2 0-1 0 0,-2 0-31 0 0,31 6-473 0 0,-10-9-4571 0 0,-14 0 3030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6.995"/>
    </inkml:context>
    <inkml:brush xml:id="br0">
      <inkml:brushProperty name="width" value="0.05" units="cm"/>
      <inkml:brushProperty name="height" value="0.05" units="cm"/>
      <inkml:brushProperty name="color" value="#5B2D90"/>
    </inkml:brush>
  </inkml:definitions>
  <inkml:trace contextRef="#ctx0" brushRef="#br0">4 22 5064 0 0,'-1'-11'21'0'0,"0"1"5051"0"0,1 9-2532 0 0,0 2-2365 0 0,0-1 0 0 0,0 0 0 0 0,0 0 0 0 0,0 0 0 0 0,0 0 0 0 0,0 0 0 0 0,0 0 0 0 0,0 0 1 0 0,0 0-1 0 0,0 0 0 0 0,0 0 0 0 0,0 0 0 0 0,0 0 0 0 0,0 0 0 0 0,0 0 0 0 0,0 0 0 0 0,0 0 0 0 0,0 0 0 0 0,-1 0 0 0 0,1 0 0 0 0,0 0 0 0 0,0 0 0 0 0,0 0 1 0 0,0 0-1 0 0,0 0 0 0 0,0 0 0 0 0,0 0 0 0 0,0 0 0 0 0,0 0 0 0 0,0 0 0 0 0,0 0 0 0 0,0 0 0 0 0,0 0 0 0 0,0 0 0 0 0,0 0 0 0 0,0 0 0 0 0,0 0 0 0 0,0 0 1 0 0,0 0-1 0 0,0 0 0 0 0,0 0 0 0 0,0 0 0 0 0,0 0 0 0 0,-1 0 0 0 0,1 0 0 0 0,0 0 0 0 0,0 0 0 0 0,0 0 0 0 0,0 0 0 0 0,0 0 0 0 0,0 0 0 0 0,0 0 0 0 0,0 0 1 0 0,0 0-1 0 0,0 0 0 0 0,0 0-175 0 0,7 44 557 0 0,-1 0 0 0 0,-2 13-557 0 0,-1-7-80 0 0,8 31 80 0 0,-9-64-75 0 0,2 6-5476 0 0,-2-20 3506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6.996"/>
    </inkml:context>
    <inkml:brush xml:id="br0">
      <inkml:brushProperty name="width" value="0.05" units="cm"/>
      <inkml:brushProperty name="height" value="0.05" units="cm"/>
      <inkml:brushProperty name="color" value="#5B2D90"/>
    </inkml:brush>
  </inkml:definitions>
  <inkml:trace contextRef="#ctx0" brushRef="#br0">0 16 11976 0 0,'0'0'546'0'0,"0"0"-10"0"0,0 0-134 0 0,0 0 703 0 0,0 0 346 0 0,0 0 70 0 0,14-7 2241 0 0,-3 5-4083 0 0,1 0 0 0 0,-1 0-1 0 0,1 1 1 0 0,0 1-1 0 0,8 0 322 0 0,8 0-2423 0 0,-9-1 890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6.997"/>
    </inkml:context>
    <inkml:brush xml:id="br0">
      <inkml:brushProperty name="width" value="0.05" units="cm"/>
      <inkml:brushProperty name="height" value="0.05" units="cm"/>
      <inkml:brushProperty name="color" value="#5B2D90"/>
    </inkml:brush>
  </inkml:definitions>
  <inkml:trace contextRef="#ctx0" brushRef="#br0">99 6 15664 0 0,'0'0'356'0'0,"0"0"49"0"0,-17-4 553 0 0,-5 2-303 0 0,21 2-576 0 0,0 0 1 0 0,0 0-1 0 0,0 0 0 0 0,0 0 1 0 0,0 1-1 0 0,0-1 1 0 0,0 0-1 0 0,0 1 1 0 0,0-1-1 0 0,0 1 0 0 0,0-1 1 0 0,0 1-1 0 0,0-1 1 0 0,0 1-1 0 0,0-1 1 0 0,0 1-1 0 0,0 0 0 0 0,0 0-79 0 0,1 0 22 0 0,-1-1-1 0 0,0 1 0 0 0,0 0 1 0 0,0 0-1 0 0,-1-1 1 0 0,1 1-1 0 0,0-1 0 0 0,0 1 1 0 0,0-1-1 0 0,0 1 0 0 0,0-1 1 0 0,-1 0-1 0 0,0 0-21 0 0,1 1 49 0 0,0-1 0 0 0,1 0 0 0 0,-1 0 0 0 0,0 0 0 0 0,0 1 0 0 0,0-1 0 0 0,0 0 0 0 0,0 1 0 0 0,0-1 0 0 0,0 1 0 0 0,0-1-1 0 0,0 1 1 0 0,1-1 0 0 0,-1 1 0 0 0,0 0 0 0 0,0-1 0 0 0,1 1 0 0 0,-1 0 0 0 0,1 0 0 0 0,-1-1 0 0 0,0 1 0 0 0,1 0-49 0 0,-3 4 295 0 0,3-5-286 0 0,0 0 1 0 0,0 0-1 0 0,-1 1 0 0 0,1-1 1 0 0,0 0-1 0 0,-1 1 1 0 0,1-1-1 0 0,0 0 1 0 0,0 1-1 0 0,0-1 1 0 0,0 1-1 0 0,-1-1 0 0 0,1 0 1 0 0,0 1-1 0 0,0-1 1 0 0,0 1-1 0 0,0-1 1 0 0,0 1-1 0 0,0-1 1 0 0,0 0-1 0 0,0 1 0 0 0,0-1 1 0 0,0 1-1 0 0,0-1 1 0 0,0 1-1 0 0,0-1 1 0 0,0 0-1 0 0,1 1 1 0 0,-1-1-1 0 0,0 1 1 0 0,0-1-1 0 0,0 0 0 0 0,1 1 1 0 0,-1-1-1 0 0,0 0-9 0 0,9 7 197 0 0,0 0 0 0 0,1-1-1 0 0,-1 0 1 0 0,1-1 0 0 0,0 0-1 0 0,2 0-196 0 0,1 0 298 0 0,-1 2-1 0 0,0-1 0 0 0,11 8-297 0 0,-21-12-6 0 0,1 0 0 0 0,-1 1-1 0 0,0-1 1 0 0,1 0 0 0 0,-1 1 0 0 0,0-1-1 0 0,0 1 1 0 0,-1-1 0 0 0,1 1-1 0 0,-1 0 1 0 0,1 0 0 0 0,-1 0 0 0 0,0 0 6 0 0,0-1 37 0 0,-1-1 1 0 0,0 1-1 0 0,1-1 1 0 0,-1 1-1 0 0,0-1 1 0 0,0 1-1 0 0,0-1 1 0 0,0 1-1 0 0,0-1 1 0 0,0 1-1 0 0,-1 0 1 0 0,1-1-1 0 0,0 1 1 0 0,-1-1-1 0 0,1 1 1 0 0,-1-1-1 0 0,0 0 1 0 0,1 1-1 0 0,-1-1 0 0 0,0 0 1 0 0,0 1-1 0 0,0-1 1 0 0,0 0-1 0 0,0 0 1 0 0,0 0-1 0 0,0 1 1 0 0,-1-1-38 0 0,-1 1 294 0 0,0 0 1 0 0,0 0 0 0 0,-1 0-1 0 0,1 0 1 0 0,-1-1-1 0 0,1 1 1 0 0,-1-1-1 0 0,0 0 1 0 0,0 0 0 0 0,1 0-1 0 0,-1 0 1 0 0,0-1-1 0 0,0 0 1 0 0,-2 0-295 0 0,0 0 114 0 0,0 0 0 0 0,0 0 0 0 0,0-1 0 0 0,1 0-1 0 0,-1 0 1 0 0,0-1 0 0 0,0 0 0 0 0,1 0 0 0 0,-3-1-114 0 0,6 2-361 0 0,0-1-1 0 0,0 1 0 0 0,0-1 1 0 0,0 0-1 0 0,0 0 1 0 0,1 1-1 0 0,-1-1 0 0 0,0 0 1 0 0,1-1-1 0 0,-1 1 1 0 0,1 0-1 0 0,0 0 1 0 0,0-1-1 0 0,0 1 0 0 0,0 0 1 0 0,0-1-1 0 0,1 1 1 0 0,-1-1-1 0 0,1 1 1 0 0,-1-1-1 0 0,1-2 362 0 0,0-9-2047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6.998"/>
    </inkml:context>
    <inkml:brush xml:id="br0">
      <inkml:brushProperty name="width" value="0.05" units="cm"/>
      <inkml:brushProperty name="height" value="0.05" units="cm"/>
      <inkml:brushProperty name="color" value="#5B2D90"/>
    </inkml:brush>
  </inkml:definitions>
  <inkml:trace contextRef="#ctx0" brushRef="#br0">0 64 10136 0 0,'0'0'464'0'0,"0"0"-10"0"0,0 0-86 0 0,0 0 728 0 0,0 0 354 0 0,0 0 71 0 0,0 0-56 0 0,17 4 3298 0 0,70-7-974 0 0,6-5-3789 0 0,37-2 991 0 0,501-27 127 0 0,-542 31-1118 0 0,1 3 0 0 0,17 5 0 0 0,-73 1-1721 0 0,-1 2 0 0 0,19 6 1721 0 0,-46-10-1686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6.999"/>
    </inkml:context>
    <inkml:brush xml:id="br0">
      <inkml:brushProperty name="width" value="0.05" units="cm"/>
      <inkml:brushProperty name="height" value="0.05" units="cm"/>
      <inkml:brushProperty name="color" value="#5B2D90"/>
    </inkml:brush>
  </inkml:definitions>
  <inkml:trace contextRef="#ctx0" brushRef="#br0">0 10 17503 0 0,'0'0'399'0'0,"0"0"60"0"0,0 0 21 0 0,0 0-59 0 0,21 5 1576 0 0,2-4-582 0 0,0-1 0 0 0,0-1 0 0 0,3-1-1415 0 0,15-1-282 0 0,45-5-5231 0 0,-69 6 3667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6.891"/>
    </inkml:context>
    <inkml:brush xml:id="br0">
      <inkml:brushProperty name="width" value="0.05" units="cm"/>
      <inkml:brushProperty name="height" value="0.05" units="cm"/>
      <inkml:brushProperty name="color" value="#E71224"/>
    </inkml:brush>
  </inkml:definitions>
  <inkml:trace contextRef="#ctx0" brushRef="#br0">57 63 5984 0 0,'0'0'464'0'0,"0"0"-55"0"0,3 4 10705 0 0,-1-3-11702 0 0,2 1 741 0 0,0-1-1 0 0,0 1 0 0 0,1-1 1 0 0,-1-1-1 0 0,0 1 0 0 0,0-1 0 0 0,1 1 1 0 0,-1-1-1 0 0,0 0 0 0 0,1-1 1 0 0,-1 1-1 0 0,1-1-152 0 0,4-1 239 0 0,1 1 0 0 0,-1-2 0 0 0,0 0 0 0 0,9-3-239 0 0,-17 5 62 0 0,1 0 0 0 0,0 0 1 0 0,0 0-1 0 0,-1 0 0 0 0,1 0 0 0 0,-1 0 0 0 0,1 0 0 0 0,-1-1 0 0 0,0 1 0 0 0,1-1 0 0 0,-1 1 0 0 0,0-1 0 0 0,0 1 0 0 0,0-1 0 0 0,0 0 0 0 0,0 1 0 0 0,-1-1 0 0 0,1 0 0 0 0,0 0 1 0 0,-1 0-1 0 0,1-1-62 0 0,-1 2 6 0 0,0 0 1 0 0,0 0 0 0 0,0 0 0 0 0,0 0-1 0 0,0 0 1 0 0,0 0 0 0 0,0 0 0 0 0,-1 0 0 0 0,1 1-1 0 0,0-1 1 0 0,-1 0 0 0 0,1 0 0 0 0,-1 0 0 0 0,1 0-1 0 0,-1 0 1 0 0,1 0 0 0 0,-1 1 0 0 0,1-1-1 0 0,-1 0 1 0 0,0 0 0 0 0,1 1 0 0 0,-1-1 0 0 0,0 0-1 0 0,0 1 1 0 0,0-1 0 0 0,1 1 0 0 0,-1-1-1 0 0,0 1 1 0 0,0-1 0 0 0,0 1 0 0 0,0 0 0 0 0,0-1-1 0 0,0 1 1 0 0,0 0 0 0 0,0 0 0 0 0,0 0 0 0 0,0 0-1 0 0,0 0 1 0 0,0 0 0 0 0,0 0 0 0 0,0 0-7 0 0,-11-1-48 0 0,1 1 1 0 0,-1 1 0 0 0,1 0 0 0 0,-1 0 0 0 0,1 1 0 0 0,-8 2 47 0 0,14-2 36 0 0,0-1 0 0 0,-1 1 0 0 0,1 0 1 0 0,0 0-1 0 0,1 1 0 0 0,-1 0 1 0 0,0 0-1 0 0,1 0 0 0 0,-1 0 1 0 0,1 0-1 0 0,0 1 0 0 0,0 0 0 0 0,0 0 1 0 0,1 0-1 0 0,-1 1-36 0 0,2-3 73 0 0,1 0-1 0 0,-1 1 1 0 0,1-1-1 0 0,0 0 1 0 0,0 1-1 0 0,0-1 1 0 0,0 0-1 0 0,0 1 1 0 0,1-1-1 0 0,-1 1 1 0 0,1-1-1 0 0,-1 1 1 0 0,1 0 0 0 0,0-1-1 0 0,0 1 1 0 0,0-1-1 0 0,1 1 1 0 0,-1-1-1 0 0,1 2-72 0 0,0-1 16 0 0,0 0 0 0 0,0 0 0 0 0,1 0 0 0 0,-1-1 0 0 0,1 1 0 0 0,0 0 0 0 0,0-1 0 0 0,0 0 0 0 0,0 1 0 0 0,0-1 0 0 0,0 0 0 0 0,1 0 0 0 0,-1 0 0 0 0,2 0-16 0 0,4 3-13 0 0,-1-1 1 0 0,1 1-1 0 0,1-2 1 0 0,-1 1-1 0 0,1-1 1 0 0,-1-1 0 0 0,1 1-1 0 0,0-2 1 0 0,0 1-1 0 0,5-1 13 0 0,13 0-445 0 0,0-1-1 0 0,15-3 446 0 0,-1-2-7687 0 0,-27 3 1250 0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
    </inkml:context>
    <inkml:brush xml:id="br0">
      <inkml:brushProperty name="width" value="0.05" units="cm"/>
      <inkml:brushProperty name="height" value="0.05" units="cm"/>
      <inkml:brushProperty name="color" value="#5B2D90"/>
    </inkml:brush>
  </inkml:definitions>
  <inkml:trace contextRef="#ctx0" brushRef="#br0">1 0 13824 0 0,'0'0'629'0'0,"0"0"-12"0"0,0 0-199 0 0,0 0 608 0 0,0 0 314 0 0,-1 3 1822 0 0,2 13-1444 0 0,6 33-486 0 0,-4-23-464 0 0,2-1 1 0 0,3 11-769 0 0,-7-29-175 0 0,1 0 0 0 0,0 0-1 0 0,1 0 1 0 0,-1 0 0 0 0,2 0 0 0 0,-1-1-1 0 0,1 0 1 0 0,-1 1 0 0 0,2-1 0 0 0,-1 0-1 0 0,1 0 176 0 0,-4-6-30 0 0,-1 1 0 0 0,1-1-1 0 0,-1 1 1 0 0,1-1-1 0 0,-1 1 1 0 0,1-1 0 0 0,-1 1-1 0 0,1-1 1 0 0,-1 0 0 0 0,1 1-1 0 0,-1-1 1 0 0,1 0-1 0 0,0 0 1 0 0,-1 1 0 0 0,1-1-1 0 0,0 0 1 0 0,-1 0 0 0 0,1 0-1 0 0,0 0 1 0 0,-1 0-1 0 0,1 0 1 0 0,0 0 0 0 0,-1 0-1 0 0,1 0 1 0 0,0 0 0 0 0,-1 0-1 0 0,1 0 1 0 0,0 0-1 0 0,-1-1 1 0 0,1 1 0 0 0,-1 0-1 0 0,1-1 1 0 0,0 1 0 0 0,-1 0-1 0 0,1-1 1 0 0,-1 1-1 0 0,1 0 1 0 0,-1-1 0 0 0,1 1-1 0 0,-1-1 1 0 0,1 1-1 0 0,-1-1 1 0 0,1 1 0 0 0,-1-1-1 0 0,0 0 1 0 0,1 1 0 0 0,-1-1-1 0 0,0 0 31 0 0,4-5-558 0 0,-1 0 0 0 0,-1 0-1 0 0,1 0 1 0 0,1-7 558 0 0,1 0-405 0 0,3-6 399 0 0,12-21-430 0 0,-9 20-735 0 0,-10 20 1622 0 0,-1 0 49 0 0,0 0-59 0 0,0 21 1164 0 0,1-15-1173 0 0,0 2-61 0 0,0-1-1 0 0,1 0 1 0 0,0 1 0 0 0,0-1 0 0 0,1 0-1 0 0,0 2-370 0 0,1-2-200 0 0,-4-5 90 0 0,2 1 0 0 0,-1 0 0 0 0,0-1 0 0 0,0 1-1 0 0,1-1 1 0 0,0 0 0 0 0,-1 1 0 0 0,1-1 0 0 0,0 0 0 0 0,0 0-1 0 0,0 0 1 0 0,0 0 0 0 0,0 0 0 0 0,1-1 0 0 0,-1 1 0 0 0,1-1-1 0 0,-1 1 1 0 0,1-1 0 0 0,1 1 110 0 0,0-1-5241 0 0,1-1-1640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01"/>
    </inkml:context>
    <inkml:brush xml:id="br0">
      <inkml:brushProperty name="width" value="0.05" units="cm"/>
      <inkml:brushProperty name="height" value="0.05" units="cm"/>
      <inkml:brushProperty name="color" value="#5B2D90"/>
    </inkml:brush>
  </inkml:definitions>
  <inkml:trace contextRef="#ctx0" brushRef="#br0">0 1 2304 0 0,'0'0'600'0'0,"5"18"12876"0"0,-5-13-12424 0 0,0-1 1 0 0,1 1-1 0 0,-1 0 1 0 0,1 0-1 0 0,0-1 1 0 0,2 3-1053 0 0,0 3 165 0 0,2 0 0 0 0,-1-1 0 0 0,2 1-1 0 0,-1-1 1 0 0,1 0-165 0 0,0-3-133 0 0,-6-6-563 0 0,0 0-257 0 0,0 0-831 0 0,0 0-3260 0 0,0 0-1393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02"/>
    </inkml:context>
    <inkml:brush xml:id="br0">
      <inkml:brushProperty name="width" value="0.05" units="cm"/>
      <inkml:brushProperty name="height" value="0.05" units="cm"/>
      <inkml:brushProperty name="color" value="#5B2D90"/>
    </inkml:brush>
  </inkml:definitions>
  <inkml:trace contextRef="#ctx0" brushRef="#br0">13 9 13824 0 0,'0'0'608'0'0,"0"0"128"0"0,0 0-584 0 0,0 0-152 0 0,-4-4 0 0 0,0 3 0 0 0,4 1 1167 0 0,0 0 209 0 0,-4-4 32 0 0,4 4 16 0 0,0 0-1048 0 0,0 0-216 0 0,0 0-32 0 0,0 0-16 0 0,0 0-1320 0 0,4 0-264 0 0,-4 0-48 0 0,9 2-15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03"/>
    </inkml:context>
    <inkml:brush xml:id="br0">
      <inkml:brushProperty name="width" value="0.05" units="cm"/>
      <inkml:brushProperty name="height" value="0.05" units="cm"/>
      <inkml:brushProperty name="color" value="#5B2D90"/>
    </inkml:brush>
  </inkml:definitions>
  <inkml:trace contextRef="#ctx0" brushRef="#br0">1 43 5528 0 0,'0'0'422'0'0,"0"0"34"0"0,0 0 1172 0 0,0 0 542 0 0,0 0 108 0 0,0 0-147 0 0,11 10 3050 0 0,3-4-4012 0 0,-11-4-1145 0 0,1 0 0 0 0,0 0 0 0 0,0-1 0 0 0,0 1 1 0 0,0-1-1 0 0,1 0 0 0 0,-1 0 0 0 0,0 0 1 0 0,0-1-1 0 0,1 0 0 0 0,-1 1 0 0 0,0-1 1 0 0,1-1-1 0 0,-1 1 0 0 0,0-1 0 0 0,1 1 0 0 0,-1-1 1 0 0,0-1-1 0 0,0 1 0 0 0,0 0 0 0 0,2-2-24 0 0,-6 3-6 0 0,1 0 1 0 0,0-1-1 0 0,0 1 0 0 0,-1 0 0 0 0,1-1 0 0 0,0 1 0 0 0,-1-1 1 0 0,1 1-1 0 0,-1 0 0 0 0,1-1 0 0 0,0 0 0 0 0,-1 1 0 0 0,1-1 0 0 0,-1 1 1 0 0,1-1-1 0 0,-1 0 0 0 0,0 1 0 0 0,1-1 0 0 0,-1 0 0 0 0,0 1 1 0 0,1-1-1 0 0,-1 0 0 0 0,0 0 0 0 0,0 1 0 0 0,0-1 0 0 0,1 0 0 0 0,-1 0 1 0 0,0 0-1 0 0,0 1 0 0 0,0-1 0 0 0,0 0 0 0 0,-1 0 0 0 0,1 1 1 0 0,0-1-1 0 0,0 0 0 0 0,0 0 0 0 0,-1 1 0 0 0,1-1 0 0 0,0 0 6 0 0,-1 0-92 0 0,0-1 0 0 0,1 1 0 0 0,-1 0 0 0 0,0 0 0 0 0,0 0 0 0 0,0 0 0 0 0,0 0 0 0 0,0 0 0 0 0,0 0 0 0 0,0 1 0 0 0,0-1 0 0 0,0 0 0 0 0,0 0 0 0 0,0 1 0 0 0,-1-1 0 0 0,1 1 0 0 0,0-1 0 0 0,0 1 0 0 0,-1-1 92 0 0,-4 0-7 0 0,0 1 0 0 0,-1 0 0 0 0,1-1 0 0 0,0 2 0 0 0,-3-1 7 0 0,6 1 17 0 0,1-1 1 0 0,-1 1 0 0 0,0 0-1 0 0,0 0 1 0 0,0 0 0 0 0,1 0 0 0 0,-1 1-1 0 0,1-1 1 0 0,-1 1 0 0 0,1 0 0 0 0,-1-1-1 0 0,1 1 1 0 0,0 0-18 0 0,0 0 50 0 0,-1 0 0 0 0,1 1 0 0 0,0-1-1 0 0,0 0 1 0 0,1 1 0 0 0,-1-1 0 0 0,0 1 0 0 0,1 0 0 0 0,0-1-1 0 0,-1 1 1 0 0,1 0 0 0 0,0 0 0 0 0,0 0 0 0 0,1 0 0 0 0,-1 0-1 0 0,1 0 1 0 0,-1 0 0 0 0,1 0 0 0 0,0 0 0 0 0,0 0 0 0 0,0 0-1 0 0,1 0 1 0 0,-1 0 0 0 0,1 0 0 0 0,-1 0 0 0 0,1 0 0 0 0,0-1-1 0 0,0 1 1 0 0,1 0 0 0 0,-1 0 0 0 0,0-1 0 0 0,1 1 0 0 0,0 0-1 0 0,1 0-49 0 0,1 3 6 0 0,1 0-1 0 0,-1 0 0 0 0,1-1 0 0 0,1 0 0 0 0,-1 0 0 0 0,1-1 0 0 0,0 1 0 0 0,0-1 0 0 0,0 0 0 0 0,0-1 0 0 0,1 0 0 0 0,0 0 0 0 0,-1 0 0 0 0,2 0-5 0 0,-2-2 0 0 0,0 1 0 0 0,-1-1 0 0 0,1 0 0 0 0,0 0 0 0 0,0-1 0 0 0,0 1 0 0 0,0-1 0 0 0,0-1 0 0 0,0 1 0 0 0,0-1 0 0 0,4-1 0 0 0,-4 0 0 0 0,0 1 0 0 0,0-2 0 0 0,0 1 0 0 0,0-1 0 0 0,0 0 0 0 0,0 0 0 0 0,-1 0 0 0 0,1-1 0 0 0,-1 0 0 0 0,0 0 0 0 0,0 0 0 0 0,0-2 0 0 0,-5 6 0 0 0,1 0 0 0 0,-1-1 0 0 0,0 1 0 0 0,1 0 0 0 0,-1 0 0 0 0,0 0 0 0 0,1 0 0 0 0,-1-1 0 0 0,0 1 0 0 0,1 0 0 0 0,-1 0 0 0 0,1 0 0 0 0,-1 0 0 0 0,0 0 0 0 0,1 0 0 0 0,-1 0 0 0 0,1 0 0 0 0,-1 0 0 0 0,0 0 0 0 0,1 0 0 0 0,-1 0 0 0 0,0 1 0 0 0,1-1 0 0 0,-1 0 0 0 0,1 0 0 0 0,-1 0 0 0 0,0 0 0 0 0,1 1 0 0 0,-1-1 0 0 0,0 0 0 0 0,1 0 0 0 0,-1 1 0 0 0,0-1 0 0 0,0 0 0 0 0,1 0 0 0 0,-1 1 0 0 0,0-1 0 0 0,11 15 0 0 0,-8-11 0 0 0,18 17 0 0 0,-20-18 0 0 0,0-3 0 0 0,-1 0 0 0 0,0 1 0 0 0,1-1 0 0 0,-1 1 0 0 0,0-1 0 0 0,1 0 0 0 0,-1 1 0 0 0,1-1 0 0 0,-1 0 0 0 0,0 1 0 0 0,1-1 0 0 0,-1 0 0 0 0,1 0 0 0 0,-1 1 0 0 0,1-1 0 0 0,-1 0 0 0 0,1 0 0 0 0,-1 0 0 0 0,1 0 0 0 0,-1 0 0 0 0,1 1 0 0 0,-1-1 0 0 0,1 0 0 0 0,0 0 0 0 0,-1-1 0 0 0,-17-17 0 0 0,12 11 0 0 0,0-1 0 0 0,0 1 0 0 0,0-1 0 0 0,1 0 0 0 0,0 0 0 0 0,1 0 0 0 0,-1-4 0 0 0,3 7 0 0 0,-1 0 0 0 0,1 0 0 0 0,1 0 0 0 0,-1-1 0 0 0,1 1 0 0 0,0 0 0 0 0,0 0 0 0 0,0-1 0 0 0,1 1 0 0 0,0 0 0 0 0,0 0 0 0 0,0-1 0 0 0,1 0 0 0 0,-1 3 3 0 0,0 0 0 0 0,0 0 0 0 0,0 0 0 0 0,1 1 0 0 0,-1-1 0 0 0,1 0-1 0 0,0 1 1 0 0,0-1 0 0 0,0 1 0 0 0,0 0 0 0 0,0-1 0 0 0,0 1 0 0 0,0 0 0 0 0,1 0-1 0 0,0 1-2 0 0,0-1-400 0 0,1 0-1 0 0,0 0 1 0 0,0 1-1 0 0,0-1 1 0 0,0 1-1 0 0,0 0 0 0 0,0 0 1 0 0,0 1-1 0 0,0-1 1 0 0,4 1 400 0 0,6 0-1453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04"/>
    </inkml:context>
    <inkml:brush xml:id="br0">
      <inkml:brushProperty name="width" value="0.05" units="cm"/>
      <inkml:brushProperty name="height" value="0.05" units="cm"/>
      <inkml:brushProperty name="color" value="#5B2D90"/>
    </inkml:brush>
  </inkml:definitions>
  <inkml:trace contextRef="#ctx0" brushRef="#br0">172 66 11976 0 0,'0'0'546'0'0,"-2"-21"1357"0"0,1 19-1466 0 0,1 0 0 0 0,-1 0 0 0 0,0 0 0 0 0,0 0 0 0 0,0 1 1 0 0,0-1-1 0 0,0 0 0 0 0,0 1 0 0 0,0-1 0 0 0,-1 0 0 0 0,1 1 0 0 0,-1 0 0 0 0,1-1 0 0 0,-2 0-437 0 0,0 0 311 0 0,0 0 1 0 0,-1 0-1 0 0,1 0 0 0 0,0 1 0 0 0,-1-1 0 0 0,0 1 0 0 0,1 0 0 0 0,-1 0-311 0 0,-1 0 194 0 0,0 0 0 0 0,-1 0 0 0 0,1 0 0 0 0,0 1 0 0 0,0 0 0 0 0,-1 0 0 0 0,1 0 0 0 0,0 1 0 0 0,0 0 0 0 0,0 0 0 0 0,-4 1-194 0 0,5-1 49 0 0,0 1 1 0 0,0 0-1 0 0,1-1 0 0 0,-1 1 1 0 0,1 0-1 0 0,-1 1 0 0 0,1-1 0 0 0,0 1 1 0 0,-3 2-50 0 0,4-3-3 0 0,0 1 1 0 0,1-1-1 0 0,-1 0 1 0 0,1 1-1 0 0,-1 0 0 0 0,1-1 1 0 0,0 1-1 0 0,0 0 1 0 0,0-1-1 0 0,1 1 1 0 0,-1 0-1 0 0,0 0 1 0 0,1 0-1 0 0,0 1 3 0 0,0 0 0 0 0,-1-1 0 0 0,1 0 0 0 0,1 0 0 0 0,-1 0 0 0 0,0 0 0 0 0,1 1 0 0 0,0-1 0 0 0,0 0 0 0 0,0 0 0 0 0,0 0 0 0 0,0 0 0 0 0,0-1 0 0 0,1 1 0 0 0,-1 0 0 0 0,1 0 0 0 0,2 2 0 0 0,-1-2 0 0 0,0 0 0 0 0,1 1 0 0 0,-1-1 0 0 0,1 0 0 0 0,0-1 0 0 0,-1 1 0 0 0,2-1 0 0 0,-1 0 0 0 0,0 1 0 0 0,0-2 0 0 0,1 1 0 0 0,1 0 0 0 0,-1 0 0 0 0,1 0 0 0 0,0-1 0 0 0,0 0 0 0 0,-1 0 0 0 0,1-1 0 0 0,0 1 0 0 0,0-1 0 0 0,0 0 0 0 0,0-1 0 0 0,-1 0 0 0 0,1 0 0 0 0,0 0 0 0 0,-1 0 0 0 0,1-1 0 0 0,0 0 0 0 0,-1 0 0 0 0,4-3 0 0 0,-7 4 4 0 0,0-1 1 0 0,0 1-1 0 0,0-1 0 0 0,0 0 0 0 0,0 0 0 0 0,-1 0 0 0 0,1 0 0 0 0,-1 0 1 0 0,0 0-1 0 0,1 0 0 0 0,-1-1 0 0 0,0 1 0 0 0,0 0 0 0 0,-1-1 0 0 0,1 1 1 0 0,0 0-1 0 0,-1-1 0 0 0,1 1 0 0 0,-1-1 0 0 0,0 1 0 0 0,0-1 1 0 0,0 1-1 0 0,0-1 0 0 0,0 0-4 0 0,-1-4-177 0 0,0 0 1 0 0,0 0-1 0 0,-1 0 1 0 0,0 0-1 0 0,0 0 1 0 0,0 0-1 0 0,-4-5 177 0 0,0 3-5909 0 0,-1 1-2053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05"/>
    </inkml:context>
    <inkml:brush xml:id="br0">
      <inkml:brushProperty name="width" value="0.05" units="cm"/>
      <inkml:brushProperty name="height" value="0.05" units="cm"/>
      <inkml:brushProperty name="color" value="#5B2D90"/>
    </inkml:brush>
  </inkml:definitions>
  <inkml:trace contextRef="#ctx0" brushRef="#br0">0 1 13160 0 0,'0'0'597'0'0,"0"0"-8"0"0,10 2 1814 0 0,59 1 2802 0 0,-23-3-6194 0 0,-8 0-4772 0 0,-25 0-779 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06"/>
    </inkml:context>
    <inkml:brush xml:id="br0">
      <inkml:brushProperty name="width" value="0.05" units="cm"/>
      <inkml:brushProperty name="height" value="0.05" units="cm"/>
      <inkml:brushProperty name="color" value="#5B2D90"/>
    </inkml:brush>
  </inkml:definitions>
  <inkml:trace contextRef="#ctx0" brushRef="#br0">106 89 7368 0 0,'0'0'568'0'0,"-2"-21"8826"0"0,0 15-8024 0 0,0-1-1 0 0,0 1 0 0 0,-1 0 1 0 0,-2-5-1370 0 0,4 9 49 0 0,0-1 0 0 0,0 1 0 0 0,-1 0 0 0 0,1 0 0 0 0,-1 0 0 0 0,0 1 1 0 0,1-1-1 0 0,-1 0 0 0 0,0 1 0 0 0,0-1 0 0 0,0 1 0 0 0,0-1 0 0 0,0 1 0 0 0,-2-1-49 0 0,3 1 0 0 0,-1 1 0 0 0,0-1 0 0 0,1 0 0 0 0,-1 1 0 0 0,0-1 0 0 0,1 1 0 0 0,-1 0 0 0 0,0-1 0 0 0,1 1 0 0 0,-1 0 0 0 0,0 0 0 0 0,0 0 0 0 0,1 0 0 0 0,-1 1 0 0 0,0-1 0 0 0,1 0 0 0 0,-1 1 0 0 0,0-1 0 0 0,1 1 0 0 0,-1-1 0 0 0,1 1 0 0 0,-1 0 0 0 0,1 0 0 0 0,-1 0 0 0 0,1 0 0 0 0,-1 0 0 0 0,1 0 0 0 0,0 0 0 0 0,-1 0 0 0 0,1 0 0 0 0,0 1 0 0 0,0-1 0 0 0,0 0 0 0 0,0 1 0 0 0,0 0 0 0 0,-1 4 4 0 0,0 0 0 0 0,1 1 0 0 0,-1-1 0 0 0,1 0 0 0 0,1 1 0 0 0,-1-1 0 0 0,1 1 0 0 0,0-1 0 0 0,1 1 0 0 0,-1-1 0 0 0,1 1-4 0 0,1 25 526 0 0,-1-19-133 0 0,0 0 0 0 0,3 13-393 0 0,1 6 276 0 0,-1-6-122 0 0,2 0 0 0 0,0 0-1 0 0,6 12-153 0 0,2 10-13 0 0,-12-41-92 0 0,1 2 31 0 0,-2-4-7061 0 0,-1-5 314 0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07"/>
    </inkml:context>
    <inkml:brush xml:id="br0">
      <inkml:brushProperty name="width" value="0.05" units="cm"/>
      <inkml:brushProperty name="height" value="0.05" units="cm"/>
      <inkml:brushProperty name="color" value="#5B2D90"/>
    </inkml:brush>
  </inkml:definitions>
  <inkml:trace contextRef="#ctx0" brushRef="#br0">19 18 4144 0 0,'-13'0'1084'0'0,"8"0"7100"0"0,4 0-5279 0 0,1 0-1216 0 0,0 0-532 0 0,10-4 1522 0 0,15 1-467 0 0,22 0-2212 0 0,19-3-5273 0 0,-53 5-1692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08"/>
    </inkml:context>
    <inkml:brush xml:id="br0">
      <inkml:brushProperty name="width" value="0.05" units="cm"/>
      <inkml:brushProperty name="height" value="0.05" units="cm"/>
      <inkml:brushProperty name="color" value="#5B2D90"/>
    </inkml:brush>
  </inkml:definitions>
  <inkml:trace contextRef="#ctx0" brushRef="#br0">163 127 6448 0 0,'7'-21'2784'0'0,"-7"19"-2055"0"0,0 1-1 0 0,-1-1 1 0 0,1 0 0 0 0,0 0 0 0 0,-1 0 0 0 0,0 0 0 0 0,1 0 0 0 0,-1 1 0 0 0,0-1-1 0 0,0 0 1 0 0,0 1 0 0 0,0-1 0 0 0,-1-1-729 0 0,-15-18 2540 0 0,16 20-2494 0 0,1 1 0 0 0,-1-1-1 0 0,1 1 1 0 0,-1-1-1 0 0,1 1 1 0 0,0-1-1 0 0,0 1 1 0 0,-1-1 0 0 0,1 0-1 0 0,0 1 1 0 0,0-1-1 0 0,0 0 1 0 0,-1 1-1 0 0,1-1 1 0 0,0 0 0 0 0,0 0-46 0 0,0 0 35 0 0,0 1 1 0 0,0-1 0 0 0,0 0-1 0 0,0 0 1 0 0,0 1-1 0 0,-1-1 1 0 0,1 0 0 0 0,0 1-1 0 0,0-1 1 0 0,-1 0 0 0 0,1 1-1 0 0,0-1 1 0 0,-1 0 0 0 0,1 1-1 0 0,-1-1-35 0 0,1 1 1 0 0,-3-4 81 0 0,0 1 1 0 0,0-1-1 0 0,0 1 1 0 0,-1 0 0 0 0,1 0-1 0 0,-1 1 1 0 0,0-1 0 0 0,1 1-1 0 0,-1 0 1 0 0,0-1 0 0 0,0 2-1 0 0,-4-2-82 0 0,8 3 0 0 0,-1 0 0 0 0,0 0 0 0 0,0 0 0 0 0,0 0 0 0 0,0 0 0 0 0,0 1 0 0 0,0-1 0 0 0,0 0 0 0 0,0 1 0 0 0,0-1 0 0 0,0 0 0 0 0,1 1 0 0 0,-1-1 0 0 0,0 1 0 0 0,0-1 0 0 0,1 1 0 0 0,-1 0 0 0 0,0-1 0 0 0,0 1 0 0 0,1 0 0 0 0,-1-1 0 0 0,1 1 0 0 0,-1 0 0 0 0,1 0 0 0 0,-1 0 0 0 0,1-1 0 0 0,-1 1 0 0 0,1 1 0 0 0,-2 2 0 0 0,0 0 0 0 0,0 0 0 0 0,0 0 0 0 0,1 0 0 0 0,-1 4 0 0 0,0 7 256 0 0,1 0-1 0 0,0-1 1 0 0,2 1-1 0 0,-1 0 1 0 0,2 0-1 0 0,0 0 1 0 0,1 0-1 0 0,2 7-255 0 0,3 20 464 0 0,-4-19-217 0 0,-3-8 25 0 0,2 0-1 0 0,0-1 0 0 0,1 1 1 0 0,1-1-1 0 0,4 11-271 0 0,-5-14-701 0 0,-4-9 441 0 0,1 0 0 0 0,-1 0 0 0 0,1 0 1 0 0,0 0-1 0 0,0 0 0 0 0,0 0 0 0 0,0-1 0 0 0,0 1 0 0 0,0 0 0 0 0,0 0 0 0 0,1-1 0 0 0,0 1 260 0 0,-2-2-1884 0 0,0 0-3634 0 0,0 0-1563 0 0</inkml:trace>
  <inkml:trace contextRef="#ctx0" brushRef="#br0" timeOffset="1">0 269 18599 0 0,'0'0'422'0'0,"0"0"56"0"0,0 0 33 0 0,0 0-56 0 0,0 0-198 0 0,0 0 276 0 0,14-1 1459 0 0,6-1-2382 0 0,1 0-1 0 0,3 2 391 0 0,23-3-2212 0 0,-22 5-1693 0 0,-11-2-2236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10"/>
    </inkml:context>
    <inkml:brush xml:id="br0">
      <inkml:brushProperty name="width" value="0.05" units="cm"/>
      <inkml:brushProperty name="height" value="0.05" units="cm"/>
      <inkml:brushProperty name="color" value="#5B2D90"/>
    </inkml:brush>
  </inkml:definitions>
  <inkml:trace contextRef="#ctx0" brushRef="#br0">16 21 3224 0 0,'0'0'143'0'0,"0"0"395"0"0,0 0 1558 0 0,0 0 677 0 0,-2 2 3502 0 0,-6 11-1750 0 0,7-8-3727 0 0,-1 1-1 0 0,1-1 1 0 0,0 1 0 0 0,1-1 0 0 0,-1 1-1 0 0,1 3-797 0 0,0-2 152 0 0,1 0 0 0 0,0-1 0 0 0,0 1 0 0 0,0 0 0 0 0,0-1-1 0 0,1 1 1 0 0,0-1 0 0 0,3 6-152 0 0,-1-5 39 0 0,-5-11-396 0 0,-4-9-717 0 0,5 6 813 0 0,-1 1 0 0 0,1-1-1 0 0,0 0 1 0 0,0 1 0 0 0,1-1-1 0 0,0 1 1 0 0,0-1 0 0 0,1 1-1 0 0,-1-1 1 0 0,1 1 0 0 0,1 0-1 0 0,-1 0 1 0 0,1 0 0 0 0,0 0-1 0 0,0 0 1 0 0,1 1 0 0 0,0 0-1 0 0,1-2 262 0 0,-4 5 79 0 0,0 1 0 0 0,0 0 0 0 0,0 0 0 0 0,1 0 0 0 0,-1 0 0 0 0,0 0-1 0 0,0 0 1 0 0,0 1 0 0 0,1-1 0 0 0,-1 0 0 0 0,0 1 0 0 0,1-1 0 0 0,-1 1-1 0 0,1-1 1 0 0,-1 1 0 0 0,1 0 0 0 0,-1-1 0 0 0,1 1 0 0 0,-1 0 0 0 0,1 0-1 0 0,-1 0 1 0 0,1 0 0 0 0,-1 0 0 0 0,1 1 0 0 0,-1-1 0 0 0,0 0 0 0 0,1 1 0 0 0,-1-1-1 0 0,1 1 1 0 0,-1-1 0 0 0,1 1-79 0 0,1 1 132 0 0,-1 0 1 0 0,1 0-1 0 0,0 0 0 0 0,-1 0 1 0 0,0 0-1 0 0,1 0 0 0 0,-1 1 1 0 0,0-1-1 0 0,0 1 0 0 0,-1 0 1 0 0,1 0-1 0 0,0-1 0 0 0,-1 1 1 0 0,1 1-133 0 0,1 5 379 0 0,0 1 0 0 0,-1 0 0 0 0,0-1 0 0 0,0 2-379 0 0,-2-4-124 0 0,1 0 1 0 0,1 0 0 0 0,0 0 0 0 0,-1-1-1 0 0,2 1 1 0 0,-1 0 0 0 0,1-1 0 0 0,0 0-1 0 0,2 3 124 0 0,6 1-3341 0 0,-7-7 1818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7.935"/>
    </inkml:context>
    <inkml:brush xml:id="br0">
      <inkml:brushProperty name="width" value="0.05" units="cm"/>
      <inkml:brushProperty name="height" value="0.05" units="cm"/>
      <inkml:brushProperty name="color" value="#E71224"/>
    </inkml:brush>
  </inkml:definitions>
  <inkml:trace contextRef="#ctx0" brushRef="#br0">9 34 15344 0 0,'0'0'348'0'0,"0"0"49"0"0,0 0 21 0 0,0 0-40 0 0,0 0-121 0 0,0 0 407 0 0,-6 15 2941 0 0,5-2-3207 0 0,0 0 0 0 0,1 0 0 0 0,0 0 0 0 0,1-1 0 0 0,1 2-398 0 0,0 33 382 0 0,1-55-473 0 0,-1 0 0 0 0,1 0-1 0 0,3-6 92 0 0,1-4-278 0 0,-1 4 180 0 0,0 0-1 0 0,1 1 0 0 0,0 0 99 0 0,-3 7-100 0 0,-1 1 0 0 0,1-1 0 0 0,0 1 0 0 0,0 0 0 0 0,0 1 0 0 0,1-1 0 0 0,0 1 0 0 0,2-2 100 0 0,-4 4-17 0 0,0 0 0 0 0,1 0 1 0 0,0 0-1 0 0,-1 0 0 0 0,1 1 0 0 0,0-1 0 0 0,0 1 0 0 0,0 0 0 0 0,0 0 0 0 0,0 1 0 0 0,0-1 0 0 0,0 1 0 0 0,0 0 0 0 0,0 0 1 0 0,0 0-1 0 0,3 1 17 0 0,-5 0 52 0 0,1-1 0 0 0,0 1 1 0 0,-1 0-1 0 0,1 0 0 0 0,-1 0 1 0 0,1 0-1 0 0,-1 1 1 0 0,0-1-1 0 0,1 1 0 0 0,-1-1 1 0 0,0 1-1 0 0,0 0 0 0 0,0 0 1 0 0,0 0-1 0 0,0 0 1 0 0,-1 0-1 0 0,1 0 0 0 0,-1 0 1 0 0,1 1-1 0 0,-1-1 0 0 0,0 0 1 0 0,0 1-1 0 0,0 0 1 0 0,0-1-1 0 0,0 1-52 0 0,2 9 146 0 0,0-1 0 0 0,-1 1 0 0 0,-1 0 0 0 0,0 0 0 0 0,-1 1 0 0 0,0-1 0 0 0,0 0 0 0 0,-2 1-146 0 0,2-8 128 0 0,0 0 0 0 0,0 1 0 0 0,1-1 0 0 0,-1 0 0 0 0,1 2-128 0 0,4 5-6637 0 0,-3-9-1236 0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11"/>
    </inkml:context>
    <inkml:brush xml:id="br0">
      <inkml:brushProperty name="width" value="0.05" units="cm"/>
      <inkml:brushProperty name="height" value="0.05" units="cm"/>
      <inkml:brushProperty name="color" value="#5B2D90"/>
    </inkml:brush>
  </inkml:definitions>
  <inkml:trace contextRef="#ctx0" brushRef="#br0">20 53 7832 0 0,'0'0'602'0'0,"0"0"-100"0"0,0 0 1048 0 0,0 0 502 0 0,0 3 2414 0 0,-2 7-2665 0 0,3-9-1738 0 0,-1 0 1 0 0,1 0-1 0 0,0 0 1 0 0,0 0-1 0 0,0 0 1 0 0,0 0-1 0 0,0 0 1 0 0,0 0-1 0 0,0-1 1 0 0,1 1-1 0 0,-1 0 1 0 0,0-1-1 0 0,0 1 1 0 0,0-1-1 0 0,1 1 1 0 0,-1-1-1 0 0,2 1-63 0 0,24 1 1071 0 0,-8-1-2343 0 0,-17-1 1292 0 0,0 1 0 0 0,0-1-1 0 0,0 0 1 0 0,0 0-1 0 0,-1-1 1 0 0,1 1 0 0 0,0 0-1 0 0,0-1 1 0 0,0 1-1 0 0,-1-1 1 0 0,1 1 0 0 0,0-1-1 0 0,-1 0 1 0 0,1 0-1 0 0,0 0 1 0 0,-1 0 0 0 0,1 0-1 0 0,-1 0 1 0 0,0 0-1 0 0,1 0 1 0 0,-1-1 0 0 0,0 1-1 0 0,0-1 1 0 0,0 1-1 0 0,0-1 1 0 0,0 1 0 0 0,0-1-1 0 0,0 1 1 0 0,0-1-1 0 0,0 0 1 0 0,-1 1 0 0 0,1-1-1 0 0,-1 0 1 0 0,0 0-1 0 0,1 0 1 0 0,-1 1 0 0 0,0-1-1 0 0,0 0 1 0 0,0 0-1 0 0,0 0 1 0 0,0 0 0 0 0,0 1-1 0 0,-1-1 1 0 0,1 0-1 0 0,-1 0 1 0 0,1 1 0 0 0,-1-1-1 0 0,0 0 1 0 0,1 1-1 0 0,-1-1-19 0 0,0 0-15 0 0,0 1-1 0 0,-1-1 1 0 0,1 1 0 0 0,0-1-1 0 0,0 1 1 0 0,-1 0-1 0 0,1 0 1 0 0,-1 0-1 0 0,1 0 1 0 0,-1 0-1 0 0,1 0 1 0 0,-1 0-1 0 0,0 0 1 0 0,1 0-1 0 0,-1 1 1 0 0,0-1-1 0 0,0 1 1 0 0,0-1 0 0 0,1 1-1 0 0,-3-1 16 0 0,1 1 39 0 0,0 1 0 0 0,0-1 0 0 0,0 0-1 0 0,0 1 1 0 0,0-1 0 0 0,0 1 0 0 0,0 0 0 0 0,0 0-1 0 0,0 0 1 0 0,0 0 0 0 0,1 1 0 0 0,-2 0-39 0 0,0 0 195 0 0,0 0-1 0 0,0 1 1 0 0,0 0 0 0 0,1 0-1 0 0,-1 0 1 0 0,1 0 0 0 0,-1 1 0 0 0,1-1-1 0 0,0 1 1 0 0,1 0 0 0 0,-1 0-1 0 0,1 0 1 0 0,-1 0 0 0 0,1 1 0 0 0,0-1-1 0 0,0 3-194 0 0,1-4 64 0 0,1 1-1 0 0,-1-1 0 0 0,1 1 1 0 0,0 0-1 0 0,0-1 1 0 0,0 1-1 0 0,1-1 0 0 0,-1 1 1 0 0,1-1-1 0 0,0 0 1 0 0,0 1-1 0 0,0-1 0 0 0,0 1 1 0 0,1-1-1 0 0,-1 0 1 0 0,1 0-1 0 0,0 0 0 0 0,0 0 1 0 0,0 0-1 0 0,0 0 1 0 0,0-1-1 0 0,1 1 0 0 0,-1-1 1 0 0,1 0-1 0 0,0 1 1 0 0,0-1-1 0 0,0 0 0 0 0,0 0-63 0 0,4 2-13 0 0,0 0 0 0 0,0-1 0 0 0,1 1 0 0 0,0-2 0 0 0,-1 1 0 0 0,1-1 0 0 0,0 0 0 0 0,0 0 0 0 0,0-1 0 0 0,0-1 0 0 0,6 1 13 0 0,0-1-231 0 0,0-1-1 0 0,0-1 0 0 0,2 0 232 0 0,20-6-4873 0 0,-24 4-2566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12"/>
    </inkml:context>
    <inkml:brush xml:id="br0">
      <inkml:brushProperty name="width" value="0.05" units="cm"/>
      <inkml:brushProperty name="height" value="0.05" units="cm"/>
      <inkml:brushProperty name="color" value="#5B2D90"/>
    </inkml:brush>
  </inkml:definitions>
  <inkml:trace contextRef="#ctx0" brushRef="#br0">6 8 14712 0 0,'0'0'332'0'0,"0"0"50"0"0,-2-4 384 0 0,-1 1-508 0 0,2 3 459 0 0,1 0 225 0 0,0 0 46 0 0,0 0-16 0 0,3 32 2608 0 0,3-7-3303 0 0,0-1-1 0 0,2 3-276 0 0,-5-19 99 0 0,7 25-257 0 0,-1-1 1 0 0,2 16 157 0 0,-4-18 1203 0 0,-5-23-2050 0 0,0-1-1 0 0,-1 1 0 0 0,1 0 0 0 0,-2-1 0 0 0,1 2 848 0 0,-1-7-1100 0 0,0-1-663 0 0,0 0-284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13"/>
    </inkml:context>
    <inkml:brush xml:id="br0">
      <inkml:brushProperty name="width" value="0.05" units="cm"/>
      <inkml:brushProperty name="height" value="0.05" units="cm"/>
      <inkml:brushProperty name="color" value="#5B2D90"/>
    </inkml:brush>
  </inkml:definitions>
  <inkml:trace contextRef="#ctx0" brushRef="#br0">0 1 5528 0 0,'0'0'422'0'0,"0"0"102"0"0,0 0 1459 0 0,0 0 669 0 0,4 1 3265 0 0,6 3-3576 0 0,38 2 1177 0 0,2-4-6328 0 0,-35-2-4473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14"/>
    </inkml:context>
    <inkml:brush xml:id="br0">
      <inkml:brushProperty name="width" value="0.05" units="cm"/>
      <inkml:brushProperty name="height" value="0.05" units="cm"/>
      <inkml:brushProperty name="color" value="#5B2D90"/>
    </inkml:brush>
  </inkml:definitions>
  <inkml:trace contextRef="#ctx0" brushRef="#br0">122 22 6912 0 0,'0'0'528'0'0,"-3"-4"3397"0"0,-5-4-528 0 0,5 6-3049 0 0,1 1 1 0 0,-1 0-1 0 0,0 0 0 0 0,0 0 0 0 0,0 0 0 0 0,0 0 1 0 0,0 0-1 0 0,0 1 0 0 0,0-1 0 0 0,0 1 0 0 0,0 0 1 0 0,0 0-1 0 0,0 0 0 0 0,0 1 0 0 0,0-1 0 0 0,-3 1-348 0 0,1 0 127 0 0,0 0-1 0 0,0 1 1 0 0,1-1-1 0 0,-1 1 1 0 0,0 0-1 0 0,1 0 0 0 0,-1 1 1 0 0,1-1-1 0 0,-4 4-126 0 0,7-6 0 0 0,0 1 0 0 0,1-1 0 0 0,-1 1 0 0 0,1 0 0 0 0,-1-1 0 0 0,1 1 0 0 0,-1 0 0 0 0,1-1 0 0 0,-1 1 0 0 0,1 0 0 0 0,0 0 0 0 0,-1 0 0 0 0,1-1 0 0 0,0 1 0 0 0,0 0 0 0 0,0 0 0 0 0,-1 0 0 0 0,1 0 0 0 0,0-1 0 0 0,0 1 0 0 0,0 0 0 0 0,0 0 0 0 0,1 0 0 0 0,-1 0 0 0 0,0-1 0 0 0,0 1 0 0 0,0 0 0 0 0,1 0 0 0 0,-1 0 0 0 0,0-1 0 0 0,1 1 0 0 0,-1 0 0 0 0,1 0 0 0 0,-1-1 0 0 0,1 1 0 0 0,-1 0 0 0 0,1 0 0 0 0,9 4-12 0 0,0 0-1 0 0,0-1 1 0 0,1 0-1 0 0,0 0 1 0 0,-1-1-1 0 0,5 0 13 0 0,-2 0 21 0 0,-1 1 0 0 0,1 0 0 0 0,-1 0-1 0 0,8 5-20 0 0,-14-6 0 0 0,0 1 0 0 0,-1-1 0 0 0,0 1 0 0 0,1 0 0 0 0,-1 0 0 0 0,1 2 0 0 0,-5-5 0 0 0,-1 0 0 0 0,1-1 0 0 0,0 1 0 0 0,0 0 0 0 0,-1 0 0 0 0,1 0 0 0 0,0 0 0 0 0,-1 0 0 0 0,1 0 0 0 0,-1 0 0 0 0,0 0 0 0 0,1 0 0 0 0,-1 0 0 0 0,0 0 0 0 0,1 0 0 0 0,-1 0 0 0 0,0 0 0 0 0,0 0 0 0 0,0 0 0 0 0,0 0 0 0 0,0 0 0 0 0,0 0 0 0 0,0 1 0 0 0,0-1 0 0 0,-1 0 0 0 0,1 0 0 0 0,0 0 0 0 0,-1 0 0 0 0,1 0 0 0 0,-1 0 0 0 0,1 0 0 0 0,-1 0 0 0 0,1 0 0 0 0,-1-1 0 0 0,0 1 0 0 0,1 0 0 0 0,-1 0 0 0 0,0 0 0 0 0,0-1 0 0 0,0 1 0 0 0,-3 3 291 0 0,-1 0 0 0 0,0 0 0 0 0,0-1 0 0 0,0 0-1 0 0,-1 0 1 0 0,1 0 0 0 0,-1-1 0 0 0,0 0 0 0 0,1 0 0 0 0,-1 0-1 0 0,0-1 1 0 0,0 0 0 0 0,-3 0-291 0 0,4 0 22 0 0,-1-1 0 0 0,0 0 0 0 0,0 0 0 0 0,0 0 0 0 0,1-1 0 0 0,-1 0 0 0 0,0 0 0 0 0,1-1-1 0 0,-1 1 1 0 0,1-1 0 0 0,-1 0 0 0 0,1-1 0 0 0,0 1 0 0 0,-2-2-22 0 0,5 3-93 0 0,1-1 0 0 0,-1 1 0 0 0,0-1 0 0 0,1 1 0 0 0,-1-1 0 0 0,1 0 1 0 0,0 1-1 0 0,0-1 0 0 0,-1 0 0 0 0,1 0 0 0 0,0 0 0 0 0,0 0 0 0 0,1 0 0 0 0,-1 0 0 0 0,0 0 0 0 0,1 0 0 0 0,-1 0 0 0 0,1-2 93 0 0,0-2-1903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15"/>
    </inkml:context>
    <inkml:brush xml:id="br0">
      <inkml:brushProperty name="width" value="0.05" units="cm"/>
      <inkml:brushProperty name="height" value="0.05" units="cm"/>
      <inkml:brushProperty name="color" value="#5B2D90"/>
    </inkml:brush>
  </inkml:definitions>
  <inkml:trace contextRef="#ctx0" brushRef="#br0">10 74 13104 0 0,'0'0'597'0'0,"0"0"-9"0"0,8 12 2146 0 0,-6-8-2198 0 0,0 0-1 0 0,0 1 0 0 0,0-1 0 0 0,-1 1 1 0 0,1-1-1 0 0,-1 1 0 0 0,0 0 0 0 0,-1-1 0 0 0,1 1 1 0 0,-1 2-536 0 0,0 0 645 0 0,1 0 1 0 0,0 0 0 0 0,1 0 0 0 0,1 4-646 0 0,4 30 608 0 0,-6-37-741 0 0,1 1-2527 0 0,-2-5 1637 0 0</inkml:trace>
  <inkml:trace contextRef="#ctx0" brushRef="#br0" timeOffset="1">8 7 16096 0 0,'0'0'351'0'0,"0"0"81"0"0,0 0 16 0 0,0 0 0 0 0,0 0-360 0 0,-4-3-88 0 0,1 1 0 0 0,3 2 0 0 0,0 0 328 0 0,0 0 56 0 0,0 0 0 0 0,0 0 8 0 0,3-2-312 0 0,-3 2-80 0 0,0 0 0 0 0,4 2-5175 0 0,0 0-1049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17"/>
    </inkml:context>
    <inkml:brush xml:id="br0">
      <inkml:brushProperty name="width" value="0.05" units="cm"/>
      <inkml:brushProperty name="height" value="0.05" units="cm"/>
      <inkml:brushProperty name="color" value="#5B2D90"/>
    </inkml:brush>
  </inkml:definitions>
  <inkml:trace contextRef="#ctx0" brushRef="#br0">156 23 6448 0 0,'0'0'297'0'0,"0"0"-9"0"0,-8-9 2375 0 0,4 7-1601 0 0,1 0 1 0 0,-1 1-1 0 0,1-1 0 0 0,-1 1 1 0 0,0 0-1 0 0,0 0 1 0 0,1 0-1 0 0,-1 0 0 0 0,0 0 1 0 0,0 1-1 0 0,-1 0-1062 0 0,0 0 405 0 0,0 0-1 0 0,0 0 0 0 0,1 1 1 0 0,-1 0-1 0 0,0 0 0 0 0,0 0 1 0 0,1 1-1 0 0,-1-1 0 0 0,0 1-404 0 0,2 0 37 0 0,-1-1 1 0 0,1 1-1 0 0,0 0 0 0 0,0 0 0 0 0,0 0 0 0 0,0 0 0 0 0,0 0 0 0 0,0 1 0 0 0,1-1 0 0 0,-1 1 0 0 0,1 0 1 0 0,0 0-1 0 0,0-1 0 0 0,0 2 0 0 0,0-1 0 0 0,0 0 0 0 0,1 0 0 0 0,-1 0 0 0 0,1 1 0 0 0,0-1 0 0 0,0 1 0 0 0,0-1 1 0 0,1 1-1 0 0,-1 0 0 0 0,1-1 0 0 0,0 1-37 0 0,0-1-16 0 0,0 0 0 0 0,1 0 1 0 0,-1 0-1 0 0,1 0 0 0 0,0 0 0 0 0,0 0 0 0 0,0 0 1 0 0,0-1-1 0 0,1 1 0 0 0,-1 0 0 0 0,1-1 1 0 0,-1 1-1 0 0,1-1 0 0 0,0 1 0 0 0,0-1 0 0 0,0 0 1 0 0,1 0-1 0 0,-1 0 0 0 0,0 0 0 0 0,1 0 1 0 0,-1-1-1 0 0,1 1 0 0 0,-1-1 0 0 0,1 1 0 0 0,0-1 16 0 0,4 2 4 0 0,-1 0-1 0 0,1-1 0 0 0,0 0 0 0 0,0 0 0 0 0,0 0 1 0 0,0-1-1 0 0,0 0 0 0 0,0 0 0 0 0,0-1 0 0 0,2 0-3 0 0,6-1-179 0 0,1-1-1 0 0,8-2 180 0 0,11-6-5093 0 0,-24 5-2414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18"/>
    </inkml:context>
    <inkml:brush xml:id="br0">
      <inkml:brushProperty name="width" value="0.05" units="cm"/>
      <inkml:brushProperty name="height" value="0.05" units="cm"/>
      <inkml:brushProperty name="color" value="#5B2D90"/>
    </inkml:brush>
  </inkml:definitions>
  <inkml:trace contextRef="#ctx0" brushRef="#br0">1 0 17623 0 0,'0'0'399'0'0,"0"0"60"0"0,0 0 22 0 0,0 0-54 0 0,0 0-174 0 0,0 0 312 0 0,11 11 2095 0 0,-8-6-2506 0 0,-1 1 0 0 0,1-1-1 0 0,-1 1 1 0 0,0 0-1 0 0,-1 0 1 0 0,1 0 0 0 0,-1 0-1 0 0,0 3-153 0 0,5 21 77 0 0,22 65-659 0 0,-26-88 582 0 0,0-4 0 0 0,-1 1 0 0 0,0-1 0 0 0,-1 1 0 0 0,1-1 0 0 0,0 1 0 0 0,-1-1 0 0 0,0 1 0 0 0,0 0 0 0 0,0-1 0 0 0,0 1 0 0 0,-1 3 0 0 0,-1-5-74 0 0,2-1-308 0 0,2-13-1210 0 0,2 3 1588 0 0,0 1 0 0 0,1 1 0 0 0,0-1-1 0 0,1 1 1 0 0,-1 0 0 0 0,2 0-1 0 0,-1 0 1 0 0,1 1 0 0 0,-1 0 0 0 0,4-1 4 0 0,-9 5 37 0 0,0 1 0 0 0,1 0 0 0 0,-1 0 0 0 0,0 0 0 0 0,1 0 0 0 0,0 0 0 0 0,-1 0 0 0 0,1 0 0 0 0,-1 1 0 0 0,1-1 0 0 0,0 0 0 0 0,-1 1 0 0 0,1-1 0 0 0,0 1 0 0 0,0 0 0 0 0,0 0 0 0 0,-1 0 0 0 0,1 0 0 0 0,0 0 0 0 0,0 0 0 0 0,0 0 0 0 0,-1 0 1 0 0,1 1-1 0 0,0-1 0 0 0,0 1 0 0 0,-1-1 0 0 0,1 1 0 0 0,0 0 0 0 0,-1-1 0 0 0,1 1 0 0 0,-1 0 0 0 0,1 0 0 0 0,-1 0 0 0 0,1 0 0 0 0,-1 1 0 0 0,0-1-37 0 0,2 3 195 0 0,0-1 0 0 0,0 1 1 0 0,-1-1-1 0 0,0 1 0 0 0,1 0 0 0 0,-1 0 1 0 0,-1 0-1 0 0,1 1 0 0 0,-1-1 0 0 0,0 0 1 0 0,0 0-1 0 0,0 1 0 0 0,0-1 0 0 0,-1 2-195 0 0,8 48 2214 0 0,-2-33-6674 0 0,-6-20-4069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19"/>
    </inkml:context>
    <inkml:brush xml:id="br0">
      <inkml:brushProperty name="width" value="0.05" units="cm"/>
      <inkml:brushProperty name="height" value="0.05" units="cm"/>
      <inkml:brushProperty name="color" value="#5B2D90"/>
    </inkml:brush>
  </inkml:definitions>
  <inkml:trace contextRef="#ctx0" brushRef="#br0">0 1 6912 0 0,'0'0'528'0'0,"0"0"-82"0"0,0 0 924 0 0,0 0 439 0 0,0 0 88 0 0,0 0-99 0 0,0 0-502 0 0,0 0-221 0 0,0 0-40 0 0,0 0-52 0 0,0 0-183 0 0,8 14 1705 0 0,-3 3-1993 0 0,-1 1-1 0 0,0 1 1 0 0,-1-1-1 0 0,-1 0 1 0 0,-1 1-1 0 0,-1 2-511 0 0,0-16-4 0 0,0 1-1 0 0,0-1 1 0 0,1 0 0 0 0,0 1-1 0 0,0-1 1 0 0,0 0 0 0 0,0 0-1 0 0,1 0 1 0 0,0 0 0 0 0,0 0-1 0 0,3 5 5 0 0,-4-9-225 0 0,1 1 86 0 0,-2 0-7613 0 0,0-2 5513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20"/>
    </inkml:context>
    <inkml:brush xml:id="br0">
      <inkml:brushProperty name="width" value="0.05" units="cm"/>
      <inkml:brushProperty name="height" value="0.05" units="cm"/>
      <inkml:brushProperty name="color" value="#5B2D90"/>
    </inkml:brush>
  </inkml:definitions>
  <inkml:trace contextRef="#ctx0" brushRef="#br0">0 14 19351 0 0,'0'0'439'0'0,"0"0"62"0"0,0 0 33 0 0,0 0-65 0 0,0 0-237 0 0,0 0 156 0 0,0 0 100 0 0,10 1 1557 0 0,39-1-925 0 0,40-6-1120 0 0,-36 1 33 0 0,0 2-1 0 0,1 3 1 0 0,0 2-33 0 0,36 5-5708 0 0,-74-5 3662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21"/>
    </inkml:context>
    <inkml:brush xml:id="br0">
      <inkml:brushProperty name="width" value="0.05" units="cm"/>
      <inkml:brushProperty name="height" value="0.05" units="cm"/>
      <inkml:brushProperty name="color" value="#5B2D90"/>
    </inkml:brush>
  </inkml:definitions>
  <inkml:trace contextRef="#ctx0" brushRef="#br0">21 47 6912 0 0,'0'0'314'0'0,"-3"1"104"0"0,-1 6-12 0 0,4-7 1645 0 0,0 0 718 0 0,3 5 3946 0 0,5 4-5247 0 0,0-7-1419 0 0,-1-1 0 0 0,1 1 0 0 0,-1-1 0 0 0,1-1 1 0 0,-1 1-1 0 0,1-2 0 0 0,-1 1 0 0 0,1-1 0 0 0,-1 0 0 0 0,1 0 1 0 0,-1-1-1 0 0,1 0 0 0 0,-1 0 0 0 0,0 0 0 0 0,0-1 0 0 0,2-2-49 0 0,-8 5-7 0 0,0 0 1 0 0,0-1-1 0 0,-1 1 0 0 0,1-1 0 0 0,0 1 0 0 0,0-1 0 0 0,-1 1 0 0 0,1-1 0 0 0,0 1 0 0 0,-1-1 0 0 0,1 0 0 0 0,0 1 1 0 0,-1-1-1 0 0,1 0 0 0 0,-1 0 0 0 0,1 1 0 0 0,-1-1 0 0 0,0 0 0 0 0,1 0 0 0 0,-1 0 0 0 0,0 0 0 0 0,1 0 1 0 0,-1 1-1 0 0,0-1 0 0 0,0 0 0 0 0,0 0 0 0 0,0 0 0 0 0,0 0 0 0 0,0 0 0 0 0,0 0 0 0 0,0 0 0 0 0,0 0 1 0 0,0 1-1 0 0,-1-1 0 0 0,1 0 0 0 0,0 0 0 0 0,0 0 0 0 0,-1 0 0 0 0,1 0 0 0 0,-1 1 0 0 0,1-1 0 0 0,-1 0 0 0 0,1 0 7 0 0,-2-1 3 0 0,1 1-1 0 0,0-1 0 0 0,-1 0 0 0 0,1 1 0 0 0,-1-1 0 0 0,0 1 1 0 0,1-1-1 0 0,-1 1 0 0 0,0 0 0 0 0,0 0 0 0 0,0 0 0 0 0,0 0 1 0 0,0 0-1 0 0,0 0 0 0 0,0 0 0 0 0,0 1 0 0 0,-2-1-2 0 0,-2 1 94 0 0,1 0-1 0 0,0 0 1 0 0,0 0-1 0 0,-1 1 1 0 0,1 0-1 0 0,0 0 1 0 0,0 0-1 0 0,0 1 1 0 0,0 0-1 0 0,0 0 0 0 0,0 0 1 0 0,1 0-1 0 0,-1 1 1 0 0,1 0-1 0 0,-1 0 1 0 0,1 0-1 0 0,0 1 1 0 0,0-1-1 0 0,1 1 1 0 0,-1 0-1 0 0,1 0 1 0 0,0 0-1 0 0,0 0 0 0 0,0 1 1 0 0,0-1-1 0 0,1 1 1 0 0,-1 0-1 0 0,1-1 1 0 0,1 1-1 0 0,-1 2-93 0 0,1-4 47 0 0,0 0 1 0 0,0 0-1 0 0,0 0 0 0 0,1 1 0 0 0,-1-1 0 0 0,1 0 1 0 0,0 0-1 0 0,0 0 0 0 0,0 1 0 0 0,1-1 0 0 0,-1 0 1 0 0,1 0-1 0 0,-1 0 0 0 0,1 0 0 0 0,0 1 0 0 0,0-1 1 0 0,1 0-1 0 0,-1-1 0 0 0,1 1 0 0 0,-1 0 0 0 0,1 0 1 0 0,0-1-1 0 0,0 1 0 0 0,0-1 0 0 0,0 1 0 0 0,1-1 1 0 0,-1 0-1 0 0,1 0 0 0 0,-1 0 0 0 0,1 0 0 0 0,0 0 1 0 0,-1-1-1 0 0,4 2-47 0 0,2 1-176 0 0,1-1 0 0 0,0 1 1 0 0,0-2-1 0 0,0 1 0 0 0,1-1 0 0 0,-1 0 1 0 0,0-1-1 0 0,1 0 0 0 0,-1-1 0 0 0,10 0 176 0 0,-7-1-1480 0 0,-1 0-1 0 0,1-1 0 0 0,-1 0 1 0 0,7-2 1480 0 0,-5 0-6821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9.076"/>
    </inkml:context>
    <inkml:brush xml:id="br0">
      <inkml:brushProperty name="width" value="0.05" units="cm"/>
      <inkml:brushProperty name="height" value="0.05" units="cm"/>
      <inkml:brushProperty name="color" value="#E71224"/>
    </inkml:brush>
  </inkml:definitions>
  <inkml:trace contextRef="#ctx0" brushRef="#br0">43 80 13824 0 0,'0'0'314'0'0,"-6"2"1022"0"0,6-2-618 0 0,0 0 239 0 0,0 0 47 0 0,0 1-124 0 0,3 2-733 0 0,0-1 0 0 0,0 0 1 0 0,1 1-1 0 0,-1-1 1 0 0,0-1-1 0 0,1 1 0 0 0,-1 0 1 0 0,1-1-1 0 0,0 0 0 0 0,-1 1 1 0 0,1-1-1 0 0,0-1 0 0 0,0 1 1 0 0,0-1-1 0 0,0 1 0 0 0,0-1 1 0 0,-1 0-1 0 0,4-1-147 0 0,-4 1-9 0 0,0 0 0 0 0,0-1-1 0 0,0 1 1 0 0,0-1 0 0 0,0 0-1 0 0,0 0 1 0 0,-1 0 0 0 0,1 0 0 0 0,0 0-1 0 0,0-1 1 0 0,-1 1 0 0 0,1-1-1 0 0,-1 0 1 0 0,0 0 0 0 0,1 0-1 0 0,-1 0 1 0 0,0 0 0 0 0,0 0 0 0 0,0 0-1 0 0,-1-1 1 0 0,1 1 0 0 0,0-1-1 0 0,0-2 10 0 0,-1 4 0 0 0,-1-1 0 0 0,1 0 0 0 0,-1 1 0 0 0,0-1 0 0 0,0 1 0 0 0,0-1 0 0 0,0 1 0 0 0,0-1 0 0 0,0 1 0 0 0,0-1 0 0 0,0 0 0 0 0,0 1 0 0 0,-1-1 0 0 0,1 1 0 0 0,-1-1 0 0 0,1 1 0 0 0,-1-1 0 0 0,0 1 0 0 0,1 0 0 0 0,-1-1 0 0 0,0 1 0 0 0,0 0 0 0 0,-1-2 0 0 0,-1 0 0 0 0,0 0 0 0 0,0 0 0 0 0,0 0 0 0 0,0 0 0 0 0,-1 1 0 0 0,1-1 0 0 0,-1 1 0 0 0,-1-1 0 0 0,2 2 1 0 0,1 0-1 0 0,-1 0 1 0 0,1 1-1 0 0,-1-1 1 0 0,1 1 0 0 0,-1 0-1 0 0,1-1 1 0 0,-1 1-1 0 0,1 0 1 0 0,-1 1-1 0 0,0-1 1 0 0,1 0-1 0 0,-1 1 1 0 0,1-1-1 0 0,-1 1 1 0 0,1 0-1 0 0,-1 0 1 0 0,1 0-1 0 0,0 0 1 0 0,-1 1-1 0 0,-5 2-26 0 0,1 0 0 0 0,0 1 0 0 0,0-1-1 0 0,0 2 1 0 0,-3 2 26 0 0,8-6-18 0 0,-1 1 0 0 0,1-1 0 0 0,-1 1 0 0 0,1-1 0 0 0,0 1 0 0 0,0 0 0 0 0,0 0 0 0 0,0 0 0 0 0,1 0 0 0 0,-1 0 0 0 0,1 0 0 0 0,0 0 0 0 0,0 0 0 0 0,0 1 0 0 0,0-1-1 0 0,0 0 1 0 0,1 1 0 0 0,-1-1 0 0 0,1 1 0 0 0,0-1 0 0 0,0 1 0 0 0,1-1 0 0 0,-1 0 0 0 0,1 1 0 0 0,-1-1 0 0 0,1 1 0 0 0,0-1 0 0 0,0 0 0 0 0,1 0 0 0 0,-1 0 0 0 0,1 0 0 0 0,-1 0 0 0 0,1 0-1 0 0,0 0 1 0 0,1 1 18 0 0,0-1-44 0 0,0-1-1 0 0,0 1 1 0 0,1-1 0 0 0,-1 1-1 0 0,1-1 1 0 0,0 0-1 0 0,0 0 1 0 0,-1-1-1 0 0,1 1 1 0 0,0-1-1 0 0,0 0 1 0 0,1 0-1 0 0,-1 0 45 0 0,7 1 333 0 0,-1-1-1 0 0,1 0 1 0 0,0 0-1 0 0,7-1-332 0 0,-6-1-327 0 0,0-1-1 0 0,-1 0 0 0 0,5-1 328 0 0,5-3-5988 0 0,-9 3-256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22"/>
    </inkml:context>
    <inkml:brush xml:id="br0">
      <inkml:brushProperty name="width" value="0.05" units="cm"/>
      <inkml:brushProperty name="height" value="0.05" units="cm"/>
      <inkml:brushProperty name="color" value="#5B2D90"/>
    </inkml:brush>
  </inkml:definitions>
  <inkml:trace contextRef="#ctx0" brushRef="#br0">133 48 5528 0 0,'-6'-16'2829'0'0,"-9"0"6228"0"0,-4 5-4494 0 0,15 10-4368 0 0,0 0 0 0 0,0 0 0 0 0,1 0 0 0 0,-1 1 0 0 0,0-1 0 0 0,0 1 0 0 0,0 0 0 0 0,0 0 0 0 0,0 1 0 0 0,0-1 0 0 0,1 1 0 0 0,-1-1 0 0 0,0 1 0 0 0,0 0 0 0 0,-3 2-195 0 0,5-2 20 0 0,0 0 0 0 0,0 0 1 0 0,1 1-1 0 0,-1-1 0 0 0,0 1 0 0 0,1-1 0 0 0,-1 1 1 0 0,1 0-1 0 0,-1-1 0 0 0,1 1 0 0 0,0 0 1 0 0,0 0-1 0 0,0 0 0 0 0,0 0 0 0 0,0 0 0 0 0,0 0 1 0 0,0 0-1 0 0,1 0 0 0 0,-1 1 0 0 0,1-1 1 0 0,-1 0-1 0 0,1 0 0 0 0,0 0 0 0 0,0 1 0 0 0,0-1 1 0 0,0 0-1 0 0,0 0 0 0 0,1 1 0 0 0,-1-1 1 0 0,1 0-1 0 0,-1 0 0 0 0,1 0 0 0 0,0 0 0 0 0,0 0 1 0 0,0 0-1 0 0,0 0-20 0 0,1 1-1 0 0,-1 0 1 0 0,1-1 0 0 0,-1 1-1 0 0,1-1 1 0 0,0 0-1 0 0,0 1 1 0 0,0-1 0 0 0,1 0-1 0 0,-1 0 1 0 0,0 0-1 0 0,1-1 1 0 0,-1 1 0 0 0,1 0-1 0 0,0-1 1 0 0,-1 0-1 0 0,1 0 1 0 0,0 0 0 0 0,0 0-1 0 0,0 0 1 0 0,0 0-1 0 0,0-1 1 0 0,0 1 0 0 0,0-1-1 0 0,0 0 1 0 0,0 0-1 0 0,0 0 1 0 0,0 0-1 0 0,0-1 1 0 0,0 1 0 0 0,0-1-1 0 0,0 0 1 0 0,-1 0-1 0 0,1 0 1 0 0,0 0 0 0 0,0 0-1 0 0,0-1 1 0 0,1 0-56 0 0,0-1 1 0 0,0 0-1 0 0,-1 0 0 0 0,1 0 0 0 0,-1 0 0 0 0,1 0 0 0 0,-1-1 1 0 0,0 0-1 0 0,0 1 0 0 0,-1-1 0 0 0,1 0 0 0 0,-1-1 0 0 0,0 1 1 0 0,0 0-1 0 0,0 0 0 0 0,-1-2 56 0 0,0 6-232 0 0,-1 0-51 0 0,0 0-6 0 0,-1 0 310 0 0,1 0 0 0 0,-1 0 1 0 0,1 1-1 0 0,-1-1 0 0 0,1 1 0 0 0,-1-1 0 0 0,1 0 1 0 0,-1 1-1 0 0,1-1 0 0 0,0 1 0 0 0,-1-1 0 0 0,1 1 0 0 0,0-1 1 0 0,0 1-1 0 0,-1-1 0 0 0,1 1 0 0 0,0 0 0 0 0,0-1 1 0 0,0 1-1 0 0,0-1 0 0 0,-1 1 0 0 0,1-1 0 0 0,0 1 1 0 0,0 0-1 0 0,0-1 0 0 0,0 1 0 0 0,0-1 0 0 0,1 1 1 0 0,-1 0-1 0 0,0-1 0 0 0,0 1 0 0 0,0 0-21 0 0,5 19 826 0 0,-2-15-784 0 0,0 0 1 0 0,1 0-1 0 0,-1-1 1 0 0,1 1 0 0 0,0-1-1 0 0,0 0 1 0 0,0 0-1 0 0,1-1 1 0 0,0 1-1 0 0,-1-1 1 0 0,1 0-1 0 0,0 0 1 0 0,0-1-1 0 0,1 1 1 0 0,-1-1-1 0 0,0 0 1 0 0,1 0-1 0 0,0-1-42 0 0,-2 0-825 0 0,0 0-1 0 0,1-1 0 0 0,-1 1 0 0 0,0-1 1 0 0,1 0-1 0 0,-1 0 0 0 0,0 0 0 0 0,1-1 0 0 0,2 0 826 0 0,1-1-7075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23"/>
    </inkml:context>
    <inkml:brush xml:id="br0">
      <inkml:brushProperty name="width" value="0.05" units="cm"/>
      <inkml:brushProperty name="height" value="0.05" units="cm"/>
      <inkml:brushProperty name="color" value="#5B2D90"/>
    </inkml:brush>
  </inkml:definitions>
  <inkml:trace contextRef="#ctx0" brushRef="#br0">1 10 15664 0 0,'0'0'356'0'0,"0"0"49"0"0,0 0 21 0 0,0 16 106 0 0,3-3 1054 0 0,1 0 0 0 0,0 0-1 0 0,1 0 1 0 0,0 0-1 0 0,3 3-1585 0 0,-4-10 98 0 0,-3-3-80 0 0,1 0 0 0 0,-1 0 0 0 0,0-1 0 0 0,0 1 0 0 0,0 0 0 0 0,0 0 0 0 0,0 2-18 0 0,-5-22-1112 0 0,3 10 996 0 0,0 1-1 0 0,0 0 0 0 0,1 0 0 0 0,-1-1 1 0 0,2 1-1 0 0,-1 0 0 0 0,1-1 0 0 0,0-2 117 0 0,0 6-49 0 0,0-1 0 0 0,0 1-1 0 0,0 0 1 0 0,0-1 0 0 0,1 1 0 0 0,0 0-1 0 0,0 0 1 0 0,0 0 0 0 0,0 0-1 0 0,0 0 1 0 0,0 1 0 0 0,1-1 0 0 0,-1 0-1 0 0,1 1 1 0 0,2-2 49 0 0,-4 3 0 0 0,0 0 1 0 0,1 0-1 0 0,-1 0 1 0 0,0 1-1 0 0,1-1 1 0 0,-1 0-1 0 0,0 1 1 0 0,1-1-1 0 0,-1 1 1 0 0,1-1-1 0 0,-1 1 1 0 0,0 0-1 0 0,1 0 1 0 0,-1 0-1 0 0,1-1 1 0 0,-1 1-1 0 0,1 1 1 0 0,-1-1-1 0 0,1 0 1 0 0,-1 0-1 0 0,1 0 1 0 0,1 1-1 0 0,-1 0 80 0 0,0 1 0 0 0,1-1 1 0 0,-1 0-1 0 0,0 1 0 0 0,1 0 1 0 0,-1-1-1 0 0,0 1 1 0 0,0 0-1 0 0,0 0 0 0 0,-1 0 1 0 0,1 0-1 0 0,0 1-80 0 0,4 7 321 0 0,0 0-1 0 0,0 1 0 0 0,-1 0 1 0 0,0 0-1 0 0,0 3-320 0 0,1 3 204 0 0,-4-9-159 0 0,1 0-1 0 0,0-1 1 0 0,0 1-1 0 0,1-1 1 0 0,0 0-45 0 0,-4-6 59 0 0,0-1 26 0 0,0 0-16 0 0,0-18-97 0 0,2 7-467 0 0,0-1 1 0 0,0 0-1 0 0,1 1 0 0 0,1 0 0 0 0,3-10 495 0 0,-5 17-120 0 0,0-1 0 0 0,0 1 0 0 0,0 0 0 0 0,1 0-1 0 0,-1 0 1 0 0,1 1 0 0 0,0-1 0 0 0,0 1 0 0 0,0-1 0 0 0,1 1 0 0 0,-1 0 0 0 0,1 0 0 0 0,0 0 0 0 0,0 1-1 0 0,-1-1 1 0 0,3 0 120 0 0,-5 3 10 0 0,0-1-1 0 0,0 1 1 0 0,0 0-1 0 0,0-1 1 0 0,1 1-1 0 0,-1 0 1 0 0,0 0-1 0 0,0 0 0 0 0,0 0 1 0 0,1 0-1 0 0,-1 0 1 0 0,0 0-1 0 0,0 0 1 0 0,0 0-1 0 0,1 0 1 0 0,-1 1-1 0 0,0-1 0 0 0,0 1 1 0 0,0-1-1 0 0,0 1 1 0 0,0-1-1 0 0,0 1 1 0 0,0-1-1 0 0,0 1 1 0 0,0 0-1 0 0,0 0 1 0 0,0-1-1 0 0,0 1 0 0 0,0 0 1 0 0,-1 0-1 0 0,1 0 1 0 0,0 0-1 0 0,0 0 1 0 0,-1 0-1 0 0,1 0 1 0 0,-1 0-1 0 0,1 0 0 0 0,-1 1-9 0 0,3 4 342 0 0,-1 1-1 0 0,0-1 0 0 0,-1 1 0 0 0,1-1 1 0 0,-1 1-1 0 0,0 0-341 0 0,0 20 505 0 0,-1-21-370 0 0,0 0 0 0 0,0 0 0 0 0,1 0 0 0 0,0 0 0 0 0,0 0 0 0 0,0 0 0 0 0,1 0 0 0 0,0 1-135 0 0,-1-5-260 0 0,0-1-1 0 0,1 1 0 0 0,-1 0 1 0 0,0-1-1 0 0,1 1 0 0 0,-1-1 1 0 0,1 1-1 0 0,-1-1 0 0 0,1 0 1 0 0,0 1-1 0 0,0-1 0 0 0,-1 0 1 0 0,1 0-1 0 0,0-1 0 0 0,0 1 1 0 0,0 0 260 0 0,3-1-1534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24"/>
    </inkml:context>
    <inkml:brush xml:id="br0">
      <inkml:brushProperty name="width" value="0.05" units="cm"/>
      <inkml:brushProperty name="height" value="0.05" units="cm"/>
      <inkml:brushProperty name="color" value="#5B2D90"/>
    </inkml:brush>
  </inkml:definitions>
  <inkml:trace contextRef="#ctx0" brushRef="#br0">125 13 8288 0 0,'-2'-2'276'0'0,"0"1"-1"0"0,0 0 1 0 0,0 0 0 0 0,0 1 0 0 0,0-1 0 0 0,0 0 0 0 0,0 1-1 0 0,-1-1-275 0 0,-19-3 6264 0 0,17 3-5459 0 0,0 1 1 0 0,-1 0-1 0 0,1 1 0 0 0,0-1 0 0 0,0 1 1 0 0,0 0-1 0 0,-4 1-805 0 0,6-1 77 0 0,0 0-1 0 0,1 0 1 0 0,-1 0-1 0 0,1 0 1 0 0,-1 0-1 0 0,1 1 1 0 0,0-1-1 0 0,0 1 1 0 0,-1-1 0 0 0,1 1-1 0 0,0 0 1 0 0,0 0-1 0 0,1 0 1 0 0,-1 0-1 0 0,-1 2-76 0 0,3-4 0 0 0,0 1 0 0 0,-1-1 0 0 0,1 1 0 0 0,0-1 0 0 0,0 1 0 0 0,0 0 0 0 0,0-1 0 0 0,0 1 0 0 0,0-1 0 0 0,0 1 0 0 0,0-1 0 0 0,0 1 0 0 0,0 0 0 0 0,0-1 0 0 0,0 1 0 0 0,0-1 0 0 0,0 1 0 0 0,1 0 0 0 0,-1-1 0 0 0,0 1 0 0 0,0-1 0 0 0,1 1 0 0 0,-1-1 0 0 0,0 1 0 0 0,1-1 0 0 0,-1 1 0 0 0,1-1 0 0 0,-1 0 0 0 0,0 1 0 0 0,1-1 0 0 0,-1 1 0 0 0,1-1 0 0 0,10 7 0 0 0,3 0 4 0 0,0 0 1 0 0,0-1-1 0 0,7 1-4 0 0,-10-4 3 0 0,0 1-1 0 0,-1 1 1 0 0,0-1 0 0 0,0 1 0 0 0,0 1 0 0 0,0 0-1 0 0,-1 1-2 0 0,-7-6 133 0 0,0 1 0 0 0,0 0 0 0 0,0 0 0 0 0,0 1 0 0 0,0-1-1 0 0,-1 0 1 0 0,1 1 0 0 0,-1-1 0 0 0,0 0 0 0 0,0 1 0 0 0,0 0 0 0 0,1 2-133 0 0,-2-4 73 0 0,1 0 0 0 0,-1 1 0 0 0,0-1 0 0 0,0 0 0 0 0,1 1 0 0 0,-1-1 0 0 0,0 0 1 0 0,0 1-1 0 0,-1-1 0 0 0,1 0 0 0 0,0 1 0 0 0,0-1 0 0 0,-1 0 0 0 0,1 1 1 0 0,-1-1-1 0 0,1 0 0 0 0,-1 0 0 0 0,1 0 0 0 0,-1 1 0 0 0,0-1 0 0 0,1 0 0 0 0,-1 0 1 0 0,0 0-1 0 0,0 0 0 0 0,0 0-73 0 0,-3 1 288 0 0,1 1 0 0 0,-1-2 1 0 0,1 1-1 0 0,-1 0 0 0 0,1-1 0 0 0,-1 1 1 0 0,0-1-1 0 0,0 0 0 0 0,0 0 0 0 0,0-1 1 0 0,0 1-1 0 0,0-1 0 0 0,0 0 0 0 0,-3 0-288 0 0,-8-1 180 0 0,0 0-1 0 0,1-1 0 0 0,-6-2-179 0 0,18 3-45 0 0,0 1 1 0 0,0-1-1 0 0,0 1 1 0 0,0-1-1 0 0,0 0 1 0 0,1 0-1 0 0,-1 0 1 0 0,0 0-1 0 0,1 0 0 0 0,-1 0 1 0 0,1 0-1 0 0,-1 0 1 0 0,1-1-1 0 0,0 1 1 0 0,-1 0-1 0 0,1-1 0 0 0,0 1 1 0 0,0-1-1 0 0,0 0 45 0 0,0 1-308 0 0,1 0 0 0 0,-1-1-1 0 0,1 1 1 0 0,-1 0 0 0 0,1-1-1 0 0,0 1 1 0 0,-1 0 0 0 0,1-1-1 0 0,0 1 1 0 0,0-1 0 0 0,0 1-1 0 0,0 0 1 0 0,0-1 0 0 0,1 1 0 0 0,-1-1-1 0 0,1 0 309 0 0,0-3-1792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25"/>
    </inkml:context>
    <inkml:brush xml:id="br0">
      <inkml:brushProperty name="width" value="0.05" units="cm"/>
      <inkml:brushProperty name="height" value="0.05" units="cm"/>
      <inkml:brushProperty name="color" value="#5B2D90"/>
    </inkml:brush>
  </inkml:definitions>
  <inkml:trace contextRef="#ctx0" brushRef="#br0">1 11 11976 0 0,'0'0'546'0'0,"0"0"-10"0"0,0 0-202 0 0,0 0 418 0 0,0 0 220 0 0,0 0 41 0 0,0 0-60 0 0,0 0-288 0 0,15 0 1419 0 0,47-1 1448 0 0,33-2-3440 0 0,-47-2-2810 0 0,-31 4-4787 0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26"/>
    </inkml:context>
    <inkml:brush xml:id="br0">
      <inkml:brushProperty name="width" value="0.05" units="cm"/>
      <inkml:brushProperty name="height" value="0.05" units="cm"/>
      <inkml:brushProperty name="color" value="#5B2D90"/>
    </inkml:brush>
  </inkml:definitions>
  <inkml:trace contextRef="#ctx0" brushRef="#br0">153 83 12528 0 0,'0'0'281'0'0,"0"0"40"0"0,0 0 22 0 0,0 0-39 0 0,1-1-197 0 0,-1 0 61 0 0,1 0 0 0 0,-1 0 0 0 0,1 0 0 0 0,-1 0 0 0 0,0 0 0 0 0,0 0 0 0 0,1 0 0 0 0,-1 0 0 0 0,0 0 0 0 0,0 0 0 0 0,0 0 0 0 0,0 0 0 0 0,0 0 0 0 0,0-1-168 0 0,1-6 1205 0 0,-1 6-1149 0 0,0 1 0 0 0,1-1-1 0 0,-1 1 1 0 0,0 0 0 0 0,0-1 0 0 0,0 1 0 0 0,0-1 0 0 0,0 1 0 0 0,0-1 0 0 0,0 1 0 0 0,0 0-1 0 0,0-1 1 0 0,-1 1 0 0 0,1 0 0 0 0,-1-1 0 0 0,1 1 0 0 0,-1 0 0 0 0,0-1 0 0 0,1 1 0 0 0,-1 0-1 0 0,0 0 1 0 0,0-1 0 0 0,0 1 0 0 0,1 0 0 0 0,-1 0 0 0 0,-1 0 0 0 0,1 0-56 0 0,-1-1 102 0 0,-1 0 0 0 0,0-1 0 0 0,0 1 0 0 0,0 0 0 0 0,0 1 0 0 0,0-1 0 0 0,0 0 0 0 0,0 1 0 0 0,0 0 0 0 0,-2-1-102 0 0,2 2 17 0 0,0-1-1 0 0,0 1 0 0 0,0 0 1 0 0,0 0-1 0 0,0 0 1 0 0,0 1-1 0 0,-1-1 1 0 0,1 1-1 0 0,0-1 1 0 0,0 1-1 0 0,0 0 1 0 0,0 0-1 0 0,1 1 1 0 0,-1-1-1 0 0,0 0 0 0 0,0 1 1 0 0,1 0-1 0 0,-1-1 1 0 0,1 1-1 0 0,-1 0 1 0 0,1 1-1 0 0,0-1 1 0 0,-1 1-17 0 0,-2 3-18 0 0,-1 0 0 0 0,2 0 1 0 0,-1 0-1 0 0,1 1 0 0 0,0-1 1 0 0,0 1-1 0 0,1 0 0 0 0,-2 7 18 0 0,4-11-37 0 0,0-1-1 0 0,0 1 1 0 0,1-1-1 0 0,-1 1 0 0 0,1 0 1 0 0,0-1-1 0 0,0 1 0 0 0,0 0 1 0 0,0-1-1 0 0,0 1 0 0 0,0 0 1 0 0,1-1-1 0 0,-1 1 1 0 0,1-1-1 0 0,0 1 0 0 0,0-1 1 0 0,0 1-1 0 0,0-1 0 0 0,0 0 1 0 0,1 1-1 0 0,-1-1 1 0 0,1 0-1 0 0,-1 0 0 0 0,3 2 38 0 0,-3-2-14 0 0,1-1-1 0 0,1 1 0 0 0,-1-1 1 0 0,0 1-1 0 0,0-1 0 0 0,0 0 1 0 0,1 0-1 0 0,-1 0 1 0 0,1 0-1 0 0,-1 0 0 0 0,1 0 1 0 0,-1-1-1 0 0,1 1 0 0 0,-1-1 1 0 0,1 0-1 0 0,0 0 0 0 0,-1 0 15 0 0,1 0 5 0 0,0 0 0 0 0,-1 0-1 0 0,1-1 1 0 0,0 1-1 0 0,-1-1 1 0 0,1 0 0 0 0,-1 0-1 0 0,1 0 1 0 0,1 0-5 0 0,-1-1 9 0 0,1 0-1 0 0,-1-1 1 0 0,0 1-1 0 0,0 0 1 0 0,0-1-1 0 0,0 0 1 0 0,0 0 0 0 0,-1 0-1 0 0,1 0 1 0 0,0-1-9 0 0,-1 1 37 0 0,0 0 0 0 0,0-1 0 0 0,0 1 1 0 0,-1-1-1 0 0,1 1 0 0 0,-1-1 0 0 0,0 1 0 0 0,0-1 1 0 0,0 0-1 0 0,0 0 0 0 0,0 0 0 0 0,-1 1 1 0 0,0-1-1 0 0,0 0 0 0 0,0 0 0 0 0,0 0 0 0 0,-1-3-37 0 0,0 5-6 0 0,1 1-1 0 0,-1-1 0 0 0,1 1 0 0 0,-1 0 0 0 0,0-1 1 0 0,1 1-1 0 0,-1-1 0 0 0,0 1 0 0 0,0 0 0 0 0,0-1 7 0 0,0 2-14 0 0,1 0-1 0 0,0 0 0 0 0,0 0 0 0 0,0 0 0 0 0,0 0 1 0 0,0-1-1 0 0,0 1 0 0 0,0 0 0 0 0,-1 0 1 0 0,1 0-1 0 0,0 0 0 0 0,0 0 0 0 0,0 0 0 0 0,0 0 1 0 0,-1 0-1 0 0,1 0 0 0 0,0 0 0 0 0,0 0 1 0 0,0 0-1 0 0,0 0 0 0 0,-1 0 0 0 0,1 0 0 0 0,0 0 1 0 0,0 0-1 0 0,0 0 0 0 0,0 0 0 0 0,0 0 1 0 0,-1 0-1 0 0,1 0 0 0 0,0 0 0 0 0,0 0 0 0 0,0 0 1 0 0,0 0-1 0 0,0 0 15 0 0,-4 10-150 0 0,3-6 161 0 0,1-1 0 0 0,-1 1 0 0 0,1-1 0 0 0,0 0 0 0 0,0 1 0 0 0,1-1 0 0 0,-1 1 0 0 0,1-1 0 0 0,-1 1 0 0 0,1-1 0 0 0,0 0 0 0 0,1 1 0 0 0,-1-1 0 0 0,0 0 0 0 0,1 0 0 0 0,0 0 0 0 0,0 0 0 0 0,0 0 0 0 0,0 0 0 0 0,0-1 0 0 0,0 1 0 0 0,1-1 0 0 0,-1 1 0 0 0,1-1 0 0 0,0 0 0 0 0,0 0 0 0 0,-1 0 0 0 0,1 0 0 0 0,1-1 0 0 0,-1 1 0 0 0,0-1 0 0 0,0 0 0 0 0,0 0 0 0 0,1 0 0 0 0,-1 0 0 0 0,1-1 0 0 0,-1 1 0 0 0,2-1-11 0 0,1 0-3 0 0,0 0 0 0 0,-1-1 0 0 0,1 1 1 0 0,0-1-1 0 0,-1-1 0 0 0,1 1 0 0 0,-1-1 1 0 0,1 0-1 0 0,-1 0 0 0 0,2-2 3 0 0,-3 2 0 0 0,-1 0 0 0 0,0 0 1 0 0,0 0-1 0 0,0-1 0 0 0,0 1 0 0 0,0-1 0 0 0,-1 0 0 0 0,1 0 1 0 0,-1 0-1 0 0,1 0 0 0 0,-1 0 0 0 0,0 0 0 0 0,0-1 0 0 0,-1 1 0 0 0,2-3 0 0 0,0-2 0 0 0,-1 0 0 0 0,1 0 0 0 0,-1 0 0 0 0,-1 0 0 0 0,0-1 0 0 0,1-5 0 0 0,-3 10 0 0 0,0 0-73 0 0,0 3-303 0 0,1 1-113 0 0,-7 22-629 0 0,7-15 1345 0 0,0-1 0 0 0,1 1 0 0 0,0-1-1 0 0,1 1 1 0 0,-1-1 0 0 0,1 0 0 0 0,1 1-1 0 0,-1-1 1 0 0,1 0 0 0 0,0 1-227 0 0,-1-4 83 0 0,1 1 0 0 0,-1 0 0 0 0,0-1 0 0 0,1 1 0 0 0,0-1 0 0 0,0 0 0 0 0,0 0 0 0 0,0 0 0 0 0,0 0 0 0 0,1-1 0 0 0,-1 1 0 0 0,1-1 0 0 0,-1 0 0 0 0,1 0 0 0 0,0 0 0 0 0,2 0-83 0 0,-4-1 15 0 0,1-1-1 0 0,0 1 0 0 0,0-1 0 0 0,0 1 0 0 0,0-1 1 0 0,0 0-1 0 0,0 0 0 0 0,0-1 0 0 0,0 1 1 0 0,0-1-1 0 0,0 1 0 0 0,0-1 0 0 0,3-1-14 0 0,-4 1 12 0 0,0 1-1 0 0,0-1 1 0 0,-1 0-1 0 0,1 0 0 0 0,0 0 1 0 0,0 0-1 0 0,-1-1 1 0 0,1 1-1 0 0,-1 0 1 0 0,1-1-1 0 0,-1 1 0 0 0,1-1 1 0 0,-1 1-1 0 0,0-1 1 0 0,0 0-1 0 0,0 0 0 0 0,0 1 1 0 0,0-1-1 0 0,0 0 1 0 0,0-1-12 0 0,25-67-1796 0 0,-23 60 1643 0 0,4-16 140 0 0,-8 26 13 0 0,1 0 0 0 0,0 0 0 0 0,0 0 0 0 0,0 0 0 0 0,-1 0 0 0 0,1 0 0 0 0,0 0 0 0 0,0 0 0 0 0,-1 0 0 0 0,1 0 0 0 0,0 0 0 0 0,0 0 0 0 0,-1 1 0 0 0,1-1 0 0 0,0 0 0 0 0,0 0 0 0 0,0 0 0 0 0,-1 0 0 0 0,1 0 0 0 0,0 0 0 0 0,0 1 0 0 0,0-1 0 0 0,-1 0 0 0 0,1 0 0 0 0,0 0 0 0 0,0 0 0 0 0,0 1 0 0 0,0-1 0 0 0,-1 0 0 0 0,1 0 0 0 0,0 0 0 0 0,0 1 0 0 0,0-1 0 0 0,0 0 0 0 0,0 0 0 0 0,0 1 0 0 0,0-1 0 0 0,0 0 0 0 0,0 0 0 0 0,0 1 0 0 0,0-1 0 0 0,0 0 0 0 0,0 0 0 0 0,0 1 0 0 0,0-1 0 0 0,-1 13 162 0 0,1-10 46 0 0,-1-1 0 0 0,1 1 0 0 0,0-1 1 0 0,0 1-1 0 0,0-1 0 0 0,1 1 0 0 0,-1 0 0 0 0,1 0-208 0 0,2 8-40 0 0,-3-7 212 0 0,1 0 0 0 0,0 1 0 0 0,0-1 0 0 0,1 0 0 0 0,-1 0 0 0 0,1 0 1 0 0,0 0-1 0 0,0 0 0 0 0,1 0 0 0 0,-1-1 0 0 0,1 1 0 0 0,-1-1 0 0 0,2 1-172 0 0,4 4 8 0 0,-6-6-13 0 0,0 0 1 0 0,1 0 0 0 0,-1 0 0 0 0,0 0-1 0 0,1 0 1 0 0,-1-1 0 0 0,1 1 0 0 0,0-1-1 0 0,-1 0 1 0 0,1 1 0 0 0,0-1 0 0 0,0 0-1 0 0,2 0 5 0 0,-1 0-118 0 0,-1-1-238 0 0,0 1-1 0 0,-1 0 0 0 0,1-1 0 0 0,0 0 0 0 0,-1 1 0 0 0,1-1 0 0 0,0 0 0 0 0,-1-1 0 0 0,1 1 0 0 0,0 0 1 0 0,-1-1-1 0 0,1 1 0 0 0,0-1 0 0 0,-1 0 0 0 0,1 0 0 0 0,-1 0 0 0 0,3-1 357 0 0,2-3-1534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27"/>
    </inkml:context>
    <inkml:brush xml:id="br0">
      <inkml:brushProperty name="width" value="0.05" units="cm"/>
      <inkml:brushProperty name="height" value="0.05" units="cm"/>
      <inkml:brushProperty name="color" value="#5B2D90"/>
    </inkml:brush>
  </inkml:definitions>
  <inkml:trace contextRef="#ctx0" brushRef="#br0">70 76 11976 0 0,'0'-8'315'0'0,"0"6"-248"0"0,0-1 0 0 0,0 1-1 0 0,0 0 1 0 0,0-1 0 0 0,0 1-1 0 0,-1-1 1 0 0,1 1 0 0 0,-1 0 0 0 0,1-1-1 0 0,-1 1 1 0 0,0 0 0 0 0,0 0-1 0 0,0 0 1 0 0,0 0 0 0 0,-1 0-1 0 0,1 0-66 0 0,-1-1 298 0 0,1 1-1 0 0,-1 0 0 0 0,0 0 0 0 0,0 0 1 0 0,0 0-1 0 0,0 0 0 0 0,0 0 0 0 0,0 1 1 0 0,-1-1-1 0 0,1 1 0 0 0,-1-1 0 0 0,1 1 1 0 0,-1 0-1 0 0,1 0 0 0 0,-1 0 0 0 0,0 1 1 0 0,1-1-1 0 0,-1 0 0 0 0,-1 1-297 0 0,4 0 184 0 0,-5 7 260 0 0,4-5-292 0 0,0-1 0 0 0,1 0 0 0 0,-1 1 0 0 0,0-1 0 0 0,1 0 0 0 0,-1 1 0 0 0,1-1 0 0 0,-1 1 0 0 0,1-1 0 0 0,0 1 0 0 0,-1 0-152 0 0,0 30 278 0 0,2 0 0 0 0,1 0 0 0 0,1 0-278 0 0,2 29 618 0 0,5 32 108 0 0,-3-32-647 0 0,0-4-1659 0 0,-8-56 1257 0 0,1 0-2704 0 0,0-1-3854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28"/>
    </inkml:context>
    <inkml:brush xml:id="br0">
      <inkml:brushProperty name="width" value="0.05" units="cm"/>
      <inkml:brushProperty name="height" value="0.05" units="cm"/>
      <inkml:brushProperty name="color" value="#5B2D90"/>
    </inkml:brush>
  </inkml:definitions>
  <inkml:trace contextRef="#ctx0" brushRef="#br0">0 5 10136 0 0,'0'0'448'0'0,"0"0"96"0"0,6 0-440 0 0,0 2-104 0 0,-2-2 0 0 0,4 0 0 0 0,1 0 840 0 0,4-2 152 0 0,-1 2 24 0 0,3 0 8 0 0,-1-1-824 0 0,3 1-200 0 0,-2-2 0 0 0,2 0 0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29"/>
    </inkml:context>
    <inkml:brush xml:id="br0">
      <inkml:brushProperty name="width" value="0.05" units="cm"/>
      <inkml:brushProperty name="height" value="0.05" units="cm"/>
      <inkml:brushProperty name="color" value="#5B2D90"/>
    </inkml:brush>
  </inkml:definitions>
  <inkml:trace contextRef="#ctx0" brushRef="#br0">250 85 15664 0 0,'-10'-8'2155'0'0,"10"7"-1668"0"0,0 1 22 0 0,0 0 3 0 0,2 18 1467 0 0,0-13-1946 0 0,-1 0 0 0 0,0 0 0 0 0,0 0 0 0 0,0 1 0 0 0,-1 2-33 0 0,3 16 443 0 0,0 0 93 0 0,-1 1 0 0 0,-1 0 1 0 0,-1 2-537 0 0,0-27-4 0 0,0 9-5 0 0,0 1 0 0 0,1-1 0 0 0,0 0 0 0 0,1 1 0 0 0,0-1-1 0 0,0 0 1 0 0,3 6 9 0 0,-3-3-2718 0 0,-2-12-4787 0 0</inkml:trace>
  <inkml:trace contextRef="#ctx0" brushRef="#br0" timeOffset="1">1 20 7832 0 0,'0'0'356'0'0,"0"0"-7"0"0,2-2 486 0 0,8-9 7300 0 0,-6 9-7214 0 0,-1 1-1 0 0,1 0 0 0 0,0 0 1 0 0,0 0-1 0 0,0 1 0 0 0,4-1-920 0 0,43 3 254 0 0,-35-1-18 0 0,215 8-236 0 0,-147-8-302 0 0,-20 0-2189 0 0,-44 0 1468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31"/>
    </inkml:context>
    <inkml:brush xml:id="br0">
      <inkml:brushProperty name="width" value="0.05" units="cm"/>
      <inkml:brushProperty name="height" value="0.05" units="cm"/>
      <inkml:brushProperty name="color" value="#5B2D90"/>
    </inkml:brush>
  </inkml:definitions>
  <inkml:trace contextRef="#ctx0" brushRef="#br0">9 44 13824 0 0,'5'1'346'0'0,"0"-1"1"0"0,0 1 0 0 0,0 0-1 0 0,0 1 1 0 0,0-1 0 0 0,3 3-347 0 0,-2-2 728 0 0,0 0 0 0 0,1 0 0 0 0,-1-1-1 0 0,5 2-727 0 0,1-2 517 0 0,-9 0-509 0 0,0-1-1 0 0,1 1 1 0 0,-1-1 0 0 0,1 0-1 0 0,-1 0 1 0 0,0 0-1 0 0,1-1 1 0 0,-1 1 0 0 0,1-1-1 0 0,-1 0 1 0 0,0 0-1 0 0,1 0-7 0 0,-3 1 0 0 0,0 0 0 0 0,0-1 0 0 0,0 1 0 0 0,0 0 0 0 0,0-1 0 0 0,0 1 0 0 0,0 0 0 0 0,-1-1 0 0 0,1 1 0 0 0,0-1 0 0 0,0 1 0 0 0,0-1 0 0 0,-1 1 0 0 0,1-1 0 0 0,0 0 0 0 0,0 0 0 0 0,-1 1 0 0 0,1-1 0 0 0,-1 0 0 0 0,1 0 0 0 0,-1 1 0 0 0,1-1 0 0 0,-1 0 0 0 0,1 0 0 0 0,-1 0 0 0 0,0 0 0 0 0,1 0 0 0 0,-1 0 0 0 0,0 0 0 0 0,0 0 0 0 0,0 0 0 0 0,0 0 0 0 0,0 0 0 0 0,0 0 0 0 0,0 0 0 0 0,0 0 0 0 0,0 0 0 0 0,0 0 0 0 0,-1 1 0 0 0,1-1 0 0 0,0-1 0 0 0,-1 0 0 0 0,0 1 0 0 0,0-1 0 0 0,0 0 0 0 0,0 0 0 0 0,0 1 0 0 0,0-1 0 0 0,0 0 0 0 0,-1 1 0 0 0,1-1 0 0 0,-1 1 0 0 0,1 0 0 0 0,-1-1 0 0 0,1 1 0 0 0,-1 0 0 0 0,0 0 0 0 0,0 0 0 0 0,-1 0 0 0 0,1 0 0 0 0,-1 0 0 0 0,1 0 0 0 0,-1 0 0 0 0,0 1 0 0 0,1 0 0 0 0,-1-1 0 0 0,0 1 0 0 0,1 0 0 0 0,-1 0 0 0 0,0 0 0 0 0,0 1 0 0 0,1-1 0 0 0,-1 1 0 0 0,1-1 0 0 0,-1 1 0 0 0,0 0 0 0 0,1 0 0 0 0,-1 0 0 0 0,1 0 0 0 0,-1 1 0 0 0,-4 2 256 0 0,0 0 0 0 0,0 1 0 0 0,0 0 0 0 0,1 0 0 0 0,0 1 0 0 0,0 0 0 0 0,0 0 0 0 0,-3 4-256 0 0,2-2 129 0 0,6-7-72 0 0,1-1 0 0 0,-1 1 0 0 0,0 0 0 0 0,1-1 0 0 0,-1 1 0 0 0,1 0 0 0 0,-1-1 0 0 0,1 1 0 0 0,-1 0 0 0 0,1 0 0 0 0,-1 0 0 0 0,1-1 0 0 0,0 1 0 0 0,-1 0 0 0 0,1 0 0 0 0,0 0 0 0 0,0 0 0 0 0,0 0 0 0 0,0-1 0 0 0,0 1 0 0 0,0 0 0 0 0,0 0 0 0 0,0 1-57 0 0,1 8 450 0 0,-1-9-442 0 0,0 1 0 0 0,0 0 0 0 0,0 0 0 0 0,1 0 0 0 0,-1-1 0 0 0,0 1 0 0 0,1 0 0 0 0,0-1-1 0 0,-1 1 1 0 0,1 0 0 0 0,0-1 0 0 0,0 1 0 0 0,0-1 0 0 0,0 1 0 0 0,0-1 0 0 0,0 1 0 0 0,0-1-1 0 0,1 0 1 0 0,-1 0 0 0 0,1 1-8 0 0,3 3 90 0 0,1-1-1 0 0,0 0 0 0 0,-1-1 1 0 0,1 0-1 0 0,0 1 1 0 0,1-2-1 0 0,-1 1 0 0 0,0-1 1 0 0,1 0-1 0 0,-1 0 1 0 0,1-1-1 0 0,0 0 0 0 0,-1 0 1 0 0,1-1-1 0 0,0 1 1 0 0,2-2-90 0 0,6 1-218 0 0,-1-1 1 0 0,0-1-1 0 0,3-1 218 0 0,40-11-6036 0 0,-43 9-785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32"/>
    </inkml:context>
    <inkml:brush xml:id="br0">
      <inkml:brushProperty name="width" value="0.05" units="cm"/>
      <inkml:brushProperty name="height" value="0.05" units="cm"/>
      <inkml:brushProperty name="color" value="#5B2D90"/>
    </inkml:brush>
  </inkml:definitions>
  <inkml:trace contextRef="#ctx0" brushRef="#br0">164 29 10136 0 0,'-37'-19'3832'0'0,"36"19"-2311"0"0,-12-4 1272 0 0,10 3-2639 0 0,-1 0-1 0 0,0 0 1 0 0,0 0 0 0 0,0 0-1 0 0,0 1 1 0 0,0 0 0 0 0,0 0-1 0 0,0 0 1 0 0,0 0 0 0 0,0 1-1 0 0,0-1 1 0 0,0 1 0 0 0,0 0-1 0 0,1 0 1 0 0,-1 0 0 0 0,0 1-154 0 0,1-1 58 0 0,0 1 1 0 0,0-1 0 0 0,0 1-1 0 0,0 0 1 0 0,1-1 0 0 0,-1 1-1 0 0,1 0 1 0 0,-1 1 0 0 0,1-1-1 0 0,0 0 1 0 0,0 1 0 0 0,0-1-1 0 0,0 1 1 0 0,0 0 0 0 0,0 0-1 0 0,1-1 1 0 0,0 1 0 0 0,-1 0-1 0 0,1 0 1 0 0,0 1-59 0 0,1-2 53 0 0,-1 0 0 0 0,1 1 0 0 0,0-1 0 0 0,0 0 0 0 0,0 0-1 0 0,0 0 1 0 0,0 0 0 0 0,0 0 0 0 0,1 0 0 0 0,-1 0 0 0 0,1 0 0 0 0,-1 0 0 0 0,1 0 0 0 0,0 0 0 0 0,0 0 0 0 0,0 0-1 0 0,0 0 1 0 0,0 0 0 0 0,0-1 0 0 0,1 1 0 0 0,-1 0 0 0 0,0-1 0 0 0,1 1 0 0 0,-1-1 0 0 0,1 0 0 0 0,0 1 0 0 0,0-1-1 0 0,-1 0 1 0 0,1 0 0 0 0,0 0 0 0 0,0 0 0 0 0,0 0 0 0 0,1 0-53 0 0,1 0-9 0 0,0 1-1 0 0,1 0 1 0 0,-1-1 0 0 0,1 0-1 0 0,-1 0 1 0 0,1-1-1 0 0,0 1 1 0 0,-1-1 0 0 0,1 0-1 0 0,-1 0 1 0 0,1 0-1 0 0,0-1 1 0 0,-1 1 0 0 0,1-1-1 0 0,0-1 10 0 0,1 0-320 0 0,0-1 0 0 0,0 1-1 0 0,0-2 1 0 0,0 1 0 0 0,-1-1 0 0 0,2-1 320 0 0,-4 3-6 0 0,0 0 0 0 0,-1 0 0 0 0,1-1 0 0 0,-1 1 0 0 0,0-1 0 0 0,1 0 1 0 0,-1 0-1 0 0,-1 0 0 0 0,1 0 0 0 0,0 0 0 0 0,-1 0 0 0 0,1-2 6 0 0,1-11 0 0 0,-3 13 0 0 0,-1 3 1 0 0,1 0-1 0 0,0 0 0 0 0,-1 0 0 0 0,1 0 1 0 0,0 0-1 0 0,0 0 0 0 0,-1 0 0 0 0,1 0 1 0 0,0 0-1 0 0,0 0 0 0 0,-1 0 0 0 0,1 0 1 0 0,0 0-1 0 0,-1 0 0 0 0,1 0 0 0 0,0 0 1 0 0,0 0-1 0 0,-1 1 0 0 0,1-1 0 0 0,0 0 1 0 0,0 0-1 0 0,0 0 0 0 0,-1 0 0 0 0,1 1 1 0 0,0-1-1 0 0,0 0 0 0 0,0 0 0 0 0,0 0 1 0 0,-1 1-1 0 0,1-1 0 0 0,0 0 0 0 0,0 0 1 0 0,0 1-1 0 0,0-1 0 0 0,0 0 0 0 0,0 1 1 0 0,0-1-1 0 0,0 0 0 0 0,0 0 1 0 0,-1 1-1 0 0,1-1 0 0 0,1 0 0 0 0,-2 1 53 0 0,1 5 288 0 0,0 0-1 0 0,0 0 1 0 0,1 0 0 0 0,0 0-1 0 0,0-1 1 0 0,0 2-341 0 0,0-5-7 0 0,0 0-1 0 0,0 0 1 0 0,0 0 0 0 0,0 0 0 0 0,0 0-1 0 0,1 0 1 0 0,-1 0 0 0 0,0 0 0 0 0,1-1 0 0 0,-1 1-1 0 0,1 0 1 0 0,0-1 0 0 0,0 1 0 0 0,0-1-1 0 0,0 0 1 0 0,1 1 7 0 0,0 0-126 0 0,1-1 0 0 0,-1 1 0 0 0,0-1 0 0 0,0 0 0 0 0,1 0 0 0 0,-1-1 0 0 0,0 1 0 0 0,1-1 0 0 0,1 1 126 0 0,-3-1-477 0 0,0 0-1 0 0,1 0 1 0 0,-1 0-1 0 0,0-1 1 0 0,0 1-1 0 0,0 0 1 0 0,0-1 0 0 0,0 0-1 0 0,1 1 1 0 0,-1-1-1 0 0,0 0 1 0 0,-1 0-1 0 0,1 0 1 0 0,0 0 0 0 0,0-1 477 0 0,1-1-1536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9.422"/>
    </inkml:context>
    <inkml:brush xml:id="br0">
      <inkml:brushProperty name="width" value="0.05" units="cm"/>
      <inkml:brushProperty name="height" value="0.05" units="cm"/>
      <inkml:brushProperty name="color" value="#E71224"/>
    </inkml:brush>
  </inkml:definitions>
  <inkml:trace contextRef="#ctx0" brushRef="#br0">3 0 5984 0 0,'0'0'464'0'0,"0"0"8"0"0,0 10 7198 0 0,0-2-5863 0 0,-1 21 1258 0 0,0-18-2481 0 0,1-1-1 0 0,0 0 1 0 0,0 1 0 0 0,2 5-584 0 0,-1-11-179 0 0,0 5-1611 0 0,1-5-3538 0 0,0-1-916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33"/>
    </inkml:context>
    <inkml:brush xml:id="br0">
      <inkml:brushProperty name="width" value="0.05" units="cm"/>
      <inkml:brushProperty name="height" value="0.05" units="cm"/>
      <inkml:brushProperty name="color" value="#5B2D90"/>
    </inkml:brush>
  </inkml:definitions>
  <inkml:trace contextRef="#ctx0" brushRef="#br0">2 36 11976 0 0,'0'0'266'0'0,"0"0"44"0"0,0 0 15 0 0,0 0-26 0 0,-2 19 902 0 0,3-2 2659 0 0,8 7-2254 0 0,-8-20-1096 0 0,1 1 384 0 0,3 4-670 0 0,-7-12-329 0 0,1 0 0 0 0,-1 0-1 0 0,1 0 1 0 0,0-1 0 0 0,0 1-1 0 0,0 0 1 0 0,0-1 0 0 0,1 1 0 0 0,0 0-1 0 0,-1-1 1 0 0,1 1 0 0 0,0-1-1 0 0,1 1 1 0 0,-1-4 105 0 0,1 4-48 0 0,-1 0 0 0 0,1-1 0 0 0,-1 1 1 0 0,1 0-1 0 0,0 0 0 0 0,0 0 0 0 0,0 0 0 0 0,1 0 0 0 0,-1 0 0 0 0,1 0 1 0 0,-1 0-1 0 0,1 0 0 0 0,0 0 0 0 0,0 1 0 0 0,0-1 0 0 0,1 1 0 0 0,0-1 48 0 0,-1 1 74 0 0,0 1 0 0 0,0 1 0 0 0,0-1-1 0 0,0 0 1 0 0,0 0 0 0 0,1 1 0 0 0,-1 0-1 0 0,0-1 1 0 0,0 1 0 0 0,0 0 0 0 0,0 0-1 0 0,0 0 1 0 0,1 0 0 0 0,-1 0-1 0 0,0 0 1 0 0,0 1 0 0 0,0-1 0 0 0,0 1-1 0 0,0 0 1 0 0,0-1 0 0 0,0 1 0 0 0,0 0-1 0 0,0 0 1 0 0,0 0 0 0 0,0 1 0 0 0,0-1-74 0 0,4 3 375 0 0,1 1 1 0 0,-1 0-1 0 0,0 0 1 0 0,0 1-1 0 0,0-1 1 0 0,1 4-376 0 0,-3-4 14 0 0,0 1 0 0 0,0 0-1 0 0,-1-1 1 0 0,0 1 0 0 0,0 1 0 0 0,0-1-1 0 0,-1 0 1 0 0,0 1 0 0 0,0-1 0 0 0,-1 1 0 0 0,1 0-1 0 0,-1 5-13 0 0,-1-4 71 0 0,0-7-6 0 0,0-1-31 0 0,0 0-130 0 0,0-1 42 0 0,-1 1 1 0 0,1 0 0 0 0,-1-1 0 0 0,1 1 0 0 0,-1 0 0 0 0,1-1 0 0 0,-1 1-1 0 0,1-1 1 0 0,-1 1 0 0 0,1-1 0 0 0,0 1 0 0 0,-1-1 0 0 0,1 1-1 0 0,0-1 1 0 0,0 0 0 0 0,-1 1 0 0 0,1-1 0 0 0,0 1 0 0 0,0-1-1 0 0,0 1 1 0 0,0-1 0 0 0,0 0 0 0 0,0 1 0 0 0,0-1 0 0 0,0 0 53 0 0,-2-16-718 0 0,2 14 707 0 0,1-1 1 0 0,0 1-1 0 0,0 0 1 0 0,0-1-1 0 0,0 1 1 0 0,0 0-1 0 0,0-1 1 0 0,1 1-1 0 0,0 0 1 0 0,0 0-1 0 0,-1 0 1 0 0,2 1-1 0 0,-1-1 1 0 0,0 0-1 0 0,1 1 1 0 0,-1-1-1 0 0,3 0 11 0 0,2-4 23 0 0,1 1-1 0 0,0 1 1 0 0,0-1-1 0 0,0 1 0 0 0,8-3-22 0 0,-14 7 2 0 0,0 0-1 0 0,0 0 1 0 0,0 1-1 0 0,1-1 0 0 0,-1 1 1 0 0,0-1-1 0 0,0 1 1 0 0,0-1-1 0 0,0 1 0 0 0,1 0 1 0 0,-1 0-1 0 0,0 0 1 0 0,0 0-1 0 0,0 1 0 0 0,1-1 1 0 0,-1 1-1 0 0,0-1 1 0 0,0 1-1 0 0,1 0-1 0 0,-1 0 74 0 0,-1 0 0 0 0,0 0 0 0 0,1 0 0 0 0,-1 0 0 0 0,0 0 0 0 0,0 1-1 0 0,1-1 1 0 0,-1 0 0 0 0,0 1 0 0 0,0-1 0 0 0,-1 1 0 0 0,1-1 0 0 0,0 1 0 0 0,0-1 0 0 0,-1 1 0 0 0,1 0 0 0 0,-1-1 0 0 0,1 1-1 0 0,-1 0 1 0 0,0-1 0 0 0,0 1 0 0 0,0 0 0 0 0,0-1 0 0 0,0 1 0 0 0,0 0-74 0 0,1 10 200 0 0,-1 0-1 0 0,2 0 1 0 0,-1 0-1 0 0,2 0 1 0 0,-1-1-1 0 0,5 10-199 0 0,-7-20-106 0 0,1-1 1 0 0,-1 1-1 0 0,1 0 0 0 0,-1 0 0 0 0,1 0 0 0 0,0 0 1 0 0,-1-1-1 0 0,1 1 0 0 0,0 0 0 0 0,0-1 0 0 0,-1 1 1 0 0,2 0 105 0 0,6 2-3957 0 0,-3-4-3216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34"/>
    </inkml:context>
    <inkml:brush xml:id="br0">
      <inkml:brushProperty name="width" value="0.05" units="cm"/>
      <inkml:brushProperty name="height" value="0.05" units="cm"/>
      <inkml:brushProperty name="color" value="#5B2D90"/>
    </inkml:brush>
  </inkml:definitions>
  <inkml:trace contextRef="#ctx0" brushRef="#br0">131 24 6912 0 0,'-12'-8'744'0'0,"9"6"22"0"0,0 0 1 0 0,0 0-1 0 0,0 0 1 0 0,-1 1-1 0 0,1 0 1 0 0,-1-1 0 0 0,1 1-1 0 0,-1 1 1 0 0,1-1-1 0 0,-1 0 1 0 0,0 1-1 0 0,1 0 1 0 0,-1 0-1 0 0,-1 0-766 0 0,-18 4 1724 0 0,22-4-1686 0 0,0 1 0 0 0,0-1 1 0 0,0 1-1 0 0,0-1 0 0 0,0 1 0 0 0,0 0 0 0 0,0-1 0 0 0,0 1 0 0 0,0 0 0 0 0,0 0 0 0 0,0 0 0 0 0,0 0 0 0 0,0 0 0 0 0,0 0 0 0 0,1 0 0 0 0,-1 0 0 0 0,0 0 0 0 0,1 0 0 0 0,-1 0 0 0 0,1 0 0 0 0,-1 0 0 0 0,1 1 0 0 0,0-1 0 0 0,-1 0 0 0 0,1 0 0 0 0,0 1 0 0 0,0-1 0 0 0,0 0 0 0 0,0 1-37 0 0,0 0 10 0 0,0-1 1 0 0,1 1 0 0 0,-1 0 0 0 0,1-1 0 0 0,-1 1 0 0 0,1-1 0 0 0,0 1 0 0 0,0-1 0 0 0,-1 1 0 0 0,1-1 0 0 0,0 1-1 0 0,0-1 1 0 0,0 0 0 0 0,1 1 0 0 0,-1-1 0 0 0,0 0 0 0 0,0 0 0 0 0,1 0 0 0 0,-1 0 0 0 0,0 0 0 0 0,1 0-12 0 0,9 4-32 0 0,1 0 0 0 0,-1-1 0 0 0,1 0 1 0 0,8 1 31 0 0,-7-1-30 0 0,0 0-1 0 0,0 0 1 0 0,8 5 30 0 0,-21-9 2 0 0,1 0 0 0 0,0 0-1 0 0,0 1 1 0 0,0-1 0 0 0,-1 1-1 0 0,1-1 1 0 0,0 1 0 0 0,0-1-1 0 0,-1 1 1 0 0,1-1-1 0 0,0 1 1 0 0,-1 0 0 0 0,1-1-1 0 0,-1 1 1 0 0,1 0 0 0 0,-1 0-1 0 0,1-1 1 0 0,-1 1 0 0 0,0 0-1 0 0,1 0 1 0 0,-1 0 0 0 0,0-1-1 0 0,1 1 1 0 0,-1 0 0 0 0,0 0-1 0 0,0 0 1 0 0,0 0 0 0 0,0 0-1 0 0,0-1 1 0 0,0 1-1 0 0,0 0 1 0 0,0 0 0 0 0,0 0-1 0 0,-1 0 1 0 0,1 0 0 0 0,0 0-1 0 0,0-1 1 0 0,-1 1 0 0 0,1 0-1 0 0,0 0 1 0 0,-1 0 0 0 0,1-1-1 0 0,-1 1 1 0 0,1 0-2 0 0,-3 2 12 0 0,0 1 1 0 0,0-1-1 0 0,1 0 1 0 0,-2 0-1 0 0,1 0 1 0 0,0 0-1 0 0,-1 0-12 0 0,-1 0 271 0 0,0 0 1 0 0,1 0-1 0 0,-1-1 0 0 0,0 0 0 0 0,0 0 0 0 0,0 0 0 0 0,-1-1 0 0 0,1 1 0 0 0,0-1 0 0 0,0-1 1 0 0,-1 1-1 0 0,1-1 0 0 0,-1 0 0 0 0,0 0-271 0 0,1 0-83 0 0,1 0-1 0 0,-1-1 1 0 0,0 0 0 0 0,0 0 0 0 0,1 0-1 0 0,-1-1 1 0 0,1 0 0 0 0,-1 1 0 0 0,0-2 83 0 0,2 1-999 0 0,0 0 1 0 0,0 0-1 0 0,0 0 0 0 0,0 0 1 0 0,1 0-1 0 0,-1-1 0 0 0,-2-2 999 0 0,1-2-7519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35"/>
    </inkml:context>
    <inkml:brush xml:id="br0">
      <inkml:brushProperty name="width" value="0.05" units="cm"/>
      <inkml:brushProperty name="height" value="0.05" units="cm"/>
      <inkml:brushProperty name="color" value="#5B2D90"/>
    </inkml:brush>
  </inkml:definitions>
  <inkml:trace contextRef="#ctx0" brushRef="#br0">1 0 11832 0 0,'0'0'540'0'0,"0"0"-6"0"0,4 16 2488 0 0,-1 0-1447 0 0,0 1 0 0 0,-2 0 0 0 0,0 0 0 0 0,-1 2-1575 0 0,3 36 1274 0 0,-1-37-1265 0 0,1 0-1 0 0,4 12-8 0 0,7 24 0 0 0,-14-53-3 0 0,4 3-34 0 0,-3-3-175 0 0,10-8-948 0 0,-4 0 940 0 0,0-1 0 0 0,-1 0 0 0 0,0 0 0 0 0,-1 0 0 0 0,1-2 220 0 0,0 1-448 0 0,0 0 1 0 0,0 0 0 0 0,1 1 0 0 0,4-5 447 0 0,2 0-372 0 0,11-9-209 0 0,-24 21 877 0 0,0 1-62 0 0,0 0-30 0 0,0 0-4 0 0,0 0 42 0 0,0 0 174 0 0,0 0 80 0 0,-10 7 606 0 0,3-2-1267 0 0,0 1 395 0 0,1 0 0 0 0,-1 1 0 0 0,1 0-1 0 0,1 0 1 0 0,-1 0 0 0 0,1 1-230 0 0,4-7 21 0 0,0 0-1 0 0,0 0 1 0 0,1 1 0 0 0,-1-1 0 0 0,1 0-1 0 0,-1 1 1 0 0,1-1 0 0 0,-1 0 0 0 0,1 1-1 0 0,0-1 1 0 0,0 1 0 0 0,-1-1 0 0 0,1 0-1 0 0,0 1 1 0 0,0-1 0 0 0,1 1 0 0 0,-1-1-1 0 0,0 0 1 0 0,0 1 0 0 0,1-1 0 0 0,-1 1-1 0 0,1-1 1 0 0,-1 0 0 0 0,1 0-1 0 0,-1 1 1 0 0,1-1 0 0 0,0 0 0 0 0,0 0-1 0 0,0 0 1 0 0,0 0 0 0 0,0 0 0 0 0,0 0-1 0 0,0 0 1 0 0,0 0 0 0 0,0 0 0 0 0,0 0-1 0 0,0 0 1 0 0,0-1 0 0 0,1 1 0 0 0,-1 0-1 0 0,0-1-20 0 0,5 3-41 0 0,1 0 0 0 0,-1 0 0 0 0,0-1 0 0 0,1 0 0 0 0,-1 0 0 0 0,1-1 0 0 0,0 1 0 0 0,5-1 41 0 0,9 0-2535 0 0,0-1 0 0 0,4-1 2535 0 0,-21 1-534 0 0,11-2-5949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36"/>
    </inkml:context>
    <inkml:brush xml:id="br0">
      <inkml:brushProperty name="width" value="0.05" units="cm"/>
      <inkml:brushProperty name="height" value="0.05" units="cm"/>
      <inkml:brushProperty name="color" value="#5B2D90"/>
    </inkml:brush>
  </inkml:definitions>
  <inkml:trace contextRef="#ctx0" brushRef="#br0">175 38 13328 0 0,'-15'-12'1452'0'0,"10"9"-1127"0"0,0 1 0 0 0,0 0 0 0 0,0-1 1 0 0,0 2-1 0 0,0-1 0 0 0,-1 0 0 0 0,1 1 1 0 0,0 0-1 0 0,-1 1 0 0 0,1-1 1 0 0,-1 1-1 0 0,1 0 0 0 0,-1 0 0 0 0,1 1 1 0 0,-1-1-1 0 0,1 1 0 0 0,0 0 0 0 0,-1 1 1 0 0,1-1-1 0 0,0 1 0 0 0,0 0 0 0 0,0 1 1 0 0,0-1-1 0 0,0 1 0 0 0,0 0-325 0 0,3-1 31 0 0,0 0-1 0 0,0-1 1 0 0,0 1-1 0 0,1 0 0 0 0,-1 0 1 0 0,1 0-1 0 0,-1 0 0 0 0,1 0 1 0 0,-1 0-1 0 0,1 1 1 0 0,0-1-1 0 0,0 0 0 0 0,0 1 1 0 0,1-1-1 0 0,-1 1 1 0 0,1-1-1 0 0,-1 1 0 0 0,1-1 1 0 0,0 1-1 0 0,-1 1-30 0 0,2-2 0 0 0,-1 0 0 0 0,1 1 0 0 0,0-1 0 0 0,-1 0 0 0 0,1 0 0 0 0,0 0 0 0 0,0 0 0 0 0,1 0 0 0 0,-1-1 0 0 0,0 1 0 0 0,0 0 0 0 0,1 0 0 0 0,-1-1 0 0 0,1 1 0 0 0,0-1 0 0 0,-1 1 0 0 0,1-1 0 0 0,2 1 0 0 0,0 0 0 0 0,0 0 0 0 0,0 0 0 0 0,0 0 0 0 0,0-1 0 0 0,0 0 0 0 0,1 1 0 0 0,1-1 0 0 0,0 0 0 0 0,0 0 0 0 0,1-1 0 0 0,-1 0 0 0 0,0 0 0 0 0,1 0 0 0 0,-1-1 0 0 0,1 0 0 0 0,-1 0 0 0 0,0 0 0 0 0,0-1 0 0 0,0 0 0 0 0,0 0 0 0 0,5-3 0 0 0,-9 4 57 0 0,-1-1 0 0 0,1 0-1 0 0,0 1 1 0 0,0-1-1 0 0,-1 0 1 0 0,1 0 0 0 0,-1 0-1 0 0,0 0 1 0 0,1-1-1 0 0,-1 1 1 0 0,0 0 0 0 0,0-1-57 0 0,1-1 186 0 0,0-1 1 0 0,-1 0 0 0 0,1 0 0 0 0,-1 0 0 0 0,0-2-187 0 0,-1 3-314 0 0,0 1 0 0 0,0 0 0 0 0,0 0 0 0 0,0-1 0 0 0,-1 1 0 0 0,0 0 0 0 0,1 0 0 0 0,-1 0 0 0 0,0 0 0 0 0,-1 0 0 0 0,1 0 0 0 0,0 0 0 0 0,-1 0 0 0 0,-1-1 314 0 0,-1-3-7505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37"/>
    </inkml:context>
    <inkml:brush xml:id="br0">
      <inkml:brushProperty name="width" value="0.05" units="cm"/>
      <inkml:brushProperty name="height" value="0.05" units="cm"/>
      <inkml:brushProperty name="color" value="#5B2D90"/>
    </inkml:brush>
  </inkml:definitions>
  <inkml:trace contextRef="#ctx0" brushRef="#br0">1 4 13104 0 0,'1'1'118'0'0,"0"0"1"0"0,0 0 0 0 0,1-1-1 0 0,-1 1 1 0 0,0-1 0 0 0,1 1-1 0 0,-1-1 1 0 0,1 0 0 0 0,-1 1 0 0 0,0-1-1 0 0,1 0 1 0 0,-1 0 0 0 0,1 0-1 0 0,-1 0 1 0 0,1 0 0 0 0,-1 0-119 0 0,30-5 2759 0 0,-14 3-799 0 0,1 0-1290 0 0,1 1 1 0 0,3 1-671 0 0,37 4-3890 0 0,-42-2 2437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38"/>
    </inkml:context>
    <inkml:brush xml:id="br0">
      <inkml:brushProperty name="width" value="0.05" units="cm"/>
      <inkml:brushProperty name="height" value="0.05" units="cm"/>
      <inkml:brushProperty name="color" value="#5B2D90"/>
    </inkml:brush>
  </inkml:definitions>
  <inkml:trace contextRef="#ctx0" brushRef="#br0">9 0 15664 0 0,'0'0'356'0'0,"-1"18"1007"0"0,-3 4-183 0 0,3-20-909 0 0,1 0 0 0 0,-1 1 1 0 0,1-1-1 0 0,-1 0 0 0 0,1 0 1 0 0,0 1-1 0 0,0-1 0 0 0,0 0 0 0 0,0 1 1 0 0,0-1-1 0 0,1 0 0 0 0,-1 1 0 0 0,1-1 1 0 0,-1 0-1 0 0,1 0 0 0 0,0 1-271 0 0,5 17 688 0 0,0-11 409 0 0,-6-9-1060 0 0,0 1 0 0 0,1-1 0 0 0,-1 1 0 0 0,0-1 0 0 0,1 1 0 0 0,-1-1 0 0 0,0 1 0 0 0,1-1 0 0 0,-1 1 0 0 0,1-1-1 0 0,-1 0 1 0 0,1 1 0 0 0,-1-1 0 0 0,1 0 0 0 0,-1 1 0 0 0,1-1 0 0 0,-1 0 0 0 0,1 0 0 0 0,-1 1 0 0 0,1-1 0 0 0,0 0 0 0 0,-1 0-37 0 0,2-1-13 0 0,-1 0 1 0 0,1 0 0 0 0,-1 0 0 0 0,0-1 0 0 0,1 1 0 0 0,-1 0 0 0 0,0-1 0 0 0,0 1 0 0 0,0-1 0 0 0,0 1 0 0 0,0-1-1 0 0,0 1 1 0 0,0-1 0 0 0,-1 0 12 0 0,7-11-180 0 0,-1 5-19 0 0,-1-1 0 0 0,1 2 0 0 0,5-6 199 0 0,-9 10-78 0 0,1 1 0 0 0,-1 0 0 0 0,1 0-1 0 0,0 0 1 0 0,0 0 0 0 0,0 1 0 0 0,0-1-1 0 0,0 1 1 0 0,0-1 0 0 0,0 1 0 0 0,0 0-1 0 0,3 0 79 0 0,-5 0 71 0 0,0 1-1 0 0,0 0 0 0 0,0 0 0 0 0,0 0 1 0 0,1 1-1 0 0,-1-1 0 0 0,0 0 0 0 0,0 0 1 0 0,0 1-1 0 0,0-1 0 0 0,0 0 0 0 0,0 1 1 0 0,0-1-1 0 0,0 1 0 0 0,0-1 1 0 0,0 1-1 0 0,0 0 0 0 0,0-1 0 0 0,0 1 1 0 0,0 0-1 0 0,-1 0 0 0 0,1-1 0 0 0,0 1 1 0 0,-1 0-1 0 0,1 0 0 0 0,0 0 0 0 0,-1 0-70 0 0,4 5 9 0 0,0 1-1 0 0,-1-1 0 0 0,0 1 0 0 0,0 1-8 0 0,3 6 182 0 0,1 1 213 0 0,-6-12-448 0 0,0 0 0 0 0,0 0 0 0 0,1 0-1 0 0,-1 0 1 0 0,1 0 0 0 0,0 0 0 0 0,-1-1 0 0 0,2 1 0 0 0,-1-1 0 0 0,0 1 0 0 0,0-1-1 0 0,1 0 1 0 0,1 2 53 0 0,-3-4-1077 0 0,-1 0-363 0 0,0 0-1261 0 0,0 0-4816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39"/>
    </inkml:context>
    <inkml:brush xml:id="br0">
      <inkml:brushProperty name="width" value="0.05" units="cm"/>
      <inkml:brushProperty name="height" value="0.05" units="cm"/>
      <inkml:brushProperty name="color" value="#5B2D90"/>
    </inkml:brush>
  </inkml:definitions>
  <inkml:trace contextRef="#ctx0" brushRef="#br0">5 16 17503 0 0,'0'0'399'0'0,"-2"18"1106"0"0,1-13-976 0 0,0 1-1 0 0,0 0 1 0 0,1 0-1 0 0,0-1 1 0 0,0 1 0 0 0,1 0-1 0 0,0 1-528 0 0,0 15 1603 0 0,-1-21-1551 0 0,0 0 0 0 0,0 1-1 0 0,0-1 1 0 0,1 0 0 0 0,-1 0 0 0 0,0 0-1 0 0,0 1 1 0 0,1-1 0 0 0,-1 0 0 0 0,1 0 0 0 0,-1 0-1 0 0,1 1-51 0 0,8 17 516 0 0,-9-18-372 0 0,0-1-38 0 0,0 0-162 0 0,4 0-37 0 0,-3 0 84 0 0,-1 0 1 0 0,0 0 0 0 0,1 0-1 0 0,-1 0 1 0 0,0 0 0 0 0,1 0-1 0 0,-1 0 1 0 0,0 0 0 0 0,1 0-1 0 0,-1 0 1 0 0,0 0 0 0 0,1 0-1 0 0,-1 0 1 0 0,0 0 0 0 0,1-1-1 0 0,-1 1 1 0 0,0 0 0 0 0,0 0-1 0 0,1 0 1 0 0,-1-1 0 0 0,0 1-1 0 0,0 0 1 0 0,1 0 0 0 0,-1-1-1 0 0,0 1 1 0 0,0 0 0 0 0,0 0 0 0 0,1-1-1 0 0,-1 1 1 0 0,0 0 0 0 0,0 0-1 0 0,0-1 1 0 0,0 1 0 0 0,0 0-1 0 0,0-1 1 0 0,0 1 0 0 0,0 0-1 0 0,0-1 9 0 0,5-8-179 0 0,-2 0 0 0 0,1 0 0 0 0,-1 0 0 0 0,0-6 179 0 0,-2 9-121 0 0,1 0 0 0 0,-1 0 0 0 0,1 0 0 0 0,1 0 0 0 0,-1 0 0 0 0,1 0 0 0 0,0 0 0 0 0,0 1-1 0 0,1-1 1 0 0,-1 1 0 0 0,4-4 121 0 0,-6 8 0 0 0,0 1 0 0 0,0-1 0 0 0,0 0 0 0 0,-1 1 0 0 0,1-1 0 0 0,0 1 0 0 0,0-1 0 0 0,0 1 0 0 0,0-1 0 0 0,0 1 0 0 0,0 0 0 0 0,0-1 0 0 0,0 1 0 0 0,0 0 0 0 0,0 0 0 0 0,0 0 0 0 0,0 0 0 0 0,0 0 0 0 0,0 0 0 0 0,0 0 0 0 0,0 0 0 0 0,0 0 0 0 0,0 1 0 0 0,0-1 0 0 0,0 0 0 0 0,0 0 0 0 0,0 1 0 0 0,0-1 0 0 0,0 1 0 0 0,0-1 0 0 0,0 1 0 0 0,0-1 0 0 0,-1 1 0 0 0,1 0 0 0 0,0-1 0 0 0,0 1 0 0 0,-1 0 0 0 0,1 0 0 0 0,0 0 0 0 0,-1-1 0 0 0,1 1 0 0 0,-1 0 0 0 0,1 1 0 0 0,3 4 194 0 0,-1 1-1 0 0,0 1 0 0 0,0-1 1 0 0,-1 0-1 0 0,0 1 0 0 0,0-1 1 0 0,-1 1-194 0 0,9 28 638 0 0,-7-23-834 0 0,5 14 427 0 0,-8-26-514 0 0,1 0 1 0 0,-1 0-1 0 0,1 0 0 0 0,-1 0 1 0 0,1 0-1 0 0,0 0 1 0 0,-1-1-1 0 0,1 1 1 0 0,0 0-1 0 0,0 0 1 0 0,-1-1-1 0 0,1 1 1 0 0,0-1-1 0 0,0 1 283 0 0,10-1-5059 0 0,-10 0 4273 0 0,7-3-5207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40"/>
    </inkml:context>
    <inkml:brush xml:id="br0">
      <inkml:brushProperty name="width" value="0.05" units="cm"/>
      <inkml:brushProperty name="height" value="0.05" units="cm"/>
      <inkml:brushProperty name="color" value="#5B2D90"/>
    </inkml:brush>
  </inkml:definitions>
  <inkml:trace contextRef="#ctx0" brushRef="#br0">9 1 14256 0 0,'0'0'653'0'0,"0"0"-16"0"0,-7 17 638 0 0,6-10-256 0 0,1 0 1 0 0,0-1-1 0 0,0 1 1 0 0,1 0-1 0 0,0 2-1019 0 0,18 149 3541 0 0,-16-137-3661 0 0,-1-16 118 0 0,-2 0 0 0 0,1 0 0 0 0,0 1 0 0 0,-1-1 0 0 0,0 0 0 0 0,-1 2 2 0 0,1 5-8 0 0,0-9-3467 0 0,0-1-3460 0 0,0-2 498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41"/>
    </inkml:context>
    <inkml:brush xml:id="br0">
      <inkml:brushProperty name="width" value="0.05" units="cm"/>
      <inkml:brushProperty name="height" value="0.05" units="cm"/>
      <inkml:brushProperty name="color" value="#5B2D90"/>
    </inkml:brush>
  </inkml:definitions>
  <inkml:trace contextRef="#ctx0" brushRef="#br0">0 6 13824 0 0,'0'0'314'0'0,"0"0"46"0"0,18 0 478 0 0,35-3 2125 0 0,-34 1-2327 0 0,0 2 0 0 0,0-1 0 0 0,1 2-636 0 0,-7 1-713 0 0,-2-2-14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42"/>
    </inkml:context>
    <inkml:brush xml:id="br0">
      <inkml:brushProperty name="width" value="0.05" units="cm"/>
      <inkml:brushProperty name="height" value="0.05" units="cm"/>
      <inkml:brushProperty name="color" value="#5B2D90"/>
    </inkml:brush>
  </inkml:definitions>
  <inkml:trace contextRef="#ctx0" brushRef="#br0">20 149 15664 0 0,'0'0'356'0'0,"0"0"49"0"0,0 10 553 0 0,0 6 382 0 0,-1-7-506 0 0,1 0 0 0 0,0-1 0 0 0,1 1 0 0 0,-1 0 0 0 0,2-1 0 0 0,-1 1 0 0 0,1-1 0 0 0,3 7-834 0 0,-4-12 76 0 0,0-1-101 0 0,0 0-1 0 0,0 0 1 0 0,0 0-1 0 0,0 0 1 0 0,0 0-1 0 0,0 0 1 0 0,1-1 0 0 0,-1 1-1 0 0,0 0 1 0 0,1-1-1 0 0,0 0 1 0 0,0 2 25 0 0,-1-3-475 0 0,-1 0-1569 0 0,0 0-6147 0 0</inkml:trace>
  <inkml:trace contextRef="#ctx0" brushRef="#br0" timeOffset="1">22 7 8288 0 0,'-2'-2'736'0'0,"0"1"-584"0"0,2 1-152 0 0,0 0 0 0 0,-4 0 2080 0 0,2-2 384 0 0,-1 0 72 0 0,-2 2 23 0 0,5 0-1447 0 0,-1 2-288 0 0,1-2-56 0 0,0 0-16 0 0,0 0-688 0 0,0 0-144 0 0,0 0-24 0 0,-2 3-8767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49.776"/>
    </inkml:context>
    <inkml:brush xml:id="br0">
      <inkml:brushProperty name="width" value="0.05" units="cm"/>
      <inkml:brushProperty name="height" value="0.05" units="cm"/>
      <inkml:brushProperty name="color" value="#E71224"/>
    </inkml:brush>
  </inkml:definitions>
  <inkml:trace contextRef="#ctx0" brushRef="#br0">4 2 9760 0 0,'0'0'432'0'0,"0"0"88"0"0,-4-2-416 0 0,4 2-104 0 0,0 0 0 0 0,0 0 0 0 0,0 0 640 0 0,0 0 96 0 0,0 0 32 0 0,0 0 0 0 0,0 0-544 0 0,0 0-96 0 0,0 0-32 0 0,0 0 0 0 0,0 0-736 0 0,0 0-160 0 0,5 6-24 0 0,-5-6-8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44"/>
    </inkml:context>
    <inkml:brush xml:id="br0">
      <inkml:brushProperty name="width" value="0.05" units="cm"/>
      <inkml:brushProperty name="height" value="0.05" units="cm"/>
      <inkml:brushProperty name="color" value="#5B2D90"/>
    </inkml:brush>
  </inkml:definitions>
  <inkml:trace contextRef="#ctx0" brushRef="#br0">0 1 17247 0 0,'0'0'396'0'0,"0"0"52"0"0,0 0 28 0 0,0 0-60 0 0,7 13 460 0 0,-2 15 996 0 0,0 0 0 0 0,-2 3-1872 0 0,6 36-116 0 0,-4-49 114 0 0,-3-10-12 0 0,-1 0-1 0 0,1 0 1 0 0,-1 0-1 0 0,0 7 15 0 0,-1-14-320 0 0,0-1-145 0 0,18-41-650 0 0,-15 34 1115 0 0,0 0 0 0 0,0 0 0 0 0,1 1 0 0 0,0-1 0 0 0,1 1 0 0 0,-1 0 0 0 0,1 0 0 0 0,0 1 0 0 0,1-1 0 0 0,-1 1 0 0 0,1 0 0 0 0,0 0 0 0 0,0 1 0 0 0,1 0 0 0 0,6-3 0 0 0,-12 6 16 0 0,0 1-1 0 0,0 0 1 0 0,-1-1 0 0 0,1 1-1 0 0,0 0 1 0 0,0 0-1 0 0,0 0 1 0 0,0 0-1 0 0,0 0 1 0 0,0 0-1 0 0,0 0 1 0 0,-1 0 0 0 0,1 0-1 0 0,0 0 1 0 0,0 0-1 0 0,0 1 1 0 0,0-1-1 0 0,0 0 1 0 0,-1 1 0 0 0,1-1-1 0 0,0 1 1 0 0,0-1-1 0 0,0 1-15 0 0,0 0 106 0 0,1 0-1 0 0,-1 1 0 0 0,1-1 1 0 0,-1 1-1 0 0,0-1 0 0 0,0 1 1 0 0,0-1-1 0 0,0 1 0 0 0,0 0 1 0 0,1 1-106 0 0,0 2 72 0 0,0 0 1 0 0,0 0-1 0 0,-1 0 1 0 0,0 0 0 0 0,0 0-1 0 0,0 0 1 0 0,0 1-1 0 0,-1-1-72 0 0,0 5 0 0 0,1 1 0 0 0,0-1 0 0 0,0 0 0 0 0,2 3 0 0 0,-3-10-10 0 0,1 0-1 0 0,0 0 0 0 0,0-1 0 0 0,0 1 1 0 0,1-1-1 0 0,-1 1 0 0 0,1-1 0 0 0,-1 1 1 0 0,2 1 10 0 0,7 4-3342 0 0,-6-6-3987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45"/>
    </inkml:context>
    <inkml:brush xml:id="br0">
      <inkml:brushProperty name="width" value="0.05" units="cm"/>
      <inkml:brushProperty name="height" value="0.05" units="cm"/>
      <inkml:brushProperty name="color" value="#5B2D90"/>
    </inkml:brush>
  </inkml:definitions>
  <inkml:trace contextRef="#ctx0" brushRef="#br0">1 79 6912 0 0,'0'0'314'0'0,"0"0"-6"0"0,3 18 1836 0 0,1 14 7191 0 0,-1-20-8396 0 0,1 0-1 0 0,0-1 1 0 0,0 1-939 0 0,-3-11 94 0 0,-1 0 1 0 0,0 0-1 0 0,1 0 1 0 0,-1 0 0 0 0,1 0-1 0 0,-1 0 1 0 0,1 0 0 0 0,0 0-1 0 0,-1 0 1 0 0,1-1-1 0 0,0 1 1 0 0,-1 0 0 0 0,1 0-1 0 0,0-1 1 0 0,0 1-95 0 0,0-1 10 0 0,-1 0 0 0 0,0 1 0 0 0,1-1 0 0 0,-1 0 0 0 0,0-1 0 0 0,0 1 0 0 0,1 0 0 0 0,-1 0 0 0 0,0 0 0 0 0,1 0 0 0 0,-1 0 0 0 0,0 0 0 0 0,0 0 0 0 0,1 0 0 0 0,-1 0 0 0 0,0-1 0 0 0,0 1 0 0 0,1 0 0 0 0,-1 0 0 0 0,0 0 0 0 0,0 0 0 0 0,0-1 0 0 0,1 1 0 0 0,-1 0 0 0 0,0 0 0 0 0,0-1 0 0 0,0 1 0 0 0,0 0 0 0 0,1 0 0 0 0,-1-1 0 0 0,0 1 0 0 0,0 0 0 0 0,0 0-10 0 0,1-3-42 0 0,0-1-1 0 0,0 1 1 0 0,0 0 0 0 0,0 0-1 0 0,-1 0 1 0 0,1-1 0 0 0,-1 1-1 0 0,0-1 43 0 0,1-28-1358 0 0,4-14 1358 0 0,-2 17-322 0 0,-3 27 322 0 0,0 0 0 0 0,1 0 0 0 0,-1 0 0 0 0,1 0 0 0 0,0 0 0 0 0,0 0 0 0 0,0 0 0 0 0,0 0 0 0 0,0 0 0 0 0,0 0 0 0 0,1 1 0 0 0,-1-1 0 0 0,0 0 0 0 0,1 1 0 0 0,0-1 0 0 0,-1 1 0 0 0,1 0 0 0 0,0-1 0 0 0,-1 1 0 0 0,1 0 0 0 0,0 0 0 0 0,0 0 0 0 0,1 0 0 0 0,1-1 0 0 0,1 1 0 0 0,-1-1 0 0 0,1 1 0 0 0,-1 0 0 0 0,1 0 0 0 0,-1 0 0 0 0,1 1 0 0 0,0-1 0 0 0,-1 1 0 0 0,2 1 0 0 0,6-1-37 0 0,2 0-5893 0 0,-5 2-774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46"/>
    </inkml:context>
    <inkml:brush xml:id="br0">
      <inkml:brushProperty name="width" value="0.05" units="cm"/>
      <inkml:brushProperty name="height" value="0.05" units="cm"/>
      <inkml:brushProperty name="color" value="#5B2D90"/>
    </inkml:brush>
  </inkml:definitions>
  <inkml:trace contextRef="#ctx0" brushRef="#br0">137 93 11976 0 0,'0'0'266'0'0,"0"0"44"0"0,0 0 15 0 0,0 0-26 0 0,9-22 3607 0 0,-6 14-2628 0 0,3-17-194 0 0,-6 24-1085 0 0,0 0 0 0 0,0 0 0 0 0,0 1 0 0 0,0-1 0 0 0,0 0 0 0 0,0 0 0 0 0,0 0 0 0 0,0 0 0 0 0,0 0 0 0 0,0 0 0 0 0,-1 0 0 0 0,1 0 0 0 0,0 1 0 0 0,-1-1 0 0 0,1 0 0 0 0,0 0 0 0 0,-1 0 0 0 0,1 1 0 0 0,-1-1 0 0 0,1 0 0 0 0,-1 0 1 0 0,-1-1 74 0 0,-1 0-1 0 0,1 0 0 0 0,0 1 0 0 0,0-1 0 0 0,-1 1 0 0 0,1-1 0 0 0,-1 1 1 0 0,0 0-1 0 0,1 0 0 0 0,-1 0 0 0 0,0 0 0 0 0,1 1 0 0 0,-1-1 0 0 0,0 1 1 0 0,0-1-1 0 0,0 1 0 0 0,0 0 0 0 0,0 0 0 0 0,1 0 0 0 0,-1 1 0 0 0,0-1 0 0 0,0 1 1 0 0,0-1-1 0 0,1 1 0 0 0,-1 0 0 0 0,0 0 0 0 0,1 0 0 0 0,-2 2-73 0 0,-1-1 0 0 0,0 1 0 0 0,0-1 0 0 0,1 1 0 0 0,0 1 0 0 0,-1-1 0 0 0,1 0 0 0 0,1 1 0 0 0,-1 0 0 0 0,0 0 0 0 0,1 0 0 0 0,0 1 0 0 0,0-1 0 0 0,0 1 0 0 0,0-1 0 0 0,1 1 0 0 0,0 0 0 0 0,0 0 0 0 0,0 0 0 0 0,1 0 0 0 0,-1 1 0 0 0,1-1 0 0 0,0 5 0 0 0,1-8-7 0 0,0 0 0 0 0,0 0-1 0 0,1 0 1 0 0,-1 0 0 0 0,0 0 0 0 0,1 0-1 0 0,0 0 1 0 0,-1 0 0 0 0,1 0-1 0 0,0-1 1 0 0,0 1 0 0 0,0 0-1 0 0,0 0 1 0 0,0-1 0 0 0,1 1 0 0 0,-1 0-1 0 0,0-1 1 0 0,1 1 0 0 0,-1-1-1 0 0,1 0 1 0 0,0 1 0 0 0,-1-1-1 0 0,1 0 1 0 0,0 0 0 0 0,0 0 0 0 0,0 0 7 0 0,1 0-13 0 0,0 0 1 0 0,-1 0 0 0 0,1 0-1 0 0,0-1 1 0 0,-1 1 0 0 0,1-1-1 0 0,0 0 1 0 0,0 0 0 0 0,-1 0-1 0 0,1 0 1 0 0,0 0 0 0 0,0 0-1 0 0,-1-1 1 0 0,1 1 0 0 0,0-1-1 0 0,-1 0 1 0 0,1 0 0 0 0,0 0-1 0 0,0 0 13 0 0,2-2 24 0 0,1 0-1 0 0,-1 0 1 0 0,0 0 0 0 0,0-1-1 0 0,-1 1 1 0 0,1-1-1 0 0,-1 0 1 0 0,0-1-1 0 0,0 1 1 0 0,0-1-1 0 0,0 0 1 0 0,-1 1 0 0 0,0-2-1 0 0,0 1 1 0 0,0 0-1 0 0,0-1 1 0 0,-1 1-1 0 0,1-3-23 0 0,-2 2-276 0 0,0 0-1 0 0,1-1 0 0 0,-2 1 0 0 0,1 0 0 0 0,-1-4 277 0 0,0 10-413 0 0,0 0 413 0 0,0 0 179 0 0,0 0 39 0 0,-8 11-187 0 0,8-7 38 0 0,0 1-1 0 0,0-1 0 0 0,1 0 1 0 0,-1 1-1 0 0,1-1 1 0 0,0 1-1 0 0,0-1 1 0 0,0 0-1 0 0,1 0 1 0 0,-1 0-1 0 0,1 1 1 0 0,0-1-1 0 0,1-1 1 0 0,-1 1-1 0 0,0 0 0 0 0,1-1 1 0 0,0 1-1 0 0,0-1 1 0 0,0 0-1 0 0,3 3-68 0 0,-3-4-28 0 0,1 0-1 0 0,0 0 1 0 0,-1 0 0 0 0,1 0-1 0 0,0 0 1 0 0,0-1-1 0 0,0 1 1 0 0,1-1-1 0 0,-1 0 1 0 0,0 0-1 0 0,0-1 1 0 0,2 1 28 0 0,7 0-23 0 0,-11 0 27 0 0,0-1-1 0 0,1 0 0 0 0,-1 1 1 0 0,0-1-1 0 0,1 0 0 0 0,-1-1 1 0 0,0 1-1 0 0,1 0 0 0 0,-1-1 1 0 0,0 1-1 0 0,1-1-3 0 0,-1 0 15 0 0,-1 0 0 0 0,0 1 1 0 0,0-1-1 0 0,1 0 0 0 0,-1 0 0 0 0,0 0 0 0 0,0 0 0 0 0,0 0 1 0 0,0 0-1 0 0,0 0 0 0 0,-1 0 0 0 0,1 0 0 0 0,0 0 0 0 0,0-1 1 0 0,-1 1-1 0 0,1 0 0 0 0,-1-1 0 0 0,1 1 0 0 0,-1 0 0 0 0,1-1-15 0 0,1-6-57 0 0,1 0-1 0 0,-1 0 1 0 0,-1-1 0 0 0,0 1-1 0 0,0 0 1 0 0,0-1-1 0 0,-1 1 1 0 0,0-1-1 0 0,-1 1 1 0 0,0 0-1 0 0,-1-3 58 0 0,0 18 95 0 0,0 0-1 0 0,1-1 1 0 0,-1 1-1 0 0,1 0 0 0 0,1 4-94 0 0,0-6 121 0 0,0-1 0 0 0,1 1 0 0 0,0 0-1 0 0,0-1 1 0 0,1 1 0 0 0,-1-1 0 0 0,1 0 0 0 0,0 1-1 0 0,0-1 1 0 0,0 0 0 0 0,3 4-121 0 0,-3-6 37 0 0,-1-1 1 0 0,1 1-1 0 0,0 0 0 0 0,-1-1 0 0 0,1 1 1 0 0,0-1-1 0 0,0 0 0 0 0,0 1 1 0 0,0-1-1 0 0,1 0 0 0 0,-1 0 1 0 0,0-1-1 0 0,0 1 0 0 0,1 0 1 0 0,-1-1-1 0 0,0 1 0 0 0,1-1 0 0 0,-1 0 1 0 0,0 0-1 0 0,1 0 0 0 0,-1 0 1 0 0,1 0-1 0 0,-1 0 0 0 0,1-1-37 0 0,-1 1 2 0 0,-1-1 0 0 0,1 1 0 0 0,-1-1 0 0 0,1 0 0 0 0,-1 0 0 0 0,0 1 0 0 0,1-1 0 0 0,-1 0 0 0 0,0 0 0 0 0,0 0-1 0 0,0-1 1 0 0,0 1 0 0 0,0 0 0 0 0,0 0 0 0 0,0 0 0 0 0,0-1 0 0 0,0 1 0 0 0,0-2-2 0 0,14-30-274 0 0,-10 22-356 0 0,-4 8 458 0 0,2-4-64 0 0,0-1 0 0 0,0 1 1 0 0,0-1-1 0 0,-1 0 236 0 0,-3 11 0 0 0,1-1 0 0 0,0 1 0 0 0,-1 0 0 0 0,1 0 0 0 0,0 0 0 0 0,1 0 0 0 0,-1-1 0 0 0,1 1 0 0 0,-1 0 0 0 0,1 0 0 0 0,0-1 0 0 0,1 4 0 0 0,0-2 0 0 0,-1 0 0 0 0,0 0 0 0 0,0 0 0 0 0,1-1 0 0 0,-1 1 0 0 0,1-1 0 0 0,0 0 0 0 0,0 1 0 0 0,1-1 0 0 0,-1 0 0 0 0,1 0 0 0 0,-1 0 0 0 0,1 0 0 0 0,0-1 0 0 0,0 1 0 0 0,0-1 0 0 0,1 1 0 0 0,0-1-358 0 0,-1 0 0 0 0,1-1-1 0 0,-1 1 1 0 0,1-1 0 0 0,-1 0 0 0 0,1 0-1 0 0,0 0 1 0 0,0 0 0 0 0,-1-1-1 0 0,1 1 1 0 0,3-1 358 0 0,4 0-6482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47"/>
    </inkml:context>
    <inkml:brush xml:id="br0">
      <inkml:brushProperty name="width" value="0.05" units="cm"/>
      <inkml:brushProperty name="height" value="0.05" units="cm"/>
      <inkml:brushProperty name="color" value="#5B2D90"/>
    </inkml:brush>
  </inkml:definitions>
  <inkml:trace contextRef="#ctx0" brushRef="#br0">169 68 5984 0 0,'0'0'51'0'0,"0"0"0"0"0,0-1 1 0 0,1 1-1 0 0,-1-1 0 0 0,0 1 1 0 0,0-1-1 0 0,0 1 0 0 0,0-1 1 0 0,-1 1-1 0 0,1-1 0 0 0,0 1 1 0 0,0-1-1 0 0,0 1 0 0 0,0-1 1 0 0,0 1-1 0 0,0-1 0 0 0,-1 1 1 0 0,1-1-1 0 0,0 1 0 0 0,0 0 1 0 0,-1-1-1 0 0,1 1-51 0 0,-10-15 4667 0 0,3 7-2 0 0,6 5-4493 0 0,-1 1 0 0 0,1 0 1 0 0,-1-1-1 0 0,0 1 0 0 0,1 0 1 0 0,-1 0-1 0 0,0 0 0 0 0,0 0 1 0 0,-1 1-1 0 0,1-1 0 0 0,0 1 0 0 0,-1-1 1 0 0,1 1-1 0 0,0 0 0 0 0,-1-1 1 0 0,0 1-1 0 0,1 1 0 0 0,-1-1 1 0 0,0 0-1 0 0,1 1 0 0 0,-1-1 1 0 0,0 1-1 0 0,0 0 0 0 0,1 0 0 0 0,-1 0 1 0 0,0 0-1 0 0,0 0 0 0 0,1 1 1 0 0,-1-1-1 0 0,-1 1-172 0 0,0 0-7 0 0,-1 1-1 0 0,1-1 0 0 0,0 1 1 0 0,0-1-1 0 0,0 1 1 0 0,0 0-1 0 0,1 1 1 0 0,-1-1-1 0 0,1 1 1 0 0,-1-1-1 0 0,1 1 1 0 0,0 0-1 0 0,0 0 1 0 0,0 1-1 0 0,0-1 1 0 0,0 0-1 0 0,1 1 1 0 0,0 0-1 0 0,-1 0 8 0 0,2-2 61 0 0,0 1-1 0 0,0-1 0 0 0,0 1 0 0 0,0-1 1 0 0,0 1-1 0 0,1-1 0 0 0,-1 1 0 0 0,1-1 0 0 0,-1 1 1 0 0,1 0-1 0 0,0-1 0 0 0,0 1 0 0 0,0 0 1 0 0,1-1-1 0 0,-1 1 0 0 0,1-1 0 0 0,-1 1 1 0 0,1 0-1 0 0,0-1 0 0 0,0 0 0 0 0,0 1 1 0 0,0-1-1 0 0,0 1 0 0 0,1-1 0 0 0,-1 0 0 0 0,1 0 1 0 0,-1 0-1 0 0,1 0 0 0 0,0 0 0 0 0,0 0 1 0 0,0 0-1 0 0,0-1 0 0 0,0 1 0 0 0,1 0-60 0 0,2 1 15 0 0,-1 0 0 0 0,1 0 0 0 0,0-1 0 0 0,0 0 0 0 0,1 0 0 0 0,-1 0 0 0 0,0 0-1 0 0,1-1 1 0 0,-1 0 0 0 0,1 0 0 0 0,-1 0 0 0 0,1-1 0 0 0,0 1 0 0 0,-1-2 0 0 0,1 1 0 0 0,-1 0-1 0 0,6-2-14 0 0,4-1-456 0 0,-1 0-1 0 0,1-1 0 0 0,4-3 457 0 0,20-7-5380 0 0,-28 9-1098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48"/>
    </inkml:context>
    <inkml:brush xml:id="br0">
      <inkml:brushProperty name="width" value="0.05" units="cm"/>
      <inkml:brushProperty name="height" value="0.05" units="cm"/>
      <inkml:brushProperty name="color" value="#5B2D90"/>
    </inkml:brush>
  </inkml:definitions>
  <inkml:trace contextRef="#ctx0" brushRef="#br0">8 1 11976 0 0,'0'0'155'0'0,"-1"1"0"0"0,0-1 0 0 0,1 1 0 0 0,-1 0 1 0 0,1-1-1 0 0,-1 1 0 0 0,1 0 0 0 0,-1-1 0 0 0,1 1 0 0 0,0 0 1 0 0,-1-1-1 0 0,1 1 0 0 0,0 0 0 0 0,-1 0 0 0 0,1 0 0 0 0,0-1 1 0 0,0 1-1 0 0,0 0 0 0 0,0 0 0 0 0,0 0 0 0 0,0 0 1 0 0,0-1-1 0 0,0 1 0 0 0,0 0 0 0 0,0 0 0 0 0,0 0 0 0 0,1 0-155 0 0,4 30 4652 0 0,-4-26-4234 0 0,6 37 1874 0 0,-3-18-2308 0 0,1 0 0 0 0,6 19 16 0 0,-3-8 0 0 0,-8-35-3 0 0,0 0 0 0 0,0 0 0 0 0,0 0 1 0 0,0 0-1 0 0,1 0 0 0 0,-1 0 0 0 0,0 0 0 0 0,0-1 0 0 0,0 1 0 0 0,0 0 0 0 0,0 0 0 0 0,0 0 0 0 0,0 0 0 0 0,0 0 0 0 0,0 0 0 0 0,0 0 0 0 0,1 0 0 0 0,-1 0 1 0 0,0 0-1 0 0,0 0 0 0 0,0 0 0 0 0,0 0 0 0 0,0 0 0 0 0,0 0 0 0 0,0 0 0 0 0,1 0 0 0 0,-1 0 0 0 0,0 0 0 0 0,0 0 0 0 0,0 0 0 0 0,0 0 0 0 0,0 0 0 0 0,0 0 0 0 0,1 0 1 0 0,-1 0-1 0 0,0 0 0 0 0,0 0 0 0 0,0 0 0 0 0,0 0 0 0 0,0 0 0 0 0,0 0 0 0 0,0 0 0 0 0,0 0 0 0 0,1 0 0 0 0,-1 0 0 0 0,0 0 0 0 0,0 0 0 0 0,0 1 0 0 0,0-1 1 0 0,0 0-1 0 0,0 0 0 0 0,0 0 0 0 0,0 0 0 0 0,0 0 0 0 0,0 0 0 0 0,0 0 0 0 0,0 1 0 0 0,0-1 0 0 0,0 0 0 0 0,0 0 0 0 0,0 0 0 0 0,0 0 0 0 0,0 0 0 0 0,0 0 3 0 0,4-7-631 0 0,-3 7 597 0 0,0-3-30 0 0,6-13-666 0 0,2 0 0 0 0,0 0 0 0 0,3-3 730 0 0,-10 15-53 0 0,1 1-1 0 0,-1 0 1 0 0,1-1-1 0 0,0 1 1 0 0,0 0 0 0 0,0 1-1 0 0,0-1 1 0 0,0 1-1 0 0,0-1 1 0 0,1 1-1 0 0,0 0 1 0 0,-1 0-1 0 0,1 0 1 0 0,0 1-1 0 0,0-1 1 0 0,0 1-1 0 0,2-1 54 0 0,-5 2 49 0 0,0 0 0 0 0,0 0 0 0 0,0 0 0 0 0,1 0 0 0 0,-1 0 0 0 0,0 0 0 0 0,0 0-1 0 0,0 0 1 0 0,0 0 0 0 0,1 1 0 0 0,-1-1 0 0 0,0 0 0 0 0,0 1 0 0 0,0-1 0 0 0,0 1-1 0 0,0-1 1 0 0,0 1 0 0 0,0 0 0 0 0,0-1 0 0 0,0 1 0 0 0,0 0 0 0 0,-1 0 0 0 0,1-1 0 0 0,0 1-1 0 0,0 0 1 0 0,-1 0 0 0 0,1 0 0 0 0,0 0 0 0 0,-1 0 0 0 0,1 0 0 0 0,-1 1-49 0 0,2 3 167 0 0,0 1 1 0 0,-1 0 0 0 0,0-1 0 0 0,0 1-1 0 0,0 0 1 0 0,-1 1-168 0 0,5 20 1353 0 0,-4-21-1314 0 0,1-1 0 0 0,0 0 0 0 0,0 0 0 0 0,1 0 0 0 0,-1 0 0 0 0,1 0 0 0 0,1 1-39 0 0,11 8-6576 0 0,-8-8-739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49"/>
    </inkml:context>
    <inkml:brush xml:id="br0">
      <inkml:brushProperty name="width" value="0.05" units="cm"/>
      <inkml:brushProperty name="height" value="0.05" units="cm"/>
      <inkml:brushProperty name="color" value="#5B2D90"/>
    </inkml:brush>
  </inkml:definitions>
  <inkml:trace contextRef="#ctx0" brushRef="#br0">10 26 15664 0 0,'-1'0'178'0'0,"1"0"0"0"0,-1 0 1 0 0,1 0-1 0 0,0 0 1 0 0,-1 1-1 0 0,1-1 0 0 0,-1 0 1 0 0,1 0-1 0 0,0 0 1 0 0,-1 0-1 0 0,1 1 0 0 0,0-1 1 0 0,-1 0-1 0 0,1 0 1 0 0,0 1-1 0 0,-1-1 0 0 0,1 0 1 0 0,0 1-1 0 0,0-1 1 0 0,-1 0-1 0 0,1 1 1 0 0,0-1-1 0 0,0 0 0 0 0,0 1 1 0 0,-1-1-1 0 0,1 0 1 0 0,0 1-1 0 0,0-1 0 0 0,0 1 1 0 0,0-1-1 0 0,0 0 1 0 0,0 1-1 0 0,0-1 0 0 0,0 1 1 0 0,0-1-1 0 0,0 0 1 0 0,0 1-1 0 0,0 0-178 0 0,3 22 910 0 0,-1-5-744 0 0,-2-11-166 0 0,1 1 0 0 0,0-1 0 0 0,0 1 0 0 0,0-1 0 0 0,2 2 0 0 0,-3-6 0 0 0,9 21 0 0 0,-5-21 18 0 0,-3-2 68 0 0,-1-1-86 0 0,0-1 1 0 0,0 1-1 0 0,0 0 0 0 0,0 0 0 0 0,0 0 0 0 0,0 0 0 0 0,0 0 0 0 0,0 0 0 0 0,0 0 1 0 0,0 0-1 0 0,0 0 0 0 0,0 0 0 0 0,0-1 0 0 0,0 1 0 0 0,0 0 0 0 0,1 0 1 0 0,-1 0-1 0 0,0 0 0 0 0,0 0 0 0 0,0 0 0 0 0,0 0 0 0 0,0 0 0 0 0,0 0 1 0 0,0 0-1 0 0,0 0 0 0 0,0 0 0 0 0,1 0 0 0 0,-1 0 0 0 0,0 0 0 0 0,0 0 0 0 0,0 0 1 0 0,0 0-1 0 0,0 0 0 0 0,0 0 0 0 0,0 0 0 0 0,0 0 0 0 0,0 0 0 0 0,1 0 1 0 0,-1 0-1 0 0,0 0 0 0 0,0 0 0 0 0,0 0 0 0 0,0 0 0 0 0,0 0 0 0 0,0 0 0 0 0,0 0 1 0 0,0 1-1 0 0,0-1 0 0 0,0 0 0 0 0,0 0 0 0 0,1 0 0 0 0,-1 0 0 0 0,0 0 1 0 0,0 0-1 0 0,0 0 0 0 0,0 0 0 0 0,0 0 0 0 0,0 0 0 0 0,0 1 0 0 0,0-1 1 0 0,0 0-1 0 0,0 0 0 0 0,0 0 0 0 0,0 0 0 0 0,0 0 0 0 0,0 0 0 0 0,0 0 0 0 0,0 0 1 0 0,0 0-1 0 0,0 1 0 0 0,6-8-53 0 0,-5 6 48 0 0,6-14 5 0 0,-2 4 0 0 0,-4 9 0 0 0,-1 0 0 0 0,1-1 0 0 0,0 1 0 0 0,-1 0 0 0 0,1 0 0 0 0,-1 0 0 0 0,0-1 0 0 0,0-1 0 0 0,4-16 0 0 0,1 5-285 0 0,-4 12 140 0 0,0 0 1 0 0,0 0 0 0 0,1 0-1 0 0,-1-1 1 0 0,1 1 0 0 0,-1 0 0 0 0,1 1-1 0 0,1-2 145 0 0,4-7-549 0 0,-6 10 543 0 0,0-1-1 0 0,0 0 1 0 0,0 1-1 0 0,0-1 1 0 0,0 1-1 0 0,0 0 0 0 0,1-1 1 0 0,-1 1-1 0 0,1 0 7 0 0,0-1 53 0 0,0 1-1 0 0,0-1 0 0 0,1 1 0 0 0,-1 0 0 0 0,0 0 0 0 0,1 0 1 0 0,-1 0-1 0 0,1 1 0 0 0,-1-1 0 0 0,1 1 0 0 0,-1-1 1 0 0,1 1-1 0 0,0 0 0 0 0,-1 0 0 0 0,1 0 0 0 0,0 0 1 0 0,-1 0-1 0 0,1 1 0 0 0,-1-1 0 0 0,1 1 0 0 0,-1 0 0 0 0,1 0 1 0 0,-1 0-1 0 0,1 0 0 0 0,-1 0 0 0 0,0 0 0 0 0,0 1 1 0 0,1-1-1 0 0,-1 1 0 0 0,0-1 0 0 0,0 1 0 0 0,-1 0 1 0 0,1 0-1 0 0,0 0 0 0 0,1 1-52 0 0,0 3 208 0 0,0 0 0 0 0,-1-1 0 0 0,1 1-1 0 0,-1 0 1 0 0,0 1 0 0 0,0-1 0 0 0,-1 0 0 0 0,0 0 0 0 0,0 1 0 0 0,-1-1-1 0 0,1 6-207 0 0,0-3-73 0 0,-1-5 73 0 0,6 27 0 0 0,-3-25-1143 0 0,1-10 82 0 0,4-21-503 0 0,-1 2 1292 0 0,-1 12-218 0 0,0 2-1 0 0,0-1 1 0 0,0 1-1 0 0,4-4 491 0 0,-8 11 95 0 0,0 0-1 0 0,0 0 1 0 0,0 0-1 0 0,0 0 1 0 0,0 1-1 0 0,0-1 1 0 0,1 0-1 0 0,-1 1 1 0 0,0 0-1 0 0,1-1 1 0 0,-1 1-1 0 0,1 0 1 0 0,-1 0-1 0 0,1 1 1 0 0,0-1-1 0 0,-1 0 1 0 0,1 1-1 0 0,0 0 1 0 0,0-1-1 0 0,2 1-94 0 0,-4 0 30 0 0,-1 1 1 0 0,1-1-1 0 0,0 0 0 0 0,0 0 0 0 0,0 1 0 0 0,-1-1 0 0 0,1 0 0 0 0,0 1 0 0 0,0-1 0 0 0,-1 1 0 0 0,1-1 0 0 0,0 1 1 0 0,-1-1-1 0 0,1 1 0 0 0,-1-1 0 0 0,1 1 0 0 0,0 0 0 0 0,-1-1 0 0 0,1 1 0 0 0,-1 0 0 0 0,0-1 0 0 0,1 1 0 0 0,-1 0 1 0 0,0 0-1 0 0,1-1 0 0 0,-1 1 0 0 0,0 0 0 0 0,0 0-30 0 0,3 27 1264 0 0,-1-10-1307 0 0,0 20 43 0 0,2-20 225 0 0,-3-13-119 0 0,0 0-1 0 0,0 0 1 0 0,1 0-1 0 0,0-1 0 0 0,0 2-105 0 0,1 2-15 0 0,-3-7 3 0 0,0 0 1 0 0,0-1 0 0 0,1 1-1 0 0,-1 0 1 0 0,0-1-1 0 0,0 1 1 0 0,1-1-1 0 0,-1 1 1 0 0,0 0 0 0 0,1-1-1 0 0,-1 1 1 0 0,1-1-1 0 0,-1 1 1 0 0,0-1-1 0 0,1 1 1 0 0,-1-1 0 0 0,1 1-1 0 0,0-1 1 0 0,-1 0-1 0 0,1 1 12 0 0,7 4-2932 0 0,-3-6 932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50"/>
    </inkml:context>
    <inkml:brush xml:id="br0">
      <inkml:brushProperty name="width" value="0.05" units="cm"/>
      <inkml:brushProperty name="height" value="0.05" units="cm"/>
      <inkml:brushProperty name="color" value="#5B2D90"/>
    </inkml:brush>
  </inkml:definitions>
  <inkml:trace contextRef="#ctx0" brushRef="#br0">1 1 15664 0 0,'0'0'356'0'0,"0"13"993"0"0,0 14-703 0 0,-1-15 451 0 0,1 0 1 0 0,0 1-1 0 0,1-1 1 0 0,1 0-1 0 0,0 2-1097 0 0,0-2 12 0 0,-1-9-21 0 0,-1 0 0 0 0,0 0 0 0 0,1-1 0 0 0,0 1 0 0 0,0 0 0 0 0,-1-1 0 0 0,2 1 0 0 0,-1 0 1 0 0,0-1-1 0 0,2 3 9 0 0,-3-4-122 0 0,0-1-7 0 0,0 0-204 0 0,0 0-837 0 0,0 0-364 0 0,0 0-68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51"/>
    </inkml:context>
    <inkml:brush xml:id="br0">
      <inkml:brushProperty name="width" value="0.05" units="cm"/>
      <inkml:brushProperty name="height" value="0.05" units="cm"/>
      <inkml:brushProperty name="color" value="#5B2D90"/>
    </inkml:brush>
  </inkml:definitions>
  <inkml:trace contextRef="#ctx0" brushRef="#br0">1 53 13824 0 0,'0'0'304'0'0,"0"0"64"0"0,0 0 16 0 0,0 0 0 0 0,0 0-312 0 0,0 0-72 0 0,0 0 0 0 0,1 4-4080 0 0,5-1-832 0 0</inkml:trace>
  <inkml:trace contextRef="#ctx0" brushRef="#br0" timeOffset="1">180 0 13824 0 0,'2'17'1496'0'0,"-6"51"3289"0"0,2-50-4512 0 0,1 1 0 0 0,0-1 1 0 0,1 1-1 0 0,1-1 0 0 0,2 10-273 0 0,-1-19-23 0 0,0-4 0 0 0,-1-1-1 0 0,0 1 0 0 0,-1 0 1 0 0,1-1-1 0 0,-1 1 0 0 0,0 0 0 0 0,0 0 1 0 0,0 0-1 0 0,-1-1 0 0 0,0 5 24 0 0,0-8-309 0 0,1 2-5725 0 0,0-2-362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53"/>
    </inkml:context>
    <inkml:brush xml:id="br0">
      <inkml:brushProperty name="width" value="0.05" units="cm"/>
      <inkml:brushProperty name="height" value="0.05" units="cm"/>
      <inkml:brushProperty name="color" value="#5B2D90"/>
    </inkml:brush>
  </inkml:definitions>
  <inkml:trace contextRef="#ctx0" brushRef="#br0">1 1 17711 0 0,'0'0'399'0'0,"0"0"60"0"0,0 0 23 0 0,4 3 98 0 0,5 8-285 0 0,-8-10-236 0 0,-1 0 0 0 0,1-1 0 0 0,-1 1 0 0 0,1-1 0 0 0,-1 1 0 0 0,1 0 0 0 0,0-1 0 0 0,-1 1 0 0 0,1-1 0 0 0,0 1 0 0 0,0-1 0 0 0,-1 1 0 0 0,1-1 0 0 0,0 0 0 0 0,0 1 0 0 0,0-1 0 0 0,0 0-59 0 0,7 3 119 0 0,1 0 0 0 0,0 0 1 0 0,0-1-1 0 0,8 0-119 0 0,20-1-2581 0 0,-22-3-4244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54"/>
    </inkml:context>
    <inkml:brush xml:id="br0">
      <inkml:brushProperty name="width" value="0.05" units="cm"/>
      <inkml:brushProperty name="height" value="0.05" units="cm"/>
      <inkml:brushProperty name="color" value="#5B2D90"/>
    </inkml:brush>
  </inkml:definitions>
  <inkml:trace contextRef="#ctx0" brushRef="#br0">10 55 13824 0 0,'0'0'314'0'0,"-1"8"872"0"0,-1 2 291 0 0,2-9-1331 0 0,0-1-1 0 0,0 1 1 0 0,0 0-1 0 0,-1 0 0 0 0,1-1 1 0 0,0 1-1 0 0,0 0 1 0 0,0 0-1 0 0,0-1 0 0 0,0 1 1 0 0,0 0-1 0 0,0 0 1 0 0,1-1-1 0 0,-1 1 0 0 0,0 0 1 0 0,0-1-1 0 0,1 1 1 0 0,-1 0-1 0 0,0 0 0 0 0,1-1 1 0 0,-1 1-1 0 0,0-1 0 0 0,1 1 1 0 0,-1 0-1 0 0,1-1 1 0 0,-1 1-1 0 0,1-1 0 0 0,-1 1 1 0 0,1-1-1 0 0,0 1 1 0 0,-1-1-1 0 0,1 1-145 0 0,3 0 17 0 0,0 1 0 0 0,0 0 0 0 0,0-1 0 0 0,0 0 1 0 0,0 0-1 0 0,0 0 0 0 0,0 0 0 0 0,0-1 0 0 0,0 1 0 0 0,0-1 0 0 0,1 0 0 0 0,-1 0 1 0 0,0-1-1 0 0,0 0 0 0 0,0 1 0 0 0,0-1 0 0 0,0 0 0 0 0,0-1 0 0 0,1 1-17 0 0,1-2 158 0 0,1 0 1 0 0,0 0-1 0 0,-1 0 0 0 0,1-1 0 0 0,-1 1 0 0 0,0-2 1 0 0,-1 1-1 0 0,1-1 0 0 0,-1 1 0 0 0,1-2 0 0 0,-1 0-158 0 0,-4 6-18 0 0,0-1-1 0 0,0 0 0 0 0,-1 0 1 0 0,1 0-1 0 0,0 0 0 0 0,-1 0 1 0 0,1 0-1 0 0,-1 0 0 0 0,1 0 1 0 0,-1 0-1 0 0,1-1 1 0 0,-1 1-1 0 0,0 0 0 0 0,0 0 1 0 0,1 0-1 0 0,-1 0 0 0 0,0 0 1 0 0,0-1-1 0 0,0 1 0 0 0,0 0 1 0 0,0 0-1 0 0,-1 0 0 0 0,1-1 1 0 0,0 1-1 0 0,-1 0 0 0 0,1 0 1 0 0,0 0-1 0 0,-1 0 1 0 0,1 0-1 0 0,-1 0 0 0 0,0 0 19 0 0,0-1-70 0 0,0 1-1 0 0,0 0 0 0 0,-1 0 0 0 0,1-1 1 0 0,0 1-1 0 0,-1 0 0 0 0,1 0 1 0 0,-1 1-1 0 0,1-1 0 0 0,-1 0 1 0 0,0 0-1 0 0,1 1 0 0 0,-1-1 0 0 0,0 1 1 0 0,0-1-1 0 0,1 1 0 0 0,-1 0 1 0 0,0 0-1 0 0,0 0 0 0 0,0 0 71 0 0,-8 0 0 0 0,0 1 0 0 0,0 0 0 0 0,1 0 0 0 0,-1 1 0 0 0,0 1 0 0 0,1 0 0 0 0,0 0 0 0 0,-2 1 0 0 0,7-2 0 0 0,0 0 0 0 0,0 0 0 0 0,0 1 0 0 0,0-1 0 0 0,0 1 0 0 0,1 0 0 0 0,-1 0 0 0 0,-1 3 0 0 0,3-4 0 0 0,1 0 0 0 0,-1 0 0 0 0,1 0 0 0 0,-1 0 0 0 0,1 0 0 0 0,0 1 0 0 0,0-1 0 0 0,0 0 0 0 0,0 1 0 0 0,1-1 0 0 0,-1 1 0 0 0,1-1 0 0 0,-1 1 0 0 0,1-1 0 0 0,0 3 0 0 0,0-2 0 0 0,1 0 0 0 0,-1 0 0 0 0,1-1 0 0 0,0 1 0 0 0,0 0 0 0 0,0-1 0 0 0,0 1 0 0 0,1 0 0 0 0,-1-1 0 0 0,1 1 0 0 0,-1-1 0 0 0,1 0 0 0 0,0 0 0 0 0,0 0 0 0 0,0 0 0 0 0,0 0 0 0 0,0 0 0 0 0,1 0 0 0 0,-1 0 0 0 0,2 0 0 0 0,2 2 0 0 0,1 0 0 0 0,0 0 0 0 0,0 0 0 0 0,1-1 0 0 0,-1 0 0 0 0,8 1 0 0 0,-5-2-56 0 0,1-1-1 0 0,-1 0 0 0 0,1-1 1 0 0,0 0-1 0 0,-1 0 1 0 0,1-2-1 0 0,-1 1 0 0 0,4-2 57 0 0,26-7-3804 0 0,-27 6 2270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6.345"/>
    </inkml:context>
    <inkml:brush xml:id="br0">
      <inkml:brushProperty name="width" value="0.05" units="cm"/>
      <inkml:brushProperty name="height" value="0.05" units="cm"/>
      <inkml:brushProperty name="color" value="#E71224"/>
    </inkml:brush>
  </inkml:definitions>
  <inkml:trace contextRef="#ctx0" brushRef="#br0">0 1 16328 0 0,'0'0'351'0'0,"0"0"81"0"0,0 0 16 0 0,2 2 16 0 0,0 1-368 0 0,-2-3-96 0 0,0 4 0 0 0,0-1 0 0 0,1 0 688 0 0,-1-3 120 0 0,0 0 24 0 0,0 0 8 0 0,0 0-672 0 0,2 3-168 0 0,-2-2 0 0 0,0-1-5695 0 0,0 0-1185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50.109"/>
    </inkml:context>
    <inkml:brush xml:id="br0">
      <inkml:brushProperty name="width" value="0.05" units="cm"/>
      <inkml:brushProperty name="height" value="0.05" units="cm"/>
      <inkml:brushProperty name="color" value="#E71224"/>
    </inkml:brush>
  </inkml:definitions>
  <inkml:trace contextRef="#ctx0" brushRef="#br0">13 0 10136 0 0,'0'0'464'0'0,"0"0"-10"0"0,-1 19 3981 0 0,-5 13-882 0 0,3-12-3172 0 0,1 15 829 0 0,2-32-1145 0 0,0-1-1 0 0,0 1 0 0 0,0-1 1 0 0,1 1-1 0 0,-1-1 1 0 0,1 0-1 0 0,-1 1 1 0 0,1-1-1 0 0,0 0 1 0 0,0 1-1 0 0,0-1 1 0 0,0 0-1 0 0,1 1-64 0 0,-1-2-1 0 0,-1-1-1 0 0,1 1 0 0 0,0 0 0 0 0,-1-1 0 0 0,1 1 0 0 0,0-1 1 0 0,-1 1-1 0 0,1-1 0 0 0,0 1 0 0 0,0-1 0 0 0,-1 0 0 0 0,1 1 1 0 0,0-1-1 0 0,0 0 0 0 0,0 0 0 0 0,0 1 0 0 0,-1-1 0 0 0,1 0 1 0 0,0 0-1 0 0,0 0 0 0 0,0 0 0 0 0,0 0 0 0 0,0 0 0 0 0,-1-1 1 0 0,1 1-1 0 0,0 0 0 0 0,0 0 0 0 0,0 0 0 0 0,0-1 1 0 0,-1 1 1 0 0,3-2-198 0 0,0 1 1 0 0,0-1-1 0 0,-1 1 1 0 0,1-1-1 0 0,-1 0 1 0 0,2-2 197 0 0,-1 1-587 0 0,2-2 564 0 0,-1 1 1 0 0,0-1 0 0 0,0 0-1 0 0,0 0 1 0 0,-1 0 0 0 0,0-1-1 0 0,0 1 1 0 0,2-6 22 0 0,-3 5 2 0 0,1 0 0 0 0,0 0 0 0 0,1 1 0 0 0,-1-1 0 0 0,1 1-1 0 0,0 0 1 0 0,4-4-2 0 0,-8 9 0 0 0,0 0-1 0 0,1 0 1 0 0,-1 0-1 0 0,0-1 1 0 0,0 1-1 0 0,1 0 1 0 0,-1 0-1 0 0,0 0 1 0 0,1 0-1 0 0,-1 0 1 0 0,1-1-1 0 0,-1 1 1 0 0,0 0-1 0 0,1 0 1 0 0,-1 0-1 0 0,0 0 1 0 0,1 0-1 0 0,-1 0 1 0 0,0 0-1 0 0,1 0 1 0 0,-1 0-1 0 0,0 0 1 0 0,1 1-1 0 0,-1-1 1 0 0,0 0-1 0 0,1 0 1 0 0,-1 0-1 0 0,0 0 1 0 0,1 0-1 0 0,-1 1 1 0 0,0-1-1 0 0,1 0 1 0 0,-1 0-1 0 0,0 1 1 0 0,0-1-1 0 0,1 0 1 0 0,-1 0-1 0 0,0 1 1 0 0,0-1-1 0 0,1 0 1 0 0,-1 1-1 0 0,0-1 1 0 0,7 13 259 0 0,-7-12-95 0 0,4 7 269 0 0,-2 0 0 0 0,1 1 1 0 0,-1-1-1 0 0,0 1-433 0 0,-1-3-14 0 0,0-1-1 0 0,0 1 1 0 0,0-1 0 0 0,1 1 0 0 0,0-1-1 0 0,0 0 1 0 0,1 0 0 0 0,-1 0 0 0 0,1 0-1 0 0,3 3 15 0 0,-4-5-95 0 0,4 3-7857 0 0,-3-6 2152 0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55"/>
    </inkml:context>
    <inkml:brush xml:id="br0">
      <inkml:brushProperty name="width" value="0.05" units="cm"/>
      <inkml:brushProperty name="height" value="0.05" units="cm"/>
      <inkml:brushProperty name="color" value="#5B2D90"/>
    </inkml:brush>
  </inkml:definitions>
  <inkml:trace contextRef="#ctx0" brushRef="#br0">24 64 15664 0 0,'-2'23'1719'0'0,"2"-19"-1382"0"0,-1 0 1 0 0,2 0-1 0 0,-1-1 0 0 0,0 1 0 0 0,1 0 0 0 0,0-1 0 0 0,0 1 0 0 0,0 0 0 0 0,0-1 0 0 0,0 1 0 0 0,1-1 0 0 0,0 1-337 0 0,2 5 523 0 0,1 0 0 0 0,0-1-1 0 0,1 0 1 0 0,0 1-523 0 0,11 9-4021 0 0,-17-18-3141 0 0</inkml:trace>
  <inkml:trace contextRef="#ctx0" brushRef="#br0" timeOffset="1">4 1 11976 0 0,'0'0'528'0'0,"0"0"112"0"0,0 0-512 0 0,-2 1-128 0 0,1-1 0 0 0,1 0 0 0 0,0 0 0 0 0,0 0 0 0 0,0 0 0 0 0,3 4 0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57"/>
    </inkml:context>
    <inkml:brush xml:id="br0">
      <inkml:brushProperty name="width" value="0.05" units="cm"/>
      <inkml:brushProperty name="height" value="0.05" units="cm"/>
      <inkml:brushProperty name="color" value="#5B2D90"/>
    </inkml:brush>
  </inkml:definitions>
  <inkml:trace contextRef="#ctx0" brushRef="#br0">0 8 13824 0 0,'0'0'314'0'0,"5"19"884"0"0,-5-14-1000 0 0,-1 7 1275 0 0,2 1 0 0 0,-1-1 0 0 0,2 0 0 0 0,0 2-1473 0 0,7 18 45 0 0,-9-33-46 0 0,0 1 0 0 0,0 0 0 0 0,0 0 0 0 0,0 0 0 0 0,0 0 0 0 0,0-1 0 0 0,0 1 0 0 0,0 0 0 0 0,0 0 0 0 0,0 0 0 0 0,0 0 0 0 0,1-1 0 0 0,-1 1 0 0 0,0 0-1 0 0,0 0 1 0 0,0 0 0 0 0,0 0 0 0 0,0 0 0 0 0,0-1 0 0 0,1 1 0 0 0,-1 0 0 0 0,0 0 0 0 0,0 0 0 0 0,0 0 0 0 0,0 0 0 0 0,1 0 0 0 0,-1 0 0 0 0,0 0 0 0 0,0 0 0 0 0,0 0 0 0 0,0 0-1 0 0,1 0 1 0 0,-1 0 0 0 0,0 0 0 0 0,0 0 0 0 0,0 0 0 0 0,1 0 0 0 0,-1 0 0 0 0,0 0 0 0 0,0 0 0 0 0,0 0 0 0 0,0 0 0 0 0,1 0 0 0 0,-1 0 0 0 0,0 0 0 0 0,0 0 0 0 0,0 0 0 0 0,0 0-1 0 0,1 1 1 0 0,-1-1 0 0 0,0 0 0 0 0,0 0 0 0 0,0 0 0 0 0,0 0 0 0 0,0 0 0 0 0,0 0 0 0 0,1 1 0 0 0,-1-1 0 0 0,0 0 0 0 0,0 0 0 0 0,0 0 0 0 0,0 0 0 0 0,0 1 0 0 0,0-1 0 0 0,0 0-1 0 0,0 0 1 0 0,0 0 0 0 0,0 1 1 0 0,5-13-804 0 0,-3 4 428 0 0,-1 1-1 0 0,2 0 0 0 0,-1-1 0 0 0,1 1 0 0 0,0 0 1 0 0,0 0-1 0 0,1 1 0 0 0,0-1 0 0 0,1-1 377 0 0,-2 5 102 0 0,0-1-1 0 0,-1 1 0 0 0,1 0 0 0 0,0 0 1 0 0,1 0-1 0 0,-1 0 0 0 0,1 0 1 0 0,-1 1-1 0 0,1-1 0 0 0,0 1 0 0 0,-1 0 1 0 0,1 0-1 0 0,0 1 0 0 0,1-1 0 0 0,-1 1 1 0 0,4-1-102 0 0,-7 2 69 0 0,0 0 0 0 0,-1 0-1 0 0,1 0 1 0 0,0 0 0 0 0,0 0 0 0 0,-1 0 0 0 0,1 0 0 0 0,0 0 0 0 0,-1 0 0 0 0,1 1 0 0 0,0-1 0 0 0,0 0 0 0 0,-1 1-1 0 0,1-1 1 0 0,-1 0 0 0 0,1 1 0 0 0,0-1 0 0 0,-1 1 0 0 0,1-1 0 0 0,-1 1 0 0 0,1-1 0 0 0,-1 1-69 0 0,11 17 821 0 0,-8-9-313 0 0,0 1 1 0 0,-1 0-1 0 0,0 3-508 0 0,-2-11 224 0 0,2 7 28 0 0,0-1 0 0 0,0 1 0 0 0,0-1 0 0 0,3 6-252 0 0,-3-11-342 0 0,-1 1 1 0 0,1-2-1 0 0,0 1 0 0 0,0 0 1 0 0,0 0-1 0 0,0 0 0 0 0,0-1 0 0 0,1 1 1 0 0,-1-1-1 0 0,1 0 0 0 0,0 0 0 0 0,-1 0 1 0 0,3 1 341 0 0,1 1-7157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58"/>
    </inkml:context>
    <inkml:brush xml:id="br0">
      <inkml:brushProperty name="width" value="0.05" units="cm"/>
      <inkml:brushProperty name="height" value="0.05" units="cm"/>
      <inkml:brushProperty name="color" value="#5B2D90"/>
    </inkml:brush>
  </inkml:definitions>
  <inkml:trace contextRef="#ctx0" brushRef="#br0">1 1 3224 0 0,'0'0'143'0'0,"0"0"395"0"0,13 2 7241 0 0,28-2-2426 0 0,-6 1-5039 0 0,24 4-314 0 0,-43-1 75 0 0,-24 11 1757 0 0,-4-2-1751 0 0,-2 1-33 0 0,0 2-1 0 0,-8 12-47 0 0,18-22-1 0 0,0 0 0 0 0,1 0 0 0 0,-1 0 0 0 0,2 1 0 0 0,-1-1 0 0 0,1 1 0 0 0,0 0 0 0 0,0 0 0 0 0,1 0-1 0 0,-1 0 2 0 0,2-5 94 0 0,0 1 0 0 0,0-1-1 0 0,0 0 1 0 0,0 0-1 0 0,1 1 1 0 0,-1-1 0 0 0,1 0-1 0 0,-1 0 1 0 0,1 1 0 0 0,0-1-1 0 0,0 0 1 0 0,0 0-1 0 0,0 0 1 0 0,0 0 0 0 0,0 0-1 0 0,0-1 1 0 0,1 1-1 0 0,-1 0 1 0 0,1 0 0 0 0,-1-1-1 0 0,1 1 1 0 0,0-1-1 0 0,0 1 1 0 0,0-1 0 0 0,-1 0-1 0 0,1 0 1 0 0,0 0 0 0 0,0 0-1 0 0,1 0 1 0 0,-1 0-1 0 0,0-1 1 0 0,0 1-94 0 0,4 1 63 0 0,0 0-1 0 0,0-1 1 0 0,0 0 0 0 0,0 0-1 0 0,0 0 1 0 0,0-1 0 0 0,0 0 0 0 0,0 0-1 0 0,0 0 1 0 0,0-1 0 0 0,3-1-63 0 0,10 0-2372 0 0,-9 0-5133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59"/>
    </inkml:context>
    <inkml:brush xml:id="br0">
      <inkml:brushProperty name="width" value="0.05" units="cm"/>
      <inkml:brushProperty name="height" value="0.05" units="cm"/>
      <inkml:brushProperty name="color" value="#5B2D90"/>
    </inkml:brush>
  </inkml:definitions>
  <inkml:trace contextRef="#ctx0" brushRef="#br0">0 5 13824 0 0,'0'0'629'0'0,"14"-2"238"0"0,13 0 1952 0 0,0 2 0 0 0,17 1-2819 0 0,22 4 696 0 0,7 0-5081 0 0,-57-4 2852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60"/>
    </inkml:context>
    <inkml:brush xml:id="br0">
      <inkml:brushProperty name="width" value="0.05" units="cm"/>
      <inkml:brushProperty name="height" value="0.05" units="cm"/>
      <inkml:brushProperty name="color" value="#5B2D90"/>
    </inkml:brush>
  </inkml:definitions>
  <inkml:trace contextRef="#ctx0" brushRef="#br0">8 45 10136 0 0,'0'0'464'0'0,"0"0"-10"0"0,16 5 589 0 0,14 2 2206 0 0,-22-5-3255 0 0,1-1 0 0 0,-1 0 0 0 0,1-1 0 0 0,0 0 0 0 0,-1 0 0 0 0,1-1 0 0 0,7-1 6 0 0,-15 2 68 0 0,0 0 1 0 0,0 0 0 0 0,0 0 0 0 0,0-1 0 0 0,0 1-1 0 0,0 0 1 0 0,0-1 0 0 0,0 1 0 0 0,0-1 0 0 0,0 1-1 0 0,-1-1 1 0 0,1 1 0 0 0,0-1 0 0 0,0 0 0 0 0,0 1-1 0 0,-1-1 1 0 0,1 0 0 0 0,0 0 0 0 0,0 0 0 0 0,-1 1 0 0 0,1-1-1 0 0,-1 0 1 0 0,1 0 0 0 0,-1 0 0 0 0,1 0 0 0 0,-1 0-1 0 0,0 0 1 0 0,1 0 0 0 0,-1 0-69 0 0,0-2 44 0 0,-1 0-1 0 0,1 1 1 0 0,0-1-1 0 0,-1 0 1 0 0,0 1-1 0 0,1-1 1 0 0,-1 1-1 0 0,0-1 1 0 0,-1-1-44 0 0,0-1-21 0 0,1 5 27 0 0,1-1 1 0 0,-1 1-1 0 0,0-1 0 0 0,1 1 0 0 0,-1-1 0 0 0,1 1 1 0 0,-1 0-1 0 0,0-1 0 0 0,0 1 0 0 0,1 0 0 0 0,-1-1 1 0 0,0 1-1 0 0,1 0 0 0 0,-1 0 0 0 0,0 0 0 0 0,0 0 1 0 0,1 0-1 0 0,-1 0 0 0 0,0 0 0 0 0,0 0 0 0 0,1 0 1 0 0,-1 0-1 0 0,0 0 0 0 0,0 0 0 0 0,0 0-6 0 0,-19 5 602 0 0,10-1-494 0 0,0 1 0 0 0,0 0 0 0 0,1 1 0 0 0,-1-1 0 0 0,1 2 0 0 0,0 0 0 0 0,1 0 0 0 0,0 0 0 0 0,-3 4-108 0 0,10-10 118 0 0,0 1 0 0 0,0 0 0 0 0,0 0 0 0 0,0 0 0 0 0,0 0 0 0 0,0 0 0 0 0,1-1 0 0 0,-1 1 0 0 0,0 1 0 0 0,1-1 0 0 0,0 0 0 0 0,-1 0 0 0 0,1 0 0 0 0,0 0 0 0 0,0 0 0 0 0,0 0 0 0 0,0 0 0 0 0,1 0 0 0 0,-1 0 0 0 0,1 0 0 0 0,-1 0 0 0 0,1 0 0 0 0,-1 0 0 0 0,1 0 0 0 0,0 0 0 0 0,0 0 0 0 0,1 1-118 0 0,0 1 125 0 0,1 0 0 0 0,0 0 1 0 0,-1 0-1 0 0,2 0 0 0 0,-1-1 0 0 0,0 0 0 0 0,0 1 0 0 0,1-1 1 0 0,0 0-1 0 0,0-1 0 0 0,3 3-125 0 0,1-1 66 0 0,1-1 0 0 0,-1 0 0 0 0,0-1 0 0 0,1 0 0 0 0,-1 0 1 0 0,1 0-1 0 0,0-1 0 0 0,0-1 0 0 0,-1 0 0 0 0,1 0 0 0 0,4-1-66 0 0,3 0-1302 0 0,-1-2 0 0 0,1 1 1 0 0,-1-2-1 0 0,0 0 0 0 0,0-1 0 0 0,0-1 1302 0 0,3-2-1678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61"/>
    </inkml:context>
    <inkml:brush xml:id="br0">
      <inkml:brushProperty name="width" value="0.05" units="cm"/>
      <inkml:brushProperty name="height" value="0.05" units="cm"/>
      <inkml:brushProperty name="color" value="#5B2D90"/>
    </inkml:brush>
  </inkml:definitions>
  <inkml:trace contextRef="#ctx0" brushRef="#br0">0 0 6448 0 0,'0'0'498'0'0,"0"0"17"0"0,2 5 6162 0 0,1 7-2785 0 0,-5 3-1716 0 0,2-13-1943 0 0,-1 1 1 0 0,1-1 0 0 0,0 1 0 0 0,-1-1-1 0 0,1 1 1 0 0,0-1 0 0 0,1 2-234 0 0,2 20 839 0 0,-2-1 0 0 0,0 1-839 0 0,0 11 442 0 0,1-26-77 0 0,-1 0-1 0 0,1-1 1 0 0,1 1 0 0 0,0 0-365 0 0,0 1-242 0 0,-2-6-480 0 0,9 26 1367 0 0,-6-21-2821 0 0,1-1-3507 0 0,-1-4-1728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62"/>
    </inkml:context>
    <inkml:brush xml:id="br0">
      <inkml:brushProperty name="width" value="0.05" units="cm"/>
      <inkml:brushProperty name="height" value="0.05" units="cm"/>
      <inkml:brushProperty name="color" value="#5B2D90"/>
    </inkml:brush>
  </inkml:definitions>
  <inkml:trace contextRef="#ctx0" brushRef="#br0">1 0 13824 0 0,'0'0'314'0'0,"0"15"872"0"0,0 4-764 0 0,-1 4 3140 0 0,2 1 0 0 0,3 16-3562 0 0,-4-37 112 0 0,1 1 0 0 0,0-1-1 0 0,0 1 1 0 0,1-1 0 0 0,-1 0 0 0 0,1 1 0 0 0,0-1-1 0 0,0 0 1 0 0,0 0 0 0 0,0 0 0 0 0,0 0-1 0 0,1 0 1 0 0,1 1-112 0 0,-3-4-29 0 0,-1 0 1 0 0,1 1-1 0 0,0-1 0 0 0,-1 0 0 0 0,1 0 1 0 0,0 0-1 0 0,-1 0 0 0 0,1 1 0 0 0,0-1 1 0 0,-1 0-1 0 0,1 0 0 0 0,0 0 0 0 0,-1 0 0 0 0,1-1 1 0 0,0 1-1 0 0,0 0 0 0 0,-1 0 0 0 0,1 0 1 0 0,0 0-1 0 0,-1-1 0 0 0,1 1 0 0 0,-1 0 0 0 0,1-1 1 0 0,0 1-1 0 0,-1-1 0 0 0,1 1 0 0 0,-1 0 1 0 0,1-1-1 0 0,0 0 29 0 0,16-15-618 0 0,-16 15 482 0 0,30-39-859 0 0,-26 32 954 0 0,1-1 0 0 0,1 1 0 0 0,0 0 0 0 0,0 0 0 0 0,8-6 41 0 0,-15 14 2 0 0,1 0-1 0 0,-1-1 0 0 0,0 1 0 0 0,0 0 1 0 0,1 0-1 0 0,-1 0 0 0 0,0 0 0 0 0,0-1 1 0 0,1 1-1 0 0,-1 0 0 0 0,0 0 0 0 0,0 0 1 0 0,1 0-1 0 0,-1 0 0 0 0,0 0 0 0 0,1 0 1 0 0,-1 0-1 0 0,0 0 0 0 0,1 0 0 0 0,-1 0 1 0 0,0 0-1 0 0,1 0 0 0 0,-1 0 0 0 0,0 0 1 0 0,0 0-1 0 0,1 0 0 0 0,-1 0 0 0 0,0 0 1 0 0,1 1-1 0 0,-1-1 0 0 0,0 0 0 0 0,0 0-1 0 0,6 10 461 0 0,-5-7-271 0 0,0 0-1 0 0,-1 0 1 0 0,1 1 0 0 0,-1-1 0 0 0,0 0 0 0 0,0 0 0 0 0,0 0-190 0 0,0 2 145 0 0,0 0 1 0 0,1 0 0 0 0,0 0-1 0 0,0 0 1 0 0,0-1 0 0 0,1 1-1 0 0,-1 0 1 0 0,1-1 0 0 0,0 0-1 0 0,0 1 1 0 0,1-1 0 0 0,-1 0 0 0 0,1 0-1 0 0,0 0 1 0 0,2 1-146 0 0,-3-3-99 0 0,1 0 0 0 0,0 0 0 0 0,-1 0 1 0 0,1 0-1 0 0,0-1 0 0 0,0 0 0 0 0,3 1 99 0 0,12 2-4044 0 0,-10-4 2317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63"/>
    </inkml:context>
    <inkml:brush xml:id="br0">
      <inkml:brushProperty name="width" value="0.05" units="cm"/>
      <inkml:brushProperty name="height" value="0.05" units="cm"/>
      <inkml:brushProperty name="color" value="#5B2D90"/>
    </inkml:brush>
  </inkml:definitions>
  <inkml:trace contextRef="#ctx0" brushRef="#br0">7 49 4608 0 0,'0'0'353'0'0,"-1"1"1675"0"0,-3 3 8974 0 0,2-2-10571 0 0,2-1-312 0 0,1 0 1 0 0,-1-1-1 0 0,0 1 0 0 0,1 0 1 0 0,-1 0-1 0 0,1 0 0 0 0,-1 0 0 0 0,1 0 1 0 0,0 0-1 0 0,-1-1 0 0 0,1 1 1 0 0,0 0-1 0 0,-1 0 0 0 0,1-1 1 0 0,0 1-1 0 0,0-1 0 0 0,-1 1 0 0 0,1-1 1 0 0,0 1-1 0 0,0-1 0 0 0,0 1 1 0 0,0-1-1 0 0,0 0 0 0 0,0 1 0 0 0,0-1-118 0 0,26 6 137 0 0,-23-5-125 0 0,8 0 15 0 0,-1 0-1 0 0,1-1 0 0 0,4-1-27 0 0,-13 1-4 0 0,0 0 0 0 0,-1-1 0 0 0,1 1 0 0 0,0-1 0 0 0,0 1 0 0 0,-1-1 0 0 0,1 0 0 0 0,0 0-1 0 0,-1-1 1 0 0,1 1 0 0 0,-1 0 0 0 0,1-1 0 0 0,-1 0 0 0 0,0 1 0 0 0,0-1 0 0 0,2-1 4 0 0,-4 2 2 0 0,1 0 0 0 0,0-1-1 0 0,-1 1 1 0 0,1 0 0 0 0,0 0 0 0 0,-1 0 0 0 0,1-1 0 0 0,-1 1 0 0 0,0 0 0 0 0,1 0 0 0 0,-1-1 0 0 0,0 1 0 0 0,0 0 0 0 0,0-1 0 0 0,0 1-1 0 0,0 0 1 0 0,0-1 0 0 0,0 1 0 0 0,0 0 0 0 0,-1-1 0 0 0,1 1 0 0 0,-1 0 0 0 0,1-1 0 0 0,0 1 0 0 0,-1 0 0 0 0,0 0 0 0 0,1 0 0 0 0,-1 0-1 0 0,0-1-1 0 0,0 0-5 0 0,-1 1 0 0 0,1-1-1 0 0,0 1 1 0 0,0-1-1 0 0,-1 1 1 0 0,1 0-1 0 0,-1-1 1 0 0,1 1-1 0 0,-1 0 1 0 0,1 0-1 0 0,-1 0 1 0 0,0 0 0 0 0,0 1-1 0 0,1-1 1 0 0,-1 0-1 0 0,0 1 1 0 0,0-1-1 0 0,0 1 1 0 0,0-1-1 0 0,-1 1 6 0 0,-2 0 2 0 0,-1 0 0 0 0,1 1 0 0 0,0-1 0 0 0,0 1 0 0 0,-1 0 0 0 0,1 1 0 0 0,0-1 0 0 0,0 1 0 0 0,0 0 0 0 0,0 0 0 0 0,-4 3-2 0 0,6-3 3 0 0,0 0 0 0 0,0 0 1 0 0,1 1-1 0 0,-1-1 1 0 0,0 1-1 0 0,1 0 1 0 0,0 0-1 0 0,0 0 1 0 0,0 0-1 0 0,0 0 1 0 0,0 0-1 0 0,0 0 1 0 0,1 1-1 0 0,0-1 0 0 0,-1 1 1 0 0,1-1-1 0 0,0 2-3 0 0,0-2-1 0 0,1 0-1 0 0,-1 0 1 0 0,1-1-1 0 0,0 1 1 0 0,0 0-1 0 0,0 0 1 0 0,0 0-1 0 0,0-1 1 0 0,1 1-1 0 0,-1 0 1 0 0,1 0-1 0 0,0 0 1 0 0,0-1-1 0 0,0 1 1 0 0,0-1-1 0 0,0 1 1 0 0,2 1 1 0 0,-1 0 0 0 0,0-1 0 0 0,1 0 0 0 0,0 0 0 0 0,0-1 0 0 0,0 1 0 0 0,0 0 0 0 0,0-1 0 0 0,1 0 0 0 0,-1 0 0 0 0,1 0 0 0 0,1 1 0 0 0,6 1 22 0 0,-1 0 1 0 0,1 0 0 0 0,0-2-1 0 0,0 1 1 0 0,0-1 0 0 0,0-1 0 0 0,0 0-1 0 0,6 0-22 0 0,-4-2 2 0 0,0 1 0 0 0,0-2 0 0 0,0 1 0 0 0,0-2 0 0 0,0 0 0 0 0,6-2-2 0 0,-19 4-1 0 0,3 0 4 0 0,6 4-23 0 0,-8-3-67 0 0,18 23 80 0 0,-18-22-57 0 0,1 2 48 0 0,0 0 42 0 0,-1-2 115 0 0,6 0 1308 0 0,-6-2-1429 0 0,-1 1-1 0 0,1-1 0 0 0,-1 0 0 0 0,0 1 1 0 0,1-1-1 0 0,-1 0 0 0 0,1 0 0 0 0,-1 1 1 0 0,0-1-1 0 0,0 0 0 0 0,1 0 1 0 0,-1 1-1 0 0,0-1 0 0 0,0 0 0 0 0,0 0 1 0 0,0 0-1 0 0,0 1 0 0 0,0-1 0 0 0,0 0 1 0 0,0 0-1 0 0,0 0 0 0 0,-1 0-19 0 0,-5-21 300 0 0,1 4-280 0 0,4 11-281 0 0,0 0 1 0 0,1 0-1 0 0,0 0 0 0 0,0 0 0 0 0,0 0 0 0 0,1 0 0 0 0,0 0 0 0 0,1 0 0 0 0,1-4 261 0 0,0 3-602 0 0,11-24-790 0 0,-13 31 1385 0 0,0-1 0 0 0,0 1-1 0 0,0-1 1 0 0,1 0 0 0 0,-1 1 0 0 0,0 0 0 0 0,1-1 0 0 0,-1 1 0 0 0,1 0 0 0 0,0 0 0 0 0,-1 0 0 0 0,1 0 0 0 0,0 0 0 0 0,0 0-1 0 0,0 1 1 0 0,0-1 7 0 0,5-1 141 0 0,0 1 0 0 0,1 1-1 0 0,-1-1 1 0 0,1 1 0 0 0,-1 0-1 0 0,1 1 1 0 0,-1-1 0 0 0,1 2-1 0 0,-1-1 1 0 0,0 1 0 0 0,0 0-1 0 0,0 0 1 0 0,0 1 0 0 0,0 0-1 0 0,0 0 1 0 0,0 1 0 0 0,-1 0-1 0 0,0 0 1 0 0,0 1 0 0 0,0-1-1 0 0,0 1 1 0 0,1 3-141 0 0,-4-5 56 0 0,0 1 1 0 0,-1 0-1 0 0,0-1 0 0 0,0 1 1 0 0,0 0-1 0 0,0 0 0 0 0,-1 0 1 0 0,1 0-1 0 0,-1 0 0 0 0,0 1 1 0 0,-1-1-1 0 0,1 0 0 0 0,0 3-56 0 0,-1 3-330 0 0,0 1 1 0 0,0 0-1 0 0,0-1 0 0 0,-3 11 330 0 0,3-17-7859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64"/>
    </inkml:context>
    <inkml:brush xml:id="br0">
      <inkml:brushProperty name="width" value="0.05" units="cm"/>
      <inkml:brushProperty name="height" value="0.05" units="cm"/>
      <inkml:brushProperty name="color" value="#5B2D90"/>
    </inkml:brush>
  </inkml:definitions>
  <inkml:trace contextRef="#ctx0" brushRef="#br0">1 1 10136 0 0,'0'0'464'0'0,"0"0"-10"0"0,0 0-154 0 0,0 0 443 0 0,0 0 228 0 0,0 0 42 0 0,0 0-60 0 0,9 17 1796 0 0,-8-14-2462 0 0,1 1-1 0 0,-1-1 0 0 0,0 1 0 0 0,0 0 1 0 0,-1-1-1 0 0,1 1 0 0 0,-1 0 0 0 0,0 0 0 0 0,0-1 1 0 0,0 1-1 0 0,0 0 0 0 0,-1 2-286 0 0,1 6 236 0 0,-1 17-562 0 0,1 35 1460 0 0,5-33-2655 0 0,-4-27 542 0 0,1 0 0 0 0,-1 0 0 0 0,1 0 0 0 0,0 0 0 0 0,1 2 979 0 0,-3-5-2032 0 0,0-1-14 0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65"/>
    </inkml:context>
    <inkml:brush xml:id="br0">
      <inkml:brushProperty name="width" value="0.05" units="cm"/>
      <inkml:brushProperty name="height" value="0.05" units="cm"/>
      <inkml:brushProperty name="color" value="#5B2D90"/>
    </inkml:brush>
  </inkml:definitions>
  <inkml:trace contextRef="#ctx0" brushRef="#br0">22 133 10136 0 0,'-11'-10'1096'0'0,"10"8"-856"0"0,-1 1 0 0 0,1-1 0 0 0,0 0 0 0 0,0 0 0 0 0,0 0 0 0 0,1 0 0 0 0,-1 0 0 0 0,0 0 0 0 0,1 0 0 0 0,-1 0 0 0 0,1 0 0 0 0,0 0 0 0 0,0 0 0 0 0,-1 0 0 0 0,1 0 0 0 0,1 0 0 0 0,-1 0 0 0 0,0 0 0 0 0,0 0 0 0 0,1-1 0 0 0,-1 1 0 0 0,1 0 0 0 0,0 0 0 0 0,0 1 0 0 0,0-1 0 0 0,-1 0 0 0 0,2 0 0 0 0,-1 0 0 0 0,0 0 0 0 0,0 1 1 0 0,1-1-1 0 0,-1 1 0 0 0,0-1 0 0 0,1 1 0 0 0,0-1 0 0 0,-1 1 0 0 0,1 0 0 0 0,1-1-240 0 0,10-6 245 0 0,1 1-1 0 0,0 1 1 0 0,1 0 0 0 0,-1 1 0 0 0,1 0 0 0 0,0 1-1 0 0,1 1 1 0 0,-1 0 0 0 0,0 1 0 0 0,1 1 0 0 0,-1 0-1 0 0,1 1 1 0 0,13 2-245 0 0,-23-1 0 0 0,-1 0 0 0 0,1 0 0 0 0,0 1 0 0 0,-1 0 0 0 0,1 0 0 0 0,-1 0 0 0 0,1 1 0 0 0,-1-1 0 0 0,0 1 0 0 0,0 1 0 0 0,0-1 0 0 0,-1 1 0 0 0,3 1 0 0 0,-4-2 0 0 0,0 1 0 0 0,0-1 0 0 0,0 1 0 0 0,-1-1 0 0 0,1 1 0 0 0,-1 0 0 0 0,0 0 0 0 0,0 0 0 0 0,0 0 0 0 0,0 0 0 0 0,-1 0 0 0 0,0 1 0 0 0,0-1 0 0 0,0 0 0 0 0,0 1 0 0 0,-1-1 0 0 0,1 4 0 0 0,-2-5-1 0 0,1 0 0 0 0,-1 0-1 0 0,1-1 1 0 0,-1 1 0 0 0,0 0 0 0 0,0-1-1 0 0,0 1 1 0 0,0-1 0 0 0,0 1-1 0 0,-1-1 1 0 0,1 0 0 0 0,-1 1-1 0 0,0-1 1 0 0,0 0 0 0 0,0 0 0 0 0,1 0-1 0 0,-2 0 1 0 0,1-1 0 0 0,0 1-1 0 0,0 0 1 0 0,-1-1 0 0 0,1 0-1 0 0,-1 1 1 0 0,1-1 0 0 0,-1 0 0 0 0,1 0-1 0 0,-3 0 2 0 0,0 1-166 0 0,1-1-1 0 0,-1 0 0 0 0,1 0 0 0 0,-1 0 0 0 0,0 0 0 0 0,0-1 1 0 0,1 0-1 0 0,-1 0 0 0 0,0 0 0 0 0,0-1 0 0 0,1 1 1 0 0,-1-1-1 0 0,0 0 0 0 0,1 0 0 0 0,-1-1 0 0 0,1 1 167 0 0,0-3-1514 0 0,0 1-20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50.456"/>
    </inkml:context>
    <inkml:brush xml:id="br0">
      <inkml:brushProperty name="width" value="0.05" units="cm"/>
      <inkml:brushProperty name="height" value="0.05" units="cm"/>
      <inkml:brushProperty name="color" value="#E71224"/>
    </inkml:brush>
  </inkml:definitions>
  <inkml:trace contextRef="#ctx0" brushRef="#br0">1 0 13824 0 0,'0'0'314'0'0,"0"0"46"0"0,0 0 22 0 0,0 0-50 0 0,0 19 714 0 0,3 2 1595 0 0,-1-1 0 0 0,-1 6-2641 0 0,1 8-93 0 0,15 81 1764 0 0,-16-108-2297 0 0,0 0-428 0 0,-1-3-3114 0 0,0-4 2634 0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66"/>
    </inkml:context>
    <inkml:brush xml:id="br0">
      <inkml:brushProperty name="width" value="0.05" units="cm"/>
      <inkml:brushProperty name="height" value="0.05" units="cm"/>
      <inkml:brushProperty name="color" value="#5B2D90"/>
    </inkml:brush>
  </inkml:definitions>
  <inkml:trace contextRef="#ctx0" brushRef="#br0">43 49 2760 0 0,'0'0'125'0'0,"0"0"333"0"0,0 0 1311 0 0,-1 1 39 0 0,-4 3 9160 0 0,4-2-9893 0 0,0-1-987 0 0,1-1-1 0 0,0 1 0 0 0,0 0 1 0 0,0 0-1 0 0,0-1 1 0 0,0 1-1 0 0,0 0 0 0 0,0 0 1 0 0,0 0-1 0 0,0-1 0 0 0,0 1 1 0 0,0 0-1 0 0,0 0 0 0 0,1-1 1 0 0,-1 1-1 0 0,0 0 0 0 0,1 0 1 0 0,-1-1-1 0 0,0 1 1 0 0,1 0-1 0 0,-1-1 0 0 0,1 1 1 0 0,-1 0-1 0 0,1-1 0 0 0,-1 1 1 0 0,1-1-1 0 0,0 1-87 0 0,1 0 34 0 0,-1 0-1 0 0,1 0 1 0 0,0-1-1 0 0,0 1 1 0 0,-1 0-1 0 0,1-1 1 0 0,0 1 0 0 0,0-1-1 0 0,0 0 1 0 0,0 0-1 0 0,1 0-33 0 0,6 0-44 0 0,-1 0 0 0 0,1-1 0 0 0,-1 0 0 0 0,1-1 0 0 0,-1 0 44 0 0,-5 1 0 0 0,0 1 0 0 0,0-2 0 0 0,0 1 0 0 0,0 0 0 0 0,0-1 0 0 0,0 1 0 0 0,-1-1 0 0 0,1 0 0 0 0,-1 0 0 0 0,1 0 0 0 0,-1 0 0 0 0,1-1 0 0 0,-3 3 0 0 0,1-1 0 0 0,0 0 0 0 0,-1 0 0 0 0,1 1 0 0 0,-1-1 0 0 0,1 0 0 0 0,-1 0 0 0 0,0 0 0 0 0,1 0 0 0 0,-1 0 0 0 0,0 0 0 0 0,1 0 0 0 0,-1 1 0 0 0,0-1 0 0 0,0 0 0 0 0,0 0 0 0 0,0 0 0 0 0,0 0 0 0 0,0 0 0 0 0,0 0 0 0 0,0 0 0 0 0,-1 0 0 0 0,1 0 0 0 0,0 0 0 0 0,0 0 0 0 0,-1 0 0 0 0,1 0 0 0 0,-1 0 0 0 0,1 0 0 0 0,-1 1 0 0 0,1-1 0 0 0,-1 0 0 0 0,1 0 0 0 0,-1 1 0 0 0,0-1 0 0 0,1 0 0 0 0,-1 1 0 0 0,0-1 0 0 0,0 0 0 0 0,0 1 0 0 0,0-1 0 0 0,-2-1-111 0 0,-1-1-1 0 0,1 1 0 0 0,-1 0 0 0 0,0 0 1 0 0,0 1-1 0 0,0-1 0 0 0,0 1 0 0 0,0-1 1 0 0,-1 1-1 0 0,1 1 0 0 0,0-1 0 0 0,-1 1 1 0 0,0-1 111 0 0,2 1-30 0 0,-1 0 0 0 0,1 0 0 0 0,0 0 0 0 0,0 1 0 0 0,0-1 0 0 0,-1 1 0 0 0,1 0 0 0 0,0-1 0 0 0,0 1 0 0 0,0 1 0 0 0,0-1 0 0 0,1 0 0 0 0,-1 1 0 0 0,0 0 0 0 0,0-1 0 0 0,1 1 0 0 0,-1 0 0 0 0,0 1 30 0 0,0 1-57 0 0,-1 0-1 0 0,1 0 0 0 0,0 0 1 0 0,1 0-1 0 0,-1 1 0 0 0,1-1 0 0 0,0 1 1 0 0,0 0-1 0 0,0-1 0 0 0,1 1 1 0 0,0 0-1 0 0,-1 0 0 0 0,2 0 0 0 0,-1 3 58 0 0,1-5-25 0 0,0-1 0 0 0,0 1 0 0 0,0-1 0 0 0,0 1-1 0 0,0-1 1 0 0,1 0 0 0 0,0 1 0 0 0,-1-1 0 0 0,1 0-1 0 0,0 1 1 0 0,0-1 0 0 0,0 0 0 0 0,0 0 0 0 0,0 0-1 0 0,1 0 1 0 0,-1 0 0 0 0,1 0 0 0 0,-1 0 0 0 0,1 0-1 0 0,0-1 1 0 0,0 1 0 0 0,0-1 0 0 0,0 1 0 0 0,0-1-1 0 0,0 0 1 0 0,0 1 0 0 0,0-1 0 0 0,0 0 0 0 0,1 0-1 0 0,0 0 26 0 0,8 2 79 0 0,-1 0 0 0 0,1 0-1 0 0,0-1 1 0 0,0 0 0 0 0,0-1-1 0 0,0 0 1 0 0,0-1 0 0 0,1 0-1 0 0,-1-1 1 0 0,0 0 0 0 0,0-1-1 0 0,0 0 1 0 0,1-1-79 0 0,-7 1 34 0 0,1 0 1 0 0,0 0-1 0 0,-1-1 0 0 0,1 0 1 0 0,-1 0-1 0 0,0 0 0 0 0,4-4-34 0 0,-8 7 92 0 0,0 0-11 0 0,2-1-79 0 0,-3 1-88 0 0,1 0 0 0 0,0 1 0 0 0,0-1 0 0 0,-1 1 0 0 0,1 0 0 0 0,0-1 0 0 0,-1 1 0 0 0,1-1 0 0 0,-1 1 1 0 0,1 0-1 0 0,-1 0 0 0 0,1-1 0 0 0,-1 1 0 0 0,1 0 0 0 0,-1 0 0 0 0,1-1 0 0 0,-1 1 0 0 0,0 0 0 0 0,0 0 0 0 0,1 0 0 0 0,-1 0 0 0 0,0 0 86 0 0,1 1-39 0 0,17 29-207 0 0,-17-29 262 0 0,1 0 0 0 0,0 0 0 0 0,-1 0 0 0 0,1-1 0 0 0,0 1-1 0 0,0 0 1 0 0,0-1 0 0 0,0 1 0 0 0,0-1 0 0 0,1 0 0 0 0,-1 0 0 0 0,0 0-1 0 0,2 1-15 0 0,0-2 0 0 0,-3 0 55 0 0,-1 0 0 0 0,0 0 0 0 0,1-1 0 0 0,-1 1-1 0 0,0 0 1 0 0,1 0 0 0 0,-1 0 0 0 0,0 0 0 0 0,1-1-1 0 0,-1 1 1 0 0,0 0 0 0 0,1 0 0 0 0,-1-1 0 0 0,0 1-1 0 0,0 0 1 0 0,1-1 0 0 0,-1 1 0 0 0,0 0 0 0 0,0-1-1 0 0,0 1 1 0 0,1 0 0 0 0,-1-1 0 0 0,0 1 0 0 0,0 0-1 0 0,0-1 1 0 0,0 1 0 0 0,0-1 0 0 0,0 1-1 0 0,0 0 1 0 0,0-1 0 0 0,0 1 0 0 0,0 0 0 0 0,0-1-1 0 0,0 1 1 0 0,0-1 0 0 0,0 1 0 0 0,0 0 0 0 0,0-1-1 0 0,0 1 1 0 0,-1-1-55 0 0,-3-15 779 0 0,-2 4-639 0 0,1 0-1 0 0,0 0 1 0 0,0-1 0 0 0,2 1-1 0 0,-1-1 1 0 0,2 0 0 0 0,0 0-1 0 0,0-3-139 0 0,2 15-19 0 0,0-1-1 0 0,0 1 1 0 0,1-1-1 0 0,-1 0 0 0 0,1 1 1 0 0,-1-1-1 0 0,1 1 1 0 0,-1-1-1 0 0,1 1 1 0 0,0-1-1 0 0,0 1 0 0 0,0 0 1 0 0,0-1-1 0 0,0 1 1 0 0,0 0-1 0 0,0 0 0 0 0,0-1 1 0 0,0 1-1 0 0,1 0 1 0 0,-1 0-1 0 0,0 0 1 0 0,1 1-1 0 0,-1-1 0 0 0,1 0 1 0 0,-1 1-1 0 0,1-1 1 0 0,-1 0-1 0 0,1 1 0 0 0,0 0 1 0 0,0-1 19 0 0,9-1-279 0 0,-1 0 0 0 0,1 1 1 0 0,-1 0-1 0 0,7 0 279 0 0,-5 1-351 0 0,9-1-1417 0 0,-9 1 749 0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67"/>
    </inkml:context>
    <inkml:brush xml:id="br0">
      <inkml:brushProperty name="width" value="0.05" units="cm"/>
      <inkml:brushProperty name="height" value="0.05" units="cm"/>
      <inkml:brushProperty name="color" value="#5B2D90"/>
    </inkml:brush>
  </inkml:definitions>
  <inkml:trace contextRef="#ctx0" brushRef="#br0">140 26 13824 0 0,'0'0'629'0'0,"-14"-8"238"0"0,8 5-227 0 0,0 0 0 0 0,-1 0 0 0 0,0 1 1 0 0,0 0-1 0 0,1 1 0 0 0,-1-1 1 0 0,0 1-1 0 0,-6 0-640 0 0,9 2 55 0 0,0-1 0 0 0,0 0 0 0 0,0 1 0 0 0,0 0 0 0 0,0 0 0 0 0,1 0 0 0 0,-1 0 0 0 0,0 1-55 0 0,2-1 0 0 0,0-1 0 0 0,1 1 0 0 0,-1 0 0 0 0,1 0 0 0 0,-1 0 0 0 0,1 0 0 0 0,-1 0 0 0 0,1 0 0 0 0,-1 1 0 0 0,1-1 0 0 0,0 0 0 0 0,0 1 0 0 0,0-1 0 0 0,0 1 0 0 0,0-1 0 0 0,0 1 0 0 0,-1 1 0 0 0,2-2-3 0 0,0 0 0 0 0,1 0 0 0 0,-1-1 0 0 0,0 1 0 0 0,0 0 0 0 0,0 0 0 0 0,0 0 0 0 0,1 0 0 0 0,-1-1 0 0 0,0 1 0 0 0,1 0 0 0 0,-1 0 0 0 0,1 0 0 0 0,-1-1 0 0 0,1 1 0 0 0,-1 0 0 0 0,1-1 0 0 0,-1 1 0 0 0,1 0 0 0 0,0-1 1 0 0,-1 1-1 0 0,1-1 0 0 0,0 1 0 0 0,0-1 0 0 0,0 1 3 0 0,1 0-9 0 0,4 4-105 0 0,1 0 0 0 0,0-1-1 0 0,0 0 1 0 0,0-1 0 0 0,0 0 0 0 0,1 0-1 0 0,-1 0 1 0 0,1-1 0 0 0,3 1 114 0 0,-4-2-4 0 0,0 1 1 0 0,0 0 0 0 0,0 1 0 0 0,0-1 0 0 0,-1 1-1 0 0,1 1 1 0 0,-1-1 0 0 0,1 1 0 0 0,-1 0 0 0 0,0 1-1 0 0,3 3 4 0 0,-9-8 0 0 0,1 1 0 0 0,-1-1 0 0 0,1 1 0 0 0,-1 0 0 0 0,1-1 0 0 0,-1 1 0 0 0,0 0 0 0 0,1-1 0 0 0,-1 1 0 0 0,0 0 0 0 0,1-1 0 0 0,-1 1 0 0 0,0 0 0 0 0,0 0 0 0 0,0-1 0 0 0,0 1 0 0 0,0 0 0 0 0,0 0 0 0 0,0-1 0 0 0,0 1 0 0 0,0 0 0 0 0,0 0 0 0 0,0 0 0 0 0,0-1 0 0 0,-1 1 0 0 0,0 1-3 0 0,1 0-1 0 0,-1-1 1 0 0,0 1-1 0 0,0-1 1 0 0,0 1-1 0 0,-1-1 1 0 0,1 1-1 0 0,0-1 1 0 0,-1 0-1 0 0,1 1 1 0 0,-1-1 3 0 0,-2 2 240 0 0,-1 0-1 0 0,1 0 1 0 0,-1 0 0 0 0,0 0 0 0 0,0-1 0 0 0,0 0-1 0 0,-2 1-239 0 0,-7 1 773 0 0,10-3-682 0 0,0 1 1 0 0,0-1-1 0 0,-1 0 1 0 0,1 0-1 0 0,0 0 0 0 0,-1 0 1 0 0,1-1-1 0 0,0 0 1 0 0,-1 0-1 0 0,1 0 1 0 0,-1 0-1 0 0,1-1 0 0 0,-1 1 1 0 0,1-1-1 0 0,-1-1-91 0 0,4 2-4 0 0,-2-1-12 0 0,0 0 0 0 0,0-1 0 0 0,0 1 0 0 0,1-1-1 0 0,-1 1 1 0 0,1-1 0 0 0,-1 0 0 0 0,0-1 16 0 0,2 2-696 0 0,1 1-257 0 0,0-1-1286 0 0,2-3-4923 0 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68"/>
    </inkml:context>
    <inkml:brush xml:id="br0">
      <inkml:brushProperty name="width" value="0.05" units="cm"/>
      <inkml:brushProperty name="height" value="0.05" units="cm"/>
      <inkml:brushProperty name="color" value="#5B2D90"/>
    </inkml:brush>
  </inkml:definitions>
  <inkml:trace contextRef="#ctx0" brushRef="#br0">150 38 6448 0 0,'-20'-14'4916'0'0,"16"10"-3610"0"0,0 1 1 0 0,0 0-1 0 0,0 1 1 0 0,0-1 0 0 0,0 1-1 0 0,-5-2-1306 0 0,7 3 85 0 0,0 1 0 0 0,0-1 0 0 0,1 1 0 0 0,-1 0-1 0 0,0 0 1 0 0,0 0 0 0 0,0 0 0 0 0,0 0 0 0 0,0 0-1 0 0,0 0 1 0 0,0 1 0 0 0,0-1 0 0 0,0 0 0 0 0,1 1-1 0 0,-1 0 1 0 0,0 0 0 0 0,0-1 0 0 0,1 1 0 0 0,-1 0-1 0 0,-1 1-84 0 0,-1 1 32 0 0,-1 0 0 0 0,1 1 0 0 0,0-1 0 0 0,0 1 0 0 0,0 0 0 0 0,1 0-1 0 0,-1 0 1 0 0,1 1 0 0 0,0-1 0 0 0,0 1 0 0 0,1 0 0 0 0,-1-1 0 0 0,1 1 0 0 0,0 1 0 0 0,1-1-1 0 0,-1 0 1 0 0,1 1-32 0 0,0-3 0 0 0,1 0 1 0 0,-1 0-1 0 0,1 0 0 0 0,0 0 0 0 0,0 1 1 0 0,0-1-1 0 0,0 0 0 0 0,1 0 0 0 0,0 0 0 0 0,-1 0 1 0 0,1 0-1 0 0,0 0 0 0 0,0 0 0 0 0,1 0 0 0 0,-1 0 1 0 0,0 0-1 0 0,1-1 0 0 0,0 1 0 0 0,0 0 0 0 0,0-1 1 0 0,0 0-1 0 0,0 1 0 0 0,0-1 0 0 0,1 0 1 0 0,-1 0-1 0 0,1 0 0 0 0,-1 0 0 0 0,1-1 0 0 0,2 2 0 0 0,-1-1 114 0 0,0 0-1 0 0,1 0 1 0 0,-1-1-1 0 0,1 0 0 0 0,-1 0 1 0 0,1 0-1 0 0,-1 0 1 0 0,1-1-1 0 0,0 1 0 0 0,-1-1 1 0 0,1-1-1 0 0,-1 1 1 0 0,1 0-1 0 0,0-1 1 0 0,-1 0-1 0 0,1 0 0 0 0,-1-1 1 0 0,0 1-1 0 0,3-2-113 0 0,-4 2-2 0 0,-1 0-1 0 0,1-1 0 0 0,-1 1 1 0 0,1-1-1 0 0,-1 1 1 0 0,0-1-1 0 0,0 0 0 0 0,0 0 1 0 0,0 0-1 0 0,0 0 1 0 0,0 0-1 0 0,0 0 1 0 0,-1-1-1 0 0,1 1 0 0 0,-1-1 1 0 0,0 1-1 0 0,0-1 1 0 0,1 1-1 0 0,-2-1 0 0 0,1 0 1 0 0,0 1-1 0 0,0-1 1 0 0,-1 0-1 0 0,0 0 0 0 0,1 1 1 0 0,-1-1-1 0 0,0 0 1 0 0,-1 0-1 0 0,1 0 0 0 0,0 1 1 0 0,-1-1-1 0 0,0-1 3 0 0,0-1-57 0 0,0 1-1 0 0,0-1 1 0 0,-1 1 0 0 0,0-1-1 0 0,0 1 1 0 0,0 0-1 0 0,0-1 1 0 0,-1 1-1 0 0,1 0 1 0 0,-1 1 0 0 0,0-1-1 0 0,0 0 1 0 0,-1 1-1 0 0,-2-3 58 0 0,-2-3-1546 0 0,2 3-6785 0 0,6 5 2765 0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69"/>
    </inkml:context>
    <inkml:brush xml:id="br0">
      <inkml:brushProperty name="width" value="0.05" units="cm"/>
      <inkml:brushProperty name="height" value="0.05" units="cm"/>
      <inkml:brushProperty name="color" value="#5B2D90"/>
    </inkml:brush>
  </inkml:definitions>
  <inkml:trace contextRef="#ctx0" brushRef="#br0">0 16 6448 0 0,'0'0'498'0'0,"17"11"2950"0"0,-15-9-2879 0 0,0 0-1 0 0,-1 0 0 0 0,1 0 1 0 0,-1 1-1 0 0,1-1 1 0 0,-1 1-1 0 0,0-1 0 0 0,0 1 1 0 0,0-1-1 0 0,0 2-568 0 0,8 29 789 0 0,-8-27-474 0 0,11 53-106 0 0,-12-56-275 0 0,0-2-282 0 0,0-1-130 0 0,0 0-29 0 0,0 0-5 0 0,0 0 0 0 0,0 0 0 0 0,0 0 0 0 0,0 0 69 0 0,3-21 278 0 0,-1 10 332 0 0,0 1 1 0 0,0-1 0 0 0,1 0 0 0 0,1 1-1 0 0,0-1 1 0 0,0 1 0 0 0,1-1-168 0 0,-3 8 169 0 0,0-1-1 0 0,0 1 1 0 0,0 0-1 0 0,1 0 1 0 0,-1 0-1 0 0,1 0 1 0 0,-1 0-1 0 0,1 1 1 0 0,0-1-1 0 0,0 1 1 0 0,1 0-1 0 0,-1-1 1 0 0,0 1-1 0 0,1 1 1 0 0,-1-1-1 0 0,1 1 1 0 0,-1-1-1 0 0,1 1 1 0 0,0 0-1 0 0,0 0 1 0 0,3 0-169 0 0,-5 1 100 0 0,0 0 0 0 0,0 0 0 0 0,0 0 1 0 0,0 0-1 0 0,0 0 0 0 0,-1 1 0 0 0,1-1 0 0 0,0 1 0 0 0,0-1 1 0 0,0 1-1 0 0,0 0 0 0 0,0 0 0 0 0,-1-1 0 0 0,1 1 1 0 0,0 1-1 0 0,-1-1 0 0 0,1 0 0 0 0,-1 0 0 0 0,1 0 1 0 0,-1 1-1 0 0,0-1 0 0 0,1 1 0 0 0,-1-1 0 0 0,0 1 0 0 0,0 0 1 0 0,0-1-1 0 0,0 1 0 0 0,0 0 0 0 0,-1 0 0 0 0,1-1 1 0 0,0 3-101 0 0,2 7 373 0 0,0 0 1 0 0,-1 0 0 0 0,0 0 0 0 0,0 0 0 0 0,-1 3-374 0 0,0 0 495 0 0,-1-10-564 0 0,1 0-1 0 0,-1 0 0 0 0,1 0 1 0 0,0 0-1 0 0,0-1 1 0 0,1 1-1 0 0,-1 0 0 0 0,1-1 1 0 0,0 1-1 0 0,2 2 70 0 0,10 8-8195 0 0,-13-14 1879 0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70"/>
    </inkml:context>
    <inkml:brush xml:id="br0">
      <inkml:brushProperty name="width" value="0.05" units="cm"/>
      <inkml:brushProperty name="height" value="0.05" units="cm"/>
      <inkml:brushProperty name="color" value="#5B2D90"/>
    </inkml:brush>
  </inkml:definitions>
  <inkml:trace contextRef="#ctx0" brushRef="#br0">4 35 15664 0 0,'0'0'356'0'0,"0"0"49"0"0,0 0 21 0 0,0 1-42 0 0,0 0-376 0 0,0-1-1 0 0,0 1 0 0 0,0-1 0 0 0,0 1 1 0 0,0-1-1 0 0,0 1 0 0 0,0-1 0 0 0,0 1 1 0 0,1-1-1 0 0,-1 1 0 0 0,0-1 0 0 0,0 1 1 0 0,0-1-1 0 0,1 1 0 0 0,-1-1 0 0 0,0 1 1 0 0,1-1-1 0 0,-1 0 0 0 0,0 1 0 0 0,1-1 1 0 0,-1 1-1 0 0,1-1 0 0 0,-1 0 0 0 0,1 1-7 0 0,1 2 410 0 0,-1-2-331 0 0,0 0 0 0 0,-1 0-1 0 0,1 0 1 0 0,0 0-1 0 0,0-1 1 0 0,0 1-1 0 0,0 0 1 0 0,0 0 0 0 0,0-1-1 0 0,0 1 1 0 0,0 0-1 0 0,0-1 1 0 0,0 1-1 0 0,0-1 1 0 0,0 0 0 0 0,0 1-1 0 0,1-1 1 0 0,-1 0-1 0 0,0 0 1 0 0,0 1-79 0 0,25 3 360 0 0,-15-4 101 0 0,-1 1-1 0 0,1-1 1 0 0,8-1-461 0 0,-17 1 19 0 0,1-1 0 0 0,-1 1 0 0 0,1-1 1 0 0,0 1-1 0 0,-1-1 0 0 0,0 0 1 0 0,1 0-1 0 0,-1 0 0 0 0,1 0 0 0 0,-1 0 1 0 0,0-1-1 0 0,0 1 0 0 0,0-1 0 0 0,0 1 1 0 0,0-1-1 0 0,0 0 0 0 0,0 0 0 0 0,0 0-19 0 0,-1 1 44 0 0,0 0 0 0 0,-1 0-1 0 0,1 0 1 0 0,-1 0-1 0 0,1 0 1 0 0,-1 0 0 0 0,1 1-1 0 0,-1-1 1 0 0,1 0-1 0 0,-1-1 1 0 0,0 1 0 0 0,0 0-1 0 0,0 0 1 0 0,1 0-1 0 0,-1 0 1 0 0,0 0 0 0 0,0 0-1 0 0,0 0 1 0 0,-1 0-1 0 0,1 0 1 0 0,0 0 0 0 0,0 0-1 0 0,-1 0 1 0 0,1 0-1 0 0,0 0 1 0 0,-1 0 0 0 0,1 0-1 0 0,-1 0 1 0 0,1 0-1 0 0,-1 0 1 0 0,1 0 0 0 0,-1 1-1 0 0,0-1 1 0 0,0 0-1 0 0,1 0 1 0 0,-1 1 0 0 0,0-1-1 0 0,0 0 1 0 0,0 1-1 0 0,0-1 1 0 0,0 1 0 0 0,1-1-1 0 0,-1 1 1 0 0,0-1-1 0 0,0 1 1 0 0,-1-1-44 0 0,-1 0 2 0 0,0 0-1 0 0,0 1 1 0 0,0-1 0 0 0,-1 0-1 0 0,1 1 1 0 0,0-1-1 0 0,0 1 1 0 0,0 0 0 0 0,0 0-1 0 0,-1 1 1 0 0,1-1 0 0 0,0 0-1 0 0,0 1 1 0 0,0 0 0 0 0,0 0-1 0 0,0 0-1 0 0,-15 6 9 0 0,15-6-62 0 0,-1 0 0 0 0,0 1-1 0 0,1-1 1 0 0,-1 1-1 0 0,1 0 1 0 0,0 0-1 0 0,0 0 1 0 0,0 1-1 0 0,-3 1 54 0 0,-1 3-125 0 0,5-6 156 0 0,1 1 0 0 0,-1-1 0 0 0,1 1 0 0 0,-1-1 1 0 0,1 1-1 0 0,0 0 0 0 0,0 0 0 0 0,-1-1 0 0 0,1 1 1 0 0,0 0-1 0 0,1 0 0 0 0,-1 0 0 0 0,0 2-31 0 0,-4 7 91 0 0,5-9-84 0 0,-1 0 0 0 0,0 0 0 0 0,0 0 0 0 0,1 0 1 0 0,-1 0-1 0 0,1 0 0 0 0,-1 0 0 0 0,1 0 0 0 0,0 0 1 0 0,0 0-1 0 0,0 0 0 0 0,0 0 0 0 0,1 1-7 0 0,0 10 0 0 0,-1-12 0 0 0,1 1 0 0 0,-1 0 0 0 0,0-1 0 0 0,0 1 0 0 0,1 0 0 0 0,-1-1 0 0 0,1 1 0 0 0,0 0 0 0 0,-1-1 0 0 0,1 1 0 0 0,0-1 0 0 0,0 1 0 0 0,0-1 0 0 0,0 1 0 0 0,0-1 0 0 0,0 0 0 0 0,0 0 0 0 0,1 1 0 0 0,2 2 0 0 0,1 0 0 0 0,-1 0 0 0 0,1-1 0 0 0,1 1 0 0 0,-1-1 0 0 0,0 0 0 0 0,1-1 0 0 0,-1 1 0 0 0,1-1 0 0 0,0 0 0 0 0,0 0 0 0 0,0-1 0 0 0,0 0 0 0 0,0 0 0 0 0,4 0 0 0 0,1-1 0 0 0,1 0 0 0 0,0 0 0 0 0,0-2 0 0 0,-1 1 0 0 0,1-1 0 0 0,-1-1 0 0 0,8-3 0 0 0,-14 3 0 0 0,-5 2 0 0 0,1 1 0 0 0,-1 0 0 0 0,1-1 0 0 0,0 1 0 0 0,-1-1 0 0 0,1 1 0 0 0,-1 0 0 0 0,1-1 0 0 0,0 1 0 0 0,-1 0 0 0 0,1 0 0 0 0,0 0 0 0 0,-1-1 0 0 0,1 1 0 0 0,0 0 0 0 0,0 0 0 0 0,-1 0 0 0 0,1 0 0 0 0,0 0 0 0 0,-1 0 0 0 0,1 0 0 0 0,0 1 0 0 0,0-1 0 0 0,0 0 0 0 0,1 0 0 0 0,-1 1 0 0 0,0-1 0 0 0,0 1 0 0 0,0-1 0 0 0,0 1 0 0 0,0-1 0 0 0,0 1 0 0 0,0 0 0 0 0,0-1 0 0 0,0 1 0 0 0,0 0 0 0 0,-1 0 0 0 0,1 0 0 0 0,0 0 0 0 0,0 0 0 0 0,-1 0 0 0 0,1 0 0 0 0,-1 0 0 0 0,1 0 0 0 0,0 1 0 0 0,1 0 0 0 0,-1 0 0 0 0,1 0 0 0 0,-1 0 0 0 0,1-1 0 0 0,0 1 0 0 0,0 0 0 0 0,0-1 0 0 0,-1 1 0 0 0,2-1 0 0 0,-1 0 0 0 0,0 0 0 0 0,2 1 0 0 0,0 0 0 0 0,-3-3 0 0 0,-1 1 0 0 0,1-1 0 0 0,0 1 0 0 0,0-1 0 0 0,-1 1 0 0 0,1-1 0 0 0,0 0 0 0 0,-1 1 0 0 0,1-1 0 0 0,0 0 0 0 0,-1 1 0 0 0,1-1 0 0 0,-1 0 0 0 0,1 0 0 0 0,-1 0 0 0 0,0 1 0 0 0,1-1 0 0 0,-1-3 0 0 0,0 0 0 0 0,-1 0 0 0 0,1 0 0 0 0,-1 0 0 0 0,1 0 0 0 0,-1 0 0 0 0,-1-2 0 0 0,0-1-11 0 0,1 0 0 0 0,-1-1-1 0 0,2 1 1 0 0,-1 0 0 0 0,1-1 0 0 0,1-6 11 0 0,-1 0-46 0 0,0 11 31 0 0,1 0 0 0 0,0 0 1 0 0,0 0-1 0 0,0 0 0 0 0,0 0 1 0 0,0 1-1 0 0,1-1 0 0 0,0 0 0 0 0,-1 0 1 0 0,1 1-1 0 0,0-1 0 0 0,0 1 0 0 0,0 0 1 0 0,0 0-1 0 0,1-1 0 0 0,-1 1 0 0 0,1 1 1 0 0,-1-1-1 0 0,2-1 15 0 0,0 1-78 0 0,-1 1 1 0 0,1-1-1 0 0,0 0 0 0 0,0 1 0 0 0,0 0 1 0 0,0 0-1 0 0,0 0 0 0 0,1 0 1 0 0,-1 1-1 0 0,0 0 0 0 0,0 0 1 0 0,0 0-1 0 0,1 0 0 0 0,-1 0 1 0 0,1 1 77 0 0,-2 0 56 0 0,-1-1 1 0 0,0 1-1 0 0,0 0 1 0 0,1 0-1 0 0,-1-1 1 0 0,0 2-1 0 0,0-1 1 0 0,0 0-1 0 0,0 0 1 0 0,0 1 0 0 0,0-1-1 0 0,0 1 1 0 0,0-1-1 0 0,-1 1 1 0 0,1 0-1 0 0,0 0 1 0 0,-1 0-1 0 0,0 0 1 0 0,1 0-1 0 0,-1 0 1 0 0,0 0 0 0 0,0 0-1 0 0,0 0 1 0 0,-1 1-1 0 0,1-1 1 0 0,0 0-1 0 0,-1 2-56 0 0,3 7 0 0 0,-2-3 0 0 0,1 0 0 0 0,-1 1 0 0 0,0 7 0 0 0,-1-13-214 0 0,0 8 852 0 0,0 1-1 0 0,1-1 1 0 0,1 6-638 0 0,5 2-2524 0 0,-4-14-5666 0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71"/>
    </inkml:context>
    <inkml:brush xml:id="br0">
      <inkml:brushProperty name="width" value="0.05" units="cm"/>
      <inkml:brushProperty name="height" value="0.05" units="cm"/>
      <inkml:brushProperty name="color" value="#5B2D90"/>
    </inkml:brush>
  </inkml:definitions>
  <inkml:trace contextRef="#ctx0" brushRef="#br0">173 56 5528 0 0,'0'0'422'0'0,"0"0"-34"0"0,-3-16 7392 0 0,2 13-7421 0 0,0 1 0 0 0,0-1 0 0 0,0 1 0 0 0,-1 0 0 0 0,1 0 0 0 0,-1 0 0 0 0,0 0 0 0 0,1 0 0 0 0,-1 0 0 0 0,0 0 0 0 0,0 0 0 0 0,0 1 0 0 0,0-1 0 0 0,-1 1 0 0 0,1-1 0 0 0,0 1 0 0 0,-3-1-359 0 0,2 1 219 0 0,-1 0 1 0 0,1 0-1 0 0,-1 0 1 0 0,0 1-1 0 0,1-1 0 0 0,-1 1 1 0 0,0 0-1 0 0,1 0 1 0 0,-1 0-1 0 0,0 1 1 0 0,1-1-1 0 0,-2 1-219 0 0,0 0-14 0 0,0 1 0 0 0,1-1-1 0 0,-1 1 1 0 0,1 0 0 0 0,-1 0 0 0 0,1 0 0 0 0,0 0-1 0 0,0 1 1 0 0,0 0 0 0 0,0 0 0 0 0,0 0 0 0 0,0 0-1 0 0,1 1 1 0 0,0-1 0 0 0,0 1 0 0 0,0 0 0 0 0,0 0-1 0 0,0 0 1 0 0,1 0 0 0 0,-1 1 14 0 0,1-1 29 0 0,1 0 1 0 0,0 0-1 0 0,0 0 0 0 0,0 1 1 0 0,0-1-1 0 0,0 0 1 0 0,1 0-1 0 0,0 1 0 0 0,0-1 1 0 0,0 0-1 0 0,0 1 0 0 0,1-1 1 0 0,0 0-1 0 0,0 0 1 0 0,1 4-30 0 0,-1-5 24 0 0,0 0 1 0 0,1 0 0 0 0,0 1-1 0 0,0-1 1 0 0,0 0 0 0 0,0-1-1 0 0,0 1 1 0 0,0 0 0 0 0,1-1-1 0 0,-1 1 1 0 0,1-1 0 0 0,0 0-1 0 0,0 0 1 0 0,0 0 0 0 0,0 0-1 0 0,0 0 1 0 0,0-1 0 0 0,0 1-1 0 0,3 0-24 0 0,1 0 0 0 0,1 1 0 0 0,-1-1 0 0 0,1 0 0 0 0,0-1 0 0 0,0 0 0 0 0,0 0 0 0 0,0-1 0 0 0,0 0 0 0 0,0 0 0 0 0,0-1 0 0 0,0 0 0 0 0,3-1 0 0 0,62-14-2753 0 0,-60 13 1730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72"/>
    </inkml:context>
    <inkml:brush xml:id="br0">
      <inkml:brushProperty name="width" value="0.05" units="cm"/>
      <inkml:brushProperty name="height" value="0.05" units="cm"/>
      <inkml:brushProperty name="color" value="#5B2D90"/>
    </inkml:brush>
  </inkml:definitions>
  <inkml:trace contextRef="#ctx0" brushRef="#br0">1 0 14456 0 0,'0'0'330'0'0,"0"0"45"0"0,0 0 18 0 0,0 0-42 0 0,5 13 763 0 0,-1-1 810 0 0,-1 1-1 0 0,-1 0 0 0 0,1 1-1923 0 0,4 26 1353 0 0,-1-16-662 0 0,-4-13-592 0 0,0 0 0 0 0,1-1 0 0 0,1 1 1 0 0,0 0-1 0 0,0-1 0 0 0,1 0 0 0 0,0 0-99 0 0,-4-9-44 0 0,0 0-1 0 0,-1 0 1 0 0,1 1-1 0 0,0-1 0 0 0,0 0 1 0 0,0-1-1 0 0,0 1 1 0 0,0 0-1 0 0,0 0 1 0 0,0 0-1 0 0,0 0 0 0 0,0-1 1 0 0,0 1-1 0 0,1-1 1 0 0,-1 1-1 0 0,0 0 45 0 0,0-1-39 0 0,0 0 0 0 0,0 0-1 0 0,0 0 1 0 0,0 0 0 0 0,-1 0 0 0 0,1 0-1 0 0,0 0 1 0 0,0-1 0 0 0,0 1-1 0 0,-1 0 1 0 0,1 0 0 0 0,0-1 0 0 0,0 1-1 0 0,-1 0 1 0 0,1-1 0 0 0,0 1 0 0 0,0-1-1 0 0,-1 1 1 0 0,1-1 39 0 0,3-2-235 0 0,-1-1 0 0 0,1 0 1 0 0,-1 0-1 0 0,0 0 0 0 0,0 0 0 0 0,-1-1 0 0 0,1 0 235 0 0,4-6-739 0 0,1-1 531 0 0,14-18-88 0 0,-21 28 277 0 0,0 1-1 0 0,0 0 1 0 0,0 0-1 0 0,1 0 1 0 0,-1-1-1 0 0,0 1 1 0 0,1 0-1 0 0,-1 1 1 0 0,1-1-1 0 0,-1 0 1 0 0,1 0-1 0 0,-1 1 1 0 0,1-1-1 0 0,0 1 1 0 0,-1-1 0 0 0,1 1-1 0 0,1-1 20 0 0,-3 1 2 0 0,1 1 0 0 0,-1-1 0 0 0,0 0 0 0 0,1 0 0 0 0,-1 0 0 0 0,0 0 0 0 0,1 0 0 0 0,-1 1 0 0 0,0-1 1 0 0,1 0-1 0 0,-1 0 0 0 0,0 1 0 0 0,1-1 0 0 0,-1 0 0 0 0,0 1 0 0 0,0-1 0 0 0,1 0 0 0 0,-1 1 0 0 0,0-1 0 0 0,0 0 0 0 0,0 1 0 0 0,1-1 0 0 0,-1 0 0 0 0,0 1 0 0 0,0-1 0 0 0,0 1 0 0 0,0-1 0 0 0,0 0 0 0 0,0 1 0 0 0,0 0-2 0 0,1 14 185 0 0,-1-12-144 0 0,1 6 279 0 0,0-1 1 0 0,0 1-1 0 0,1-1 0 0 0,0 0 1 0 0,0 1-1 0 0,2 0-320 0 0,-3-5 31 0 0,1 0-1 0 0,0-1 1 0 0,0 1-1 0 0,1-1 1 0 0,-1 1-1 0 0,1-1 1 0 0,0 0-1 0 0,0 0 0 0 0,0 0 1 0 0,0 0-1 0 0,0-1 1 0 0,0 1-1 0 0,3 0-30 0 0,-3-1-542 0 0,0 0 0 0 0,1-1-1 0 0,-1 0 1 0 0,1 1-1 0 0,0-1 1 0 0,0 0 0 0 0,-1-1-1 0 0,1 1 1 0 0,0-1 0 0 0,0 0-1 0 0,0 1 1 0 0,-1-2 0 0 0,1 1-1 0 0,0 0 543 0 0,12-1-2046 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73"/>
    </inkml:context>
    <inkml:brush xml:id="br0">
      <inkml:brushProperty name="width" value="0.05" units="cm"/>
      <inkml:brushProperty name="height" value="0.05" units="cm"/>
      <inkml:brushProperty name="color" value="#5B2D90"/>
    </inkml:brush>
  </inkml:definitions>
  <inkml:trace contextRef="#ctx0" brushRef="#br0">163 57 17447 0 0,'0'0'396'0'0,"-6"-12"1104"0"0,5 11-1535 0 0,-3-5 359 0 0,0 1 1 0 0,-1-1-1 0 0,0 1 0 0 0,0 0 0 0 0,-1 0-324 0 0,5 3 103 0 0,-1 1 0 0 0,0 0 0 0 0,0 0 0 0 0,0 0-1 0 0,0 0 1 0 0,0 0 0 0 0,0 0 0 0 0,0 1-1 0 0,0-1 1 0 0,0 1 0 0 0,0-1 0 0 0,0 1-1 0 0,-1 0 1 0 0,1 0 0 0 0,0 0 0 0 0,0 0 0 0 0,0 0-1 0 0,-2 0-102 0 0,-3 2 67 0 0,0-1 1 0 0,1 1-1 0 0,-1 0 0 0 0,0 0 0 0 0,1 1 0 0 0,0 0 0 0 0,-3 2-67 0 0,7-4 0 0 0,0 0 0 0 0,0 0-1 0 0,0 1 1 0 0,0-1 0 0 0,1 1-1 0 0,-1-1 1 0 0,0 1-1 0 0,1 0 1 0 0,-1-1 0 0 0,1 1-1 0 0,-1 0 1 0 0,1 0-1 0 0,0 0 1 0 0,0 0 0 0 0,0 0-1 0 0,0 1 1 0 0,0-1 0 0 0,0 0-1 0 0,1 0 1 0 0,-1 1-1 0 0,1-1 1 0 0,0 0 0 0 0,-1 1 0 0 0,1 10 156 0 0,-1-9-131 0 0,1 0 0 0 0,0 0 0 0 0,0 0-1 0 0,0 0 1 0 0,1 3-25 0 0,0-5 0 0 0,-1-1 0 0 0,0 0 0 0 0,1 1 0 0 0,-1-1 0 0 0,1 0 0 0 0,0 0-1 0 0,-1 1 1 0 0,1-1 0 0 0,0 0 0 0 0,0 0 0 0 0,0 0 0 0 0,0 0 0 0 0,0 0 0 0 0,0 0 0 0 0,0 0 0 0 0,0 0-1 0 0,0-1 1 0 0,0 1 0 0 0,2 0 0 0 0,1 2 0 0 0,1-1 0 0 0,0 0 0 0 0,0 0 0 0 0,0 0 0 0 0,0-1 0 0 0,0 0 0 0 0,1 0 0 0 0,-1 0 0 0 0,0 0 0 0 0,0-1 0 0 0,1 0 0 0 0,-1 0 0 0 0,0 0 0 0 0,4-2 0 0 0,1 0 0 0 0,11-4 0 0 0,-21 6 0 0 0,1 0 0 0 0,0-1 0 0 0,-1 1 0 0 0,1-1 0 0 0,0 1 0 0 0,-1-1 0 0 0,1 1 0 0 0,-1-1 0 0 0,1 1 0 0 0,-1-1 0 0 0,1 0 0 0 0,-1 1 0 0 0,1-1 0 0 0,-1 0 0 0 0,0 0 0 0 0,1 1 0 0 0,-1-1 0 0 0,0 0 0 0 0,0 0 0 0 0,1 1 0 0 0,-1-1 0 0 0,0 0 0 0 0,0 0 0 0 0,0 1 0 0 0,0-2 0 0 0,0 0 0 0 0,1 0 0 0 0,-1 0 0 0 0,1 0 0 0 0,-1 0 0 0 0,1 1 0 0 0,0-1 0 0 0,0 0 0 0 0,0 0 0 0 0,0 0 0 0 0,0 1 0 0 0,0-1 0 0 0,0 0 0 0 0,0 1 0 0 0,1-1 0 0 0,0 1 0 0 0,-1-1 0 0 0,1 1 0 0 0,-1-1 0 0 0,0 1 0 0 0,0-1 0 0 0,1 0 0 0 0,-1 1 0 0 0,0-1 0 0 0,0 0 0 0 0,-1 0 0 0 0,1 0 0 0 0,0 0 0 0 0,-1 0 0 0 0,1 0 0 0 0,-1 0 0 0 0,1-1 0 0 0,-7 25 0 0 0,6-19 3 0 0,1 0 1 0 0,-1 0-1 0 0,1 0 0 0 0,0 0 0 0 0,0 0 0 0 0,0 0 0 0 0,0 0 1 0 0,1-1-1 0 0,-1 1 0 0 0,1 0 0 0 0,-1-1 0 0 0,1 1 0 0 0,0-1 1 0 0,0 0-1 0 0,0 0 0 0 0,1 1 0 0 0,-1-1 0 0 0,0 0 0 0 0,1-1 1 0 0,-1 1-1 0 0,1 0 0 0 0,-1-1 0 0 0,4 2-3 0 0,-1-1-82 0 0,1 1 0 0 0,0-1 0 0 0,-1 0 0 0 0,1 0 0 0 0,0 0 0 0 0,0-1 0 0 0,0 0 0 0 0,0 0 0 0 0,1 0 0 0 0,-1-1 0 0 0,3 0 82 0 0,-2-1-786 0 0,8-1-6209 0 0,-7-1 558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74"/>
    </inkml:context>
    <inkml:brush xml:id="br0">
      <inkml:brushProperty name="width" value="0.05" units="cm"/>
      <inkml:brushProperty name="height" value="0.05" units="cm"/>
      <inkml:brushProperty name="color" value="#5B2D90"/>
    </inkml:brush>
  </inkml:definitions>
  <inkml:trace contextRef="#ctx0" brushRef="#br0">0 1 10136 0 0,'0'0'464'0'0,"0"0"-10"0"0,2 10 2106 0 0,7 30 2178 0 0,0 22-1855 0 0,-2-4-771 0 0,-6-55-2137 0 0,4 31 705 0 0,0 0 0 0 0,-1 26-680 0 0,-5-41-449 0 0,0-3-3849 0 0,1-15 2272 0 0,0-1-19 0 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75"/>
    </inkml:context>
    <inkml:brush xml:id="br0">
      <inkml:brushProperty name="width" value="0.05" units="cm"/>
      <inkml:brushProperty name="height" value="0.05" units="cm"/>
      <inkml:brushProperty name="color" value="#5B2D90"/>
    </inkml:brush>
  </inkml:definitions>
  <inkml:trace contextRef="#ctx0" brushRef="#br0">0 1 11976 0 0,'0'0'546'0'0,"0"0"-10"0"0,0 0-173 0 0,0 0 542 0 0,0 12 2702 0 0,2 10-2088 0 0,0 0 0 0 0,1 0 0 0 0,1-1 0 0 0,4 11-1519 0 0,-2-11-105 0 0,-1 1 1 0 0,-2 0 0 0 0,0 0-1 0 0,-1 10 105 0 0,-2-24-1300 0 0,0-4-144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50.815"/>
    </inkml:context>
    <inkml:brush xml:id="br0">
      <inkml:brushProperty name="width" value="0.05" units="cm"/>
      <inkml:brushProperty name="height" value="0.05" units="cm"/>
      <inkml:brushProperty name="color" value="#E71224"/>
    </inkml:brush>
  </inkml:definitions>
  <inkml:trace contextRef="#ctx0" brushRef="#br0">1 53 6912 0 0,'0'0'528'0'0,"0"0"-84"0"0,0 0 912 0 0,0 0 437 0 0,3-2 2154 0 0,10-6-2186 0 0,2 6-1250 0 0,-10 1-501 0 0,-1 0 0 0 0,1 1 1 0 0,0-1-1 0 0,0 1 0 0 0,0 0 1 0 0,0 0-1 0 0,-1 1 0 0 0,1-1 1 0 0,0 1-1 0 0,0 0 0 0 0,-1 0 0 0 0,2 1-10 0 0,-2 0 4 0 0,0 0 0 0 0,-1 1-1 0 0,1-1 1 0 0,-1 1-1 0 0,0-1 1 0 0,1 1-1 0 0,-1 0 1 0 0,0 0-1 0 0,-1 0 1 0 0,1 1-1 0 0,0-1 1 0 0,-1 1-1 0 0,0 0 1 0 0,0-1-1 0 0,0 1 1 0 0,0 0-1 0 0,-1 1-3 0 0,12 19 871 0 0,-10-18-731 0 0,1-1-1 0 0,0 0 1 0 0,0 1 0 0 0,1-1-1 0 0,-1-1 1 0 0,1 1 0 0 0,0-1-1 0 0,6 4-139 0 0,-12-8-27 0 0,1 0-1 0 0,0 1 0 0 0,0-1 1 0 0,0 0-1 0 0,0 0 0 0 0,0 0 1 0 0,-1 0-1 0 0,1 1 0 0 0,0-1 0 0 0,0 0 1 0 0,0 0-1 0 0,-1 0 0 0 0,1 0 1 0 0,0 0-1 0 0,0 1 0 0 0,-1-1 1 0 0,1 0-1 0 0,0 0 0 0 0,0 0 1 0 0,0 0-1 0 0,-1 0 0 0 0,1 0 0 0 0,0 0 1 0 0,0 0-1 0 0,-1 0 0 0 0,1 0 1 0 0,0 0-1 0 0,0 0 0 0 0,-1 0 1 0 0,1 0-1 0 0,0 0 0 0 0,0 0 0 0 0,-1-1 1 0 0,1 1 27 0 0,0 0-17 0 0,0 0-1 0 0,-1 0 1 0 0,1 0 0 0 0,0 1 0 0 0,0-1 0 0 0,0 0-1 0 0,-1 0 1 0 0,1 0 0 0 0,0-1 0 0 0,0 1-1 0 0,0 0 1 0 0,-1 0 0 0 0,1 0 0 0 0,0 0 0 0 0,0 0-1 0 0,0 0 1 0 0,-1 0 0 0 0,1 0 0 0 0,0 0-1 0 0,0 0 1 0 0,0 0 0 0 0,0-1 0 0 0,-1 1 0 0 0,1 0-1 0 0,0 0 1 0 0,0 0 0 0 0,0 0 0 0 0,0-1-1 0 0,0 1 1 0 0,0 0 0 0 0,-1 0 0 0 0,1 0 0 0 0,0 0-1 0 0,0-1 1 0 0,0 1 0 0 0,0 0 0 0 0,0 0 0 0 0,0 0-1 0 0,0-1 1 0 0,0 1 0 0 0,0 0 0 0 0,0 0-1 0 0,0 0 1 0 0,0-1 0 0 0,0 1 0 0 0,0 0 0 0 0,0 0-1 0 0,0 0 1 0 0,0-1 0 0 0,0 1 0 0 0,0 0-1 0 0,0 0 1 0 0,1 0 0 0 0,-1-1 0 0 0,0 1 0 0 0,0 0-1 0 0,0 0 1 0 0,0 0 0 0 0,0 0 0 0 0,0-1 0 0 0,1 1 16 0 0,4-17-1263 0 0,-1 2 315 0 0,0-14 617 0 0,-3 27 426 0 0,0-1 0 0 0,-1 0 0 0 0,1 0-1 0 0,-1 1 1 0 0,0-1 0 0 0,0 0 0 0 0,0 0-1 0 0,0-1-93 0 0,0-16 1131 0 0,0 6-305 0 0,0 13-724 0 0,-1 0 0 0 0,1 0 0 0 0,0-1 0 0 0,0 1 0 0 0,0 0-1 0 0,0-1 1 0 0,0 1 0 0 0,0 0 0 0 0,1-1 0 0 0,-1 1 0 0 0,0 0-1 0 0,1-1-101 0 0,-1 2 34 0 0,0-1-1 0 0,0 1 0 0 0,0-1 1 0 0,0 1-1 0 0,0-1 0 0 0,1 1 1 0 0,-1-1-1 0 0,0 1 0 0 0,0-1 1 0 0,0 1-1 0 0,-1-1 0 0 0,1 1 1 0 0,0-1-1 0 0,0 1 0 0 0,0 0 1 0 0,0-1-1 0 0,0 1 0 0 0,-1-1-33 0 0,1 1 1 0 0,0-1-1 0 0,0 1 0 0 0,0 0 0 0 0,0 0 1 0 0,0-1-1 0 0,0 1 0 0 0,0 0 0 0 0,0-1 1 0 0,0 1-1 0 0,0 0 0 0 0,-1 0 0 0 0,1-1 1 0 0,1 1-1 0 0,-1 0 0 0 0,0-1 0 0 0,0 1 1 0 0,0 0-1 0 0,0-1 0 0 0,0 1 0 0 0,0 0 1 0 0,0 0-1 0 0,0-1 0 0 0,0 1 0 0 0,1 0 1 0 0,-1 0-1 0 0,0-1 0 0 0,0 1 0 0 0,0 0 1 0 0,1 0-1 0 0,-1-1 0 0 0,0 1 0 0 0,0 0 0 0 0,2-2 0 0 0,-1 2 0 0 0,-1-1 0 0 0,1 0 0 0 0,0 0 0 0 0,-1 1 0 0 0,1-1 0 0 0,0 0 0 0 0,0 1 0 0 0,0-1 0 0 0,0 1 0 0 0,0-1 0 0 0,0 1 0 0 0,0 0 0 0 0,0-1 0 0 0,0 1 0 0 0,0 0 0 0 0,0-1 0 0 0,0 1 0 0 0,0 0 0 0 0,0 0 0 0 0,0 0 0 0 0,0 0 0 0 0,0 0 0 0 0,0 0 0 0 0,0 0 0 0 0,1 1 0 0 0,7 0-113 0 0,1 1-1 0 0,-1 0 0 0 0,9 4 114 0 0,3 0-6108 0 0,-16-5 526 0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76"/>
    </inkml:context>
    <inkml:brush xml:id="br0">
      <inkml:brushProperty name="width" value="0.05" units="cm"/>
      <inkml:brushProperty name="height" value="0.05" units="cm"/>
      <inkml:brushProperty name="color" value="#5B2D90"/>
    </inkml:brush>
  </inkml:definitions>
  <inkml:trace contextRef="#ctx0" brushRef="#br0">0 12 11456 0 0,'0'0'528'0'0,"9"-3"192"0"0,-4 1 36 0 0,-1 1 1 0 0,1-1-1 0 0,0 1 1 0 0,0 0-1 0 0,0 0 1 0 0,0 1 0 0 0,0 0-1 0 0,5 0-756 0 0,42 4 3959 0 0,-35-2-3431 0 0,63 9 914 0 0,20 2-5193 0 0,-79-11 1896 0 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57:37.077"/>
    </inkml:context>
    <inkml:brush xml:id="br0">
      <inkml:brushProperty name="width" value="0.05" units="cm"/>
      <inkml:brushProperty name="height" value="0.05" units="cm"/>
      <inkml:brushProperty name="color" value="#5B2D90"/>
    </inkml:brush>
  </inkml:definitions>
  <inkml:trace contextRef="#ctx0" brushRef="#br0">29 36 920 0 0,'0'0'392'0'0,"0"0"1309"0"0,0 0 571 0 0,0 0 116 0 0,0 0-185 0 0,9 7 1022 0 0,-4-5-2814 0 0,0 1 1 0 0,0-1-1 0 0,0 0 0 0 0,0-1 1 0 0,0 1-1 0 0,1-1 0 0 0,-1 0 1 0 0,4 0-412 0 0,44 1 389 0 0,-52-2-346 0 0,-1 0 1 0 0,1 0 0 0 0,0 0-1 0 0,0 0 1 0 0,-1 0-1 0 0,1 0 1 0 0,0 0-1 0 0,0 0 1 0 0,-1-1 0 0 0,1 1-1 0 0,0 0 1 0 0,-1 0-1 0 0,1-1 1 0 0,0 1 0 0 0,-1 0-1 0 0,1-1 1 0 0,0 1-1 0 0,-1-1 1 0 0,1 1-1 0 0,-1-1 1 0 0,1 1 0 0 0,0-1-1 0 0,-1 1 1 0 0,0-1-1 0 0,1 1 1 0 0,-1-1-1 0 0,1 0-43 0 0,-1 0 60 0 0,0 0-1 0 0,1 0 0 0 0,-1 0 0 0 0,0-1 0 0 0,0 1 0 0 0,0 0 0 0 0,0 0 0 0 0,0 0 0 0 0,0 0 0 0 0,-1 0 0 0 0,1 0 0 0 0,0-1 0 0 0,-1 1 0 0 0,1 0 0 0 0,0 0 0 0 0,-1-1-59 0 0,0 0 27 0 0,0 0 0 0 0,0 0 0 0 0,0 0 0 0 0,-1 0 0 0 0,1 0 0 0 0,-1 0 1 0 0,1 1-1 0 0,-1-1 0 0 0,1 0 0 0 0,-1 1 0 0 0,0-1 0 0 0,0 1 0 0 0,0 0 0 0 0,0-1 0 0 0,0 1 0 0 0,0 0 0 0 0,0 0 0 0 0,-2 0-27 0 0,0 0 26 0 0,0 1-1 0 0,-1 0 1 0 0,1 1 0 0 0,0-1 0 0 0,-1 1 0 0 0,1-1 0 0 0,0 1-1 0 0,0 1 1 0 0,0-1 0 0 0,0 1 0 0 0,0-1 0 0 0,0 1 0 0 0,0 0-1 0 0,0 0 1 0 0,0 1 0 0 0,1-1 0 0 0,-1 1-26 0 0,-1 2 67 0 0,0-1 0 0 0,0 1 0 0 0,1 0-1 0 0,-1 0 1 0 0,1 0 0 0 0,0 1 0 0 0,0-1 0 0 0,1 1 0 0 0,0 0 0 0 0,-2 5-67 0 0,4-8 31 0 0,0-1 0 0 0,1 1 0 0 0,-1 0 0 0 0,1 0 0 0 0,-1 0 0 0 0,1 0 0 0 0,0 0 0 0 0,0 0 0 0 0,0 0 0 0 0,1 0 0 0 0,-1 0 0 0 0,1 0 0 0 0,0 0 0 0 0,-1 0 0 0 0,1-1 0 0 0,1 1 0 0 0,-1 0 0 0 0,0 0 0 0 0,1-1 0 0 0,-1 1 0 0 0,2 1-31 0 0,1 1 126 0 0,-1 0-1 0 0,1-1 0 0 0,0 0 1 0 0,0 0-1 0 0,0 0 0 0 0,1 0 1 0 0,0-1-1 0 0,-1 1 1 0 0,1-1-1 0 0,3 1-125 0 0,0-1 106 0 0,-1 0-1 0 0,1 0 1 0 0,0-1 0 0 0,0 0-1 0 0,0 0 1 0 0,0-1 0 0 0,0 0-1 0 0,0-1 1 0 0,1 1-106 0 0,10-2-406 0 0,0-1 0 0 0,0 0 0 0 0,5-2 406 0 0,-22 4 21 0 0,1 1-1 0 0,-1-1 1 0 0,0 0-1 0 0,0 1 0 0 0,1 0 1 0 0,-1 0-1 0 0,0-1 1 0 0,0 1-1 0 0,0 0 1 0 0,1 1-1 0 0,-1-1 0 0 0,0 0 1 0 0,-1 1-1 0 0,1-1 1 0 0,0 1-1 0 0,0-1 1 0 0,-1 1-1 0 0,1 0 0 0 0,-1 0 1 0 0,1 0-1 0 0,-1 0 1 0 0,1 0-21 0 0,-2-1 294 0 0,0-1 2 0 0,0 0-61 0 0,0 0-212 0 0,0 0 87 0 0,0 0 100 0 0,0 0 22 0 0,-13-22 998 0 0,9 11-1429 0 0,1 0-1 0 0,0 0 0 0 0,1-1 1 0 0,-1-4 199 0 0,2 9-402 0 0,1 4 341 0 0,0 1 1 0 0,0-1-1 0 0,1 0 0 0 0,-1 1 0 0 0,1-1 0 0 0,-1 1 0 0 0,1-1 0 0 0,0 1 1 0 0,0-1-1 0 0,0 1 0 0 0,0-1 0 0 0,0 1 0 0 0,1 0 0 0 0,-1 0 0 0 0,1-1 0 0 0,-1 1 1 0 0,1 0-1 0 0,0 0 0 0 0,0 1 0 0 0,2-3 61 0 0,1 0-221 0 0,1-1 0 0 0,0 0 0 0 0,0 1 0 0 0,0 0-1 0 0,1 1 1 0 0,5-3 221 0 0,-5 3 20 0 0,0 0 0 0 0,0 1 0 0 0,0 0 0 0 0,1 0-1 0 0,-1 1 1 0 0,0 0 0 0 0,1 0 0 0 0,-1 1-20 0 0,-4 0 46 0 0,-1 0 0 0 0,1 0 0 0 0,-1 0 0 0 0,1 1 0 0 0,-1-1 1 0 0,0 1-1 0 0,1-1 0 0 0,-1 1 0 0 0,0 0 0 0 0,1 0 0 0 0,-1 0 0 0 0,0 0 1 0 0,0 0-1 0 0,0 1 0 0 0,0-1 0 0 0,0 1 0 0 0,0-1 0 0 0,-1 1 0 0 0,1 0 1 0 0,0 0-1 0 0,-1-1 0 0 0,1 1 0 0 0,-1 0 0 0 0,0 1 0 0 0,1-1-46 0 0,0 3 110 0 0,0-1-1 0 0,0 1 1 0 0,-1 0 0 0 0,1 0-1 0 0,-1 0 1 0 0,0 0-1 0 0,-1 0 1 0 0,1 0-1 0 0,-1 2-109 0 0,0 7 583 0 0,-1 1-1 0 0,-1 7-582 0 0,0-13 163 0 0,1 0-1 0 0,0 1 1 0 0,1-1-1 0 0,0 0 0 0 0,1 0 1 0 0,0 1-1 0 0,1 3-162 0 0,1-11-1237 0 0,-2-2 458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3:02:45.507"/>
    </inkml:context>
    <inkml:brush xml:id="br0">
      <inkml:brushProperty name="width" value="0.05" units="cm"/>
      <inkml:brushProperty name="height" value="0.05" units="cm"/>
      <inkml:brushProperty name="color" value="#008C3A"/>
    </inkml:brush>
  </inkml:definitions>
  <inkml:trace contextRef="#ctx0" brushRef="#br0">1 60 2304 0 0,'0'0'379'0'0,"0"0"749"0"0,0 0 325 0 0,0 0 68 0 0,0 0-124 0 0,0 0-574 0 0,0 0-250 0 0,0 0-49 0 0,0 0-45 0 0,0 0-148 0 0,0 0-67 0 0,1-2-10 0 0,15-32 364 0 0,-15 27-514 0 0,-1 5-54 0 0,1-3-27 0 0,9-3-14 0 0,-8 7 61 0 0,-2 1 70 0 0,0 0 0 0 0,0 0-4 0 0,0 1-25 0 0,0 1 0 0 0,0-1-1 0 0,0 0 1 0 0,0 1 0 0 0,0-1 0 0 0,0 0 0 0 0,0 1 0 0 0,1-1 0 0 0,-1 0 0 0 0,1 1-111 0 0,0 2 19 0 0,6 19 438 0 0,0-5-120 0 0,-4-5-211 0 0,-4-10-110 0 0,0 0 2 0 0,2 33 33 0 0,0-19-21 0 0,-1-1 0 0 0,0 1 1 0 0,-2 3-31 0 0,2-17 1 0 0,0 0 0 0 0,0 0 0 0 0,-1 0 0 0 0,2 0 0 0 0,-1 0 0 0 0,1 3-1 0 0,1 37-33 0 0,-2-40-69 0 0,0 2 21 0 0,0-1-4051 0 0,0-4-422 0 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45.408"/>
    </inkml:context>
    <inkml:brush xml:id="br0">
      <inkml:brushProperty name="width" value="0.05" units="cm"/>
      <inkml:brushProperty name="height" value="0.05" units="cm"/>
      <inkml:brushProperty name="color" value="#00A0D7"/>
    </inkml:brush>
  </inkml:definitions>
  <inkml:trace contextRef="#ctx0" brushRef="#br0">1 689 8840 0 0,'0'0'400'0'0,"1"0"0"0"0,0 0-164 0 0,-1 0 256 0 0,0 0 144 0 0,0 0 32 0 0,0 0-63 0 0,0 0-280 0 0,0 0-332 0 0,0 0 0 0 0,0 0 0 0 0,0 0 0 0 0,0 0 0 0 0,0 0 0 0 0,0 0 0 0 0,0 0 0 0 0,0 0-1 0 0,0 0 1 0 0,-1 0 0 0 0,1 0 0 0 0,0 0 0 0 0,0 0 0 0 0,0 0 0 0 0,0 0 0 0 0,0 0 0 0 0,0 0 0 0 0,0 0 0 0 0,0 0-1 0 0,-1 0 1 0 0,1 0 0 0 0,0 0 0 0 0,0 0 0 0 0,0 0 0 0 0,0 0 0 0 0,0 0 0 0 0,0 0 0 0 0,0 0 0 0 0,0 0 0 0 0,0 0-1 0 0,0 0 1 0 0,0 0 0 0 0,0-1 0 0 0,-1 1 0 0 0,1 0 0 0 0,0 0 0 0 0,0 0 0 0 0,0 0 0 0 0,0 0 0 0 0,0 0-1 0 0,0 0 1 0 0,0 0 0 0 0,0 0 0 0 0,0-1 0 0 0,0 1 0 0 0,0 0 0 0 0,0 0 0 0 0,0 0 0 0 0,0 0 0 0 0,0 0 0 0 0,0 0 7 0 0,5-5-139 0 0,8-4 907 0 0,120-36 3386 0 0,39-15-4603 0 0,194-73 500 0 0,-179 67 35 0 0,213-85 120 0 0,-256 101 252 0 0,40-16-400 0 0,38-11-165 0 0,-212 74 137 0 0,21-4 158 0 0,-3 1-1277 0 0,-11-1-4105 0 0,-14 6 340 0 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48.787"/>
    </inkml:context>
    <inkml:brush xml:id="br0">
      <inkml:brushProperty name="width" value="0.05" units="cm"/>
      <inkml:brushProperty name="height" value="0.05" units="cm"/>
      <inkml:brushProperty name="color" value="#00A0D7"/>
    </inkml:brush>
  </inkml:definitions>
  <inkml:trace contextRef="#ctx0" brushRef="#br0">8 16 3224 0 0,'-8'-12'6823'0'0,"8"9"-1729"0"0,3 5-5069 0 0,-2 0 28 0 0,1 0-1 0 0,-1 0 0 0 0,0 0 1 0 0,0 0-1 0 0,0 0 0 0 0,-1 0 1 0 0,1 1-1 0 0,-1-1 1 0 0,1 2-53 0 0,3 10 18 0 0,6 6-121 0 0,1 0 0 0 0,1 0 0 0 0,1-1 0 0 0,0-1 0 0 0,2 0 103 0 0,-14-22-67 0 0,0 0 1 0 0,-1 0 0 0 0,1-1-1 0 0,-1 1 1 0 0,0-3 66 0 0,0-6-28 0 0,0-1-1 0 0,1 1 1 0 0,0 0 0 0 0,3-10 28 0 0,-3 22 2 0 0,-1 1 0 0 0,0 0 0 0 0,0 0 0 0 0,0 0 0 0 0,0 0 0 0 0,0-1 0 0 0,0 1 0 0 0,1 0 0 0 0,-1 0 1 0 0,0 0-1 0 0,0 0 0 0 0,0 0 0 0 0,0 0 0 0 0,1-1 0 0 0,-1 1 0 0 0,0 0 0 0 0,0 0 0 0 0,0 0 0 0 0,1 0 0 0 0,-1 0 1 0 0,0 0-1 0 0,0 0 0 0 0,0 0 0 0 0,1 0 0 0 0,-1 0 0 0 0,0 0 0 0 0,0 0 0 0 0,1 0 0 0 0,-1 0 0 0 0,0 0 1 0 0,0 0-1 0 0,0 0 0 0 0,1 0 0 0 0,-1 0 0 0 0,0 1 0 0 0,0-1 0 0 0,0 0 0 0 0,0 0 0 0 0,1 0 0 0 0,-1 0 1 0 0,0 0-1 0 0,0 0 0 0 0,0 1-2 0 0,9 4 117 0 0,-9-5-112 0 0,32 31 340 0 0,-24-24-392 0 0,-1 1 1 0 0,1-1 0 0 0,1 0 0 0 0,2 1 46 0 0,-10-7-667 0 0,-1-1-206 0 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49.132"/>
    </inkml:context>
    <inkml:brush xml:id="br0">
      <inkml:brushProperty name="width" value="0.05" units="cm"/>
      <inkml:brushProperty name="height" value="0.05" units="cm"/>
      <inkml:brushProperty name="color" value="#00A0D7"/>
    </inkml:brush>
  </inkml:definitions>
  <inkml:trace contextRef="#ctx0" brushRef="#br0">0 1 4608 0 0,'2'0'595'0'0,"-1"1"-1"0"0,1 0 1 0 0,-1 0 0 0 0,1 0-1 0 0,-1 0 1 0 0,1 1 0 0 0,-1-1-1 0 0,0 0 1 0 0,1 1 0 0 0,-1-1-1 0 0,0 0 1 0 0,0 1 0 0 0,0 0-1 0 0,0-1 1 0 0,0 1 0 0 0,0 1-595 0 0,8 10 657 0 0,13 12-84 0 0,-6-9-2961 0 0,-15-15-2313 0 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49.472"/>
    </inkml:context>
    <inkml:brush xml:id="br0">
      <inkml:brushProperty name="width" value="0.05" units="cm"/>
      <inkml:brushProperty name="height" value="0.05" units="cm"/>
      <inkml:brushProperty name="color" value="#00A0D7"/>
    </inkml:brush>
  </inkml:definitions>
  <inkml:trace contextRef="#ctx0" brushRef="#br0">8 1 2304 0 0,'-2'0'200'0'0,"0"0"-200"0"0,1 0 0 0 0,1 0 0 0 0,0 0 1376 0 0,0 0 224 0 0,-2 0 56 0 0,2 0-4344 0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49.936"/>
    </inkml:context>
    <inkml:brush xml:id="br0">
      <inkml:brushProperty name="width" value="0.05" units="cm"/>
      <inkml:brushProperty name="height" value="0.05" units="cm"/>
      <inkml:brushProperty name="color" value="#00A0D7"/>
    </inkml:brush>
  </inkml:definitions>
  <inkml:trace contextRef="#ctx0" brushRef="#br0">1 51 4608 0 0,'0'0'208'0'0,"1"2"487"0"0,6 7 7778 0 0,-5-8-8516 0 0,-1 0 126 0 0,0-1 1 0 0,0 0-1 0 0,0 1 1 0 0,0-1-1 0 0,0 0 1 0 0,0 0-1 0 0,0 0 1 0 0,0 0 0 0 0,0 1-1 0 0,0-1 1 0 0,0-1-1 0 0,0 1 1 0 0,0 0-1 0 0,0 0 1 0 0,0 0-1 0 0,0-1 1 0 0,0 1-1 0 0,0 0 1 0 0,0-1-1 0 0,-1 1 1 0 0,1-1-1 0 0,0 1 1 0 0,0-1-1 0 0,0 1 1 0 0,0-1-1 0 0,-1 0 1 0 0,1 1-1 0 0,0-1 1 0 0,0 0-1 0 0,-1 0 1 0 0,1 0-84 0 0,1-2 187 0 0,0-1-1 0 0,0 0 1 0 0,0 0 0 0 0,0 0 0 0 0,-1 0-1 0 0,1-3-186 0 0,0-1-224 0 0,-1 8 186 0 0,-1 0-1 0 0,0-1 1 0 0,0 1 0 0 0,0-1-1 0 0,1 1 1 0 0,-1-1 0 0 0,0 1 0 0 0,0-1-1 0 0,0 1 1 0 0,0-1 0 0 0,0 1-1 0 0,0-1 1 0 0,0 1 0 0 0,0 0-1 0 0,0-1 1 0 0,0 1 0 0 0,0-1-1 0 0,-1 1 1 0 0,1-1 0 0 0,0 1-1 0 0,0-1 1 0 0,0 1 0 0 0,0-1-1 0 0,-1 1 1 0 0,1 0 0 0 0,0-1-1 0 0,-1 1 1 0 0,1 0 0 0 0,0-1-1 0 0,-1 1 1 0 0,1 0 0 0 0,0-1-1 0 0,-1 1 1 0 0,1 0 0 0 0,0-1-1 0 0,-1 1 1 0 0,1 0 0 0 0,-1 0-1 0 0,1 0 1 0 0,-1-1 0 0 0,1 1-1 0 0,0 0 1 0 0,-1 0 0 0 0,1 0-1 0 0,-1 0 1 0 0,1 0 0 0 0,-1 0 38 0 0,0 0-44 0 0,0 0 0 0 0,-1 0 0 0 0,1 0 1 0 0,0 0-1 0 0,0 0 0 0 0,0 1 1 0 0,0-1-1 0 0,0 0 0 0 0,0 0 0 0 0,0 1 1 0 0,0-1-1 0 0,0 1 0 0 0,0-1 1 0 0,0 1-1 0 0,0 0 0 0 0,0-1 0 0 0,0 1 1 0 0,0 0-1 0 0,0 0 0 0 0,0 0 44 0 0,0 1 26 0 0,-1 1-1 0 0,0 0 1 0 0,1 0 0 0 0,0 0-1 0 0,0-1 1 0 0,0 1 0 0 0,0 0-1 0 0,0 0 1 0 0,1 0-1 0 0,-1 0 1 0 0,1 1 0 0 0,0-1-1 0 0,0 0 1 0 0,0 0 0 0 0,0 0-1 0 0,1 0 1 0 0,-1 0-1 0 0,1 0 1 0 0,-1 0 0 0 0,1 0-1 0 0,0 0 1 0 0,1 0 0 0 0,-1 0-1 0 0,0-1 1 0 0,1 2-26 0 0,-1-2 47 0 0,0-1 1 0 0,1 1-1 0 0,-1 0 1 0 0,1 0-1 0 0,-1 0 1 0 0,1-1 0 0 0,0 1-1 0 0,-1-1 1 0 0,1 1-1 0 0,0-1 1 0 0,0 0-1 0 0,0 0 1 0 0,0 1-1 0 0,0-2 1 0 0,0 1-1 0 0,1 0 1 0 0,-1 0-1 0 0,0-1 1 0 0,0 1-1 0 0,1-1 1 0 0,-1 1 0 0 0,0-1-1 0 0,0 0 1 0 0,1 0-1 0 0,-1 0 1 0 0,0 0-1 0 0,1-1 1 0 0,-1 1-1 0 0,0-1 1 0 0,1 1-1 0 0,-1-1 1 0 0,0 0-1 0 0,2 0-47 0 0,2-2-224 0 0,-2 2-20 0 0,1-1 0 0 0,-1 0 0 0 0,0 0 0 0 0,0-1 0 0 0,0 1 0 0 0,0-1-1 0 0,0 1 1 0 0,0-2 244 0 0,0 0-5350 0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0.410"/>
    </inkml:context>
    <inkml:brush xml:id="br0">
      <inkml:brushProperty name="width" value="0.05" units="cm"/>
      <inkml:brushProperty name="height" value="0.05" units="cm"/>
      <inkml:brushProperty name="color" value="#00A0D7"/>
    </inkml:brush>
  </inkml:definitions>
  <inkml:trace contextRef="#ctx0" brushRef="#br0">15 122 10968 0 0,'0'0'498'0'0,"0"0"-3"0"0,17 13 2865 0 0,-10-8-2985 0 0,1 0-1 0 0,0-1 1 0 0,0 0-1 0 0,4 0-374 0 0,-12-3 70 0 0,0-1 48 0 0,0 0 9 0 0,0 0-6 0 0,-11-17-17 0 0,6 11-96 0 0,-1-1 0 0 0,0 1 0 0 0,0 0 0 0 0,-1 0 0 0 0,1 1 0 0 0,-1 0 0 0 0,-1 0 0 0 0,1 1-8 0 0,7 4-2 0 0,-1 0-1 0 0,1-1 0 0 0,0 1 0 0 0,-1 0 0 0 0,1 0 0 0 0,0 0 0 0 0,-1-1 0 0 0,1 1 0 0 0,0 0 0 0 0,0 0 0 0 0,0-1 0 0 0,-1 1 0 0 0,1 0 0 0 0,0-1 0 0 0,0 1 0 0 0,0 0 0 0 0,0-1 0 0 0,-1 1 0 0 0,1 0 0 0 0,0-1 0 0 0,0 1 0 0 0,0 0 0 0 0,0-1 0 0 0,0 1 0 0 0,0 0 0 0 0,0-1 0 0 0,0 1 0 0 0,0 0 0 0 0,0-1 1 0 0,0 1-1 0 0,0 0 0 0 0,0-1 0 0 0,0 1 0 0 0,1 0 3 0 0,7-15-40 0 0,16-9 580 0 0,-4 7-470 0 0,-5 3-1111 0 0,-5 6-3193 0 0,-5 5-1184 0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1.457"/>
    </inkml:context>
    <inkml:brush xml:id="br0">
      <inkml:brushProperty name="width" value="0.05" units="cm"/>
      <inkml:brushProperty name="height" value="0.05" units="cm"/>
      <inkml:brushProperty name="color" value="#00A0D7"/>
    </inkml:brush>
  </inkml:definitions>
  <inkml:trace contextRef="#ctx0" brushRef="#br0">103 25 5528 0 0,'-14'-7'5315'0'0,"-3"-2"-1224"0"0,16 8-4049 0 0,0 0-1 0 0,-1 0 1 0 0,1 0-1 0 0,-1 0 1 0 0,1 0-1 0 0,-1 1 1 0 0,0-1 0 0 0,1 1-1 0 0,-1-1 1 0 0,0 1-1 0 0,1 0 1 0 0,-1 0-1 0 0,0 0 1 0 0,0-1-1 0 0,1 2 1 0 0,-1-1-1 0 0,0 0 1 0 0,0 0-1 0 0,1 0 1 0 0,-1 1 0 0 0,0-1-1 0 0,1 1 1 0 0,-1 0-1 0 0,1-1 1 0 0,-1 1-1 0 0,1 0 1 0 0,-1 0-1 0 0,1 0 1 0 0,-2 0-42 0 0,1 1 8 0 0,0 0 0 0 0,1-1-1 0 0,-1 1 1 0 0,0 0 0 0 0,0 0 0 0 0,1 0 0 0 0,-1 1-1 0 0,1-1 1 0 0,0 0 0 0 0,0 0 0 0 0,0 1 0 0 0,0-1 0 0 0,0 1-1 0 0,0-1 1 0 0,1 1 0 0 0,-1-1 0 0 0,1 1 0 0 0,-1-1 0 0 0,1 3-8 0 0,0-3 2 0 0,0 1 0 0 0,0 0 0 0 0,0-1 0 0 0,1 1 1 0 0,-1 0-1 0 0,1-1 0 0 0,-1 1 0 0 0,1-1 0 0 0,0 1 1 0 0,0-1-1 0 0,0 1 0 0 0,0-1 0 0 0,1 0 0 0 0,-1 1 1 0 0,1-1-1 0 0,-1 0 0 0 0,1 0 0 0 0,0 0 0 0 0,0 0 1 0 0,0 0-1 0 0,0 0 0 0 0,0-1 0 0 0,0 1 0 0 0,0-1 1 0 0,0 1-1 0 0,2-1-2 0 0,-3 0 11 0 0,0-1 1 0 0,1 0-1 0 0,-1 0 1 0 0,1 1-1 0 0,-1-1 1 0 0,0 0-1 0 0,1 0 1 0 0,-1 0-1 0 0,1-1 1 0 0,-1 1-1 0 0,0 0 1 0 0,1 0 0 0 0,-1-1-1 0 0,0 1 1 0 0,1-1-1 0 0,-1 1 1 0 0,0-1-1 0 0,0 0 1 0 0,1 1-1 0 0,-1-1 1 0 0,0 0-1 0 0,0 0 1 0 0,0 0-1 0 0,0 0 1 0 0,0 0-12 0 0,4-3-44 0 0,0-1 1 0 0,0 0 0 0 0,-1 0 0 0 0,3-4 43 0 0,1-4-998 0 0,-5 6 416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51.889"/>
    </inkml:context>
    <inkml:brush xml:id="br0">
      <inkml:brushProperty name="width" value="0.05" units="cm"/>
      <inkml:brushProperty name="height" value="0.05" units="cm"/>
      <inkml:brushProperty name="color" value="#E71224"/>
    </inkml:brush>
  </inkml:definitions>
  <inkml:trace contextRef="#ctx0" brushRef="#br0">126 46 17503 0 0,'0'0'399'0'0,"-12"-11"1314"0"0,7 7 1830 0 0,-4-2-3268 0 0,8 6-255 0 0,-1-1 0 0 0,1 0 0 0 0,0 0 0 0 0,0 0 0 0 0,0 1 0 0 0,-1-1 0 0 0,1 1 0 0 0,0-1 0 0 0,-1 1 0 0 0,1-1 0 0 0,0 1 0 0 0,-1 0 0 0 0,1-1 0 0 0,-1 1 0 0 0,1 0 0 0 0,0 0 0 0 0,-1 0 0 0 0,1 0 0 0 0,-1 1 0 0 0,1-1 0 0 0,0 0 0 0 0,-1 0 0 0 0,1 1 0 0 0,0-1 0 0 0,-1 1 0 0 0,0 0-20 0 0,-2 1 75 0 0,0 0 1 0 0,0 0 0 0 0,0 0 0 0 0,0 1 0 0 0,0 0 0 0 0,0-1-1 0 0,1 1 1 0 0,-1 1 0 0 0,1-1 0 0 0,0 0 0 0 0,0 1 0 0 0,0 0-1 0 0,0 0 1 0 0,1 0 0 0 0,0 0 0 0 0,-2 4-76 0 0,-1 18-1575 0 0,5-25 1574 0 0,0 0 1 0 0,0 0-1 0 0,0 0 0 0 0,0 0 0 0 0,0 0 0 0 0,0 0 1 0 0,1 0-1 0 0,-1 0 0 0 0,0 0 0 0 0,0 0 0 0 0,1 0 1 0 0,-1 0-1 0 0,1 0 0 0 0,-1 0 0 0 0,1 0 0 0 0,-1 0 1 0 0,1 0-1 0 0,-1-1 0 0 0,1 1 0 0 0,0 0 0 0 0,0 0 1 0 0,-1-1-1 0 0,1 1 0 0 0,0 0 0 0 0,0-1 1 0 0,1 2 1 0 0,0 0-1 0 0,0-1 0 0 0,0 1 1 0 0,0-1-1 0 0,0 0 1 0 0,1 1-1 0 0,-1-1 0 0 0,0 0 1 0 0,1 0-1 0 0,-1-1 0 0 0,4 1 0 0 0,-1-1 0 0 0,0-1 0 0 0,0 1 0 0 0,1-1 0 0 0,-1 0 0 0 0,0 0 0 0 0,0 0 0 0 0,0-1 0 0 0,0 1 0 0 0,0-1 0 0 0,0 0 0 0 0,-1-1 0 0 0,1 1 0 0 0,-1-1 0 0 0,1 0 0 0 0,-1 0 0 0 0,0-1 0 0 0,0 1 0 0 0,2-4 0 0 0,-1 0 0 0 0,-4 5 0 0 0,0 1 0 0 0,-1-1 0 0 0,1 1 0 0 0,0 0 0 0 0,0-1 0 0 0,1 1 0 0 0,-1 0 0 0 0,0 0 0 0 0,1-1 0 0 0,-2 2 0 0 0,0 0 0 0 0,1-1 0 0 0,-1 1 0 0 0,0 0 0 0 0,0 0 0 0 0,0 0 0 0 0,0 0 0 0 0,0 0 0 0 0,0 0 0 0 0,0 0 0 0 0,0 0 0 0 0,1 0 0 0 0,-1-1 0 0 0,0 1 0 0 0,0 0 0 0 0,0 0 0 0 0,0 0 0 0 0,0 0 0 0 0,1 0 0 0 0,-1 0 0 0 0,0 0 0 0 0,0 0 0 0 0,0 0 0 0 0,0 0 0 0 0,0 0 0 0 0,1 0 0 0 0,-1 0 0 0 0,0 0 0 0 0,0 0 0 0 0,0 0 0 0 0,0 0 0 0 0,0 0 0 0 0,0 0 0 0 0,1 0 0 0 0,-1 0 0 0 0,0 1 0 0 0,0-1 0 0 0,0 0 0 0 0,0 0 0 0 0,0 0 0 0 0,0 0 0 0 0,1 0 0 0 0,-1 0 0 0 0,0 0 0 0 0,0 0 0 0 0,0 0 0 0 0,0 1 0 0 0,0-1 0 0 0,0 0 0 0 0,0 0 0 0 0,0 0 0 0 0,0 0 0 0 0,0 0 0 0 0,0 0 0 0 0,0 1 0 0 0,2 6 0 0 0,-2-6 0 0 0,-1 1 0 0 0,1-1 0 0 0,0 0 0 0 0,0 0 0 0 0,0 0 0 0 0,0 0 0 0 0,0 0 0 0 0,0 0 0 0 0,0 0 0 0 0,0 0 0 0 0,0 0 0 0 0,0 0 0 0 0,1 0 0 0 0,-1 0 0 0 0,0 0 0 0 0,1 0 0 0 0,-1 0 0 0 0,1 1 0 0 0,1 3 0 0 0,0-3 0 0 0,0 0 0 0 0,0 0 0 0 0,0 0 0 0 0,1 0 0 0 0,-1 0 0 0 0,1 0 0 0 0,-1-1 0 0 0,1 1 0 0 0,-1-1 0 0 0,1 0 0 0 0,0 0 0 0 0,0 0 0 0 0,0 0 0 0 0,0 0 0 0 0,0-1 0 0 0,10 1-1600 0 0,-1 0-1 0 0,0-1 0 0 0,1-1 1 0 0,-1 0-1 0 0,0-1 1 0 0,0 0-1 0 0,0-1 0 0 0,0 0 1 0 0,0-1-1 0 0,9-4 1601 0 0,-18 6 127 0 0,-1 1 0 0 0,1-1-1 0 0,0 1 1 0 0,-1-1 0 0 0,1 0-1 0 0,-1 0 1 0 0,0 0 0 0 0,2-2-127 0 0,-1 1 1054 0 0,0 0 0 0 0,-1-1 0 0 0,1 1-1 0 0,-1-1 1 0 0,0 0 0 0 0,0 0-1054 0 0,-1 2 137 0 0,0 1-1 0 0,-1-1 1 0 0,1 0-1 0 0,-1 0 1 0 0,0 0-1 0 0,1 0 1 0 0,-1 0 0 0 0,0 0-1 0 0,0 0 1 0 0,0 0-1 0 0,-1 0 1 0 0,1 0-1 0 0,0 1 1 0 0,-1-1-1 0 0,1 0 1 0 0,-1 0-1 0 0,0 0 1 0 0,1 0 0 0 0,-1 1-1 0 0,0-1 1 0 0,0 0-1 0 0,0 1 1 0 0,0-1-1 0 0,0 0 1 0 0,-1 1-1 0 0,1 0 1 0 0,0-1-1 0 0,-1 1 1 0 0,1 0 0 0 0,-1 0-1 0 0,0-1 1 0 0,1 1-1 0 0,-1 1 1 0 0,0-1-137 0 0,-1-2 234 0 0,0 2 0 0 0,-1-1 0 0 0,1 0 0 0 0,-1 1 0 0 0,1-1 0 0 0,-1 1 0 0 0,1 0 0 0 0,-1 1 0 0 0,0-1 0 0 0,1 0 0 0 0,-1 1 0 0 0,0 0 0 0 0,0 0 0 0 0,0 0 0 0 0,1 0 0 0 0,-1 1 0 0 0,-3 0-234 0 0,1 1 0 0 0,1 0 0 0 0,-1 0 0 0 0,1 0 0 0 0,0 1 0 0 0,0 0 0 0 0,0 0 0 0 0,-1 1 0 0 0,4-2 0 0 0,1-1 0 0 0,-1 1 0 0 0,1-1 0 0 0,-1 1 0 0 0,1-1 0 0 0,0 1 0 0 0,0 0 0 0 0,0-1 0 0 0,0 1 0 0 0,0 0 0 0 0,0 0 0 0 0,0 0 0 0 0,1 0 0 0 0,-1 0 0 0 0,1 0 0 0 0,-1 0 0 0 0,1 0 0 0 0,0 0 0 0 0,0 0 0 0 0,0 0 0 0 0,0 0 0 0 0,0 0 0 0 0,0 0 0 0 0,0 8 0 0 0,0-8 0 0 0,0-1 0 0 0,0 1 0 0 0,0-1 0 0 0,0 1 0 0 0,1 0 0 0 0,-1-1 0 0 0,0 1 0 0 0,1-1 0 0 0,-1 1 0 0 0,0-1 0 0 0,2 2 0 0 0,-1 1-36 0 0,1-1 0 0 0,0 1 0 0 0,1 0 0 0 0,-1-1 1 0 0,1 0-1 0 0,-1 1 0 0 0,1-1 0 0 0,1 0 36 0 0,-2-1-22 0 0,0-1 0 0 0,0 1 0 0 0,0-1 0 0 0,1 0 0 0 0,-1 1 1 0 0,1-1-1 0 0,-1-1 0 0 0,1 1 0 0 0,-1 0 0 0 0,1-1 0 0 0,-1 1 1 0 0,1-1-1 0 0,0 1 0 0 0,-1-1 22 0 0,6 0-135 0 0,0-1 1 0 0,0 1-1 0 0,-1-1 1 0 0,1 0-1 0 0,-1-1 1 0 0,1 0-1 0 0,4-2 135 0 0,29-6-9 0 0,-29 10-7 0 0,-11 0-1 0 0,-1 1 0 0 0,1-1 0 0 0,-1 0 0 0 0,1 1 0 0 0,-1-1 0 0 0,0 1-1 0 0,1 0 1 0 0,-1-1 0 0 0,0 1 0 0 0,1-1 0 0 0,-1 1 0 0 0,0-1 0 0 0,1 1-1 0 0,-1 0 1 0 0,0-1 0 0 0,0 1 0 0 0,0 0 0 0 0,0-1 0 0 0,0 1 0 0 0,0 0 0 0 0,0-1-1 0 0,0 1 1 0 0,0 0 0 0 0,0-1 0 0 0,0 1 0 0 0,0 0 17 0 0,0 2 5 0 0,2 5-5 0 0,0 0 0 0 0,0 0 0 0 0,-1 0 0 0 0,0 0 0 0 0,6 31 0 0 0,-7-36 0 0 0,1 1 0 0 0,-1-1 0 0 0,0 0 0 0 0,0 0 0 0 0,0 0 0 0 0,0 0 0 0 0,0 1 0 0 0,-1 10 0 0 0,1-4 0 0 0,-1 0 0 0 0,0 0 0 0 0,-1 0 0 0 0,0 0 0 0 0,-3 8 0 0 0,-13 31 64 0 0,17-44 106 0 0,-1-2 1 0 0,0 1-1 0 0,0 0 0 0 0,-1 0 0 0 0,1-1 0 0 0,-1 1 0 0 0,1-1 0 0 0,-1 0 0 0 0,0 0 1 0 0,-1 0-1 0 0,1 0 0 0 0,0 0 0 0 0,-4 1-170 0 0,5-2 181 0 0,-1 0 0 0 0,0-1 0 0 0,0 1 0 0 0,0-1 0 0 0,0 0 0 0 0,0 0 0 0 0,0 0 0 0 0,0 0 0 0 0,-1 0 0 0 0,1-1 0 0 0,0 1 1 0 0,0-1-1 0 0,-1 0 0 0 0,1 0 0 0 0,0 0 0 0 0,0-1 0 0 0,-1 1 0 0 0,1-1-181 0 0,-2 0 90 0 0,0 0-1 0 0,1-1 1 0 0,-1 1 0 0 0,0-1-1 0 0,1 0 1 0 0,0 0 0 0 0,-1-1 0 0 0,1 1-1 0 0,0-1 1 0 0,0 0 0 0 0,1 0-1 0 0,-1-1 1 0 0,1 1 0 0 0,-1-1 0 0 0,1 1-1 0 0,0-1 1 0 0,0 0 0 0 0,1 0-1 0 0,-1-1 1 0 0,1 1 0 0 0,-1-2-90 0 0,2 2-529 0 0,0-1 0 0 0,0 0 1 0 0,0 1-1 0 0,0-1 0 0 0,1 0 1 0 0,0 1-1 0 0,0-1 0 0 0,0 0 1 0 0,1 1-1 0 0,0-1 0 0 0,0 0 1 0 0,0 1-1 0 0,0-1 0 0 0,0 1 0 0 0,1 0 1 0 0,0-1-1 0 0,2-3 529 0 0,3-3-2047 0 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1.803"/>
    </inkml:context>
    <inkml:brush xml:id="br0">
      <inkml:brushProperty name="width" value="0.05" units="cm"/>
      <inkml:brushProperty name="height" value="0.05" units="cm"/>
      <inkml:brushProperty name="color" value="#00A0D7"/>
    </inkml:brush>
  </inkml:definitions>
  <inkml:trace contextRef="#ctx0" brushRef="#br0">0 1 10136 0 0,'0'0'464'0'0,"0"0"-10"0"0,9 14 1682 0 0,1-4-1446 0 0,0 0-1 0 0,-1 1 1 0 0,-1 0 0 0 0,3 4-690 0 0,-2-2-371 0 0,1-1 0 0 0,0-1 0 0 0,5 6 371 0 0,-12-15-3576 0 0,0 0-1260 0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2.190"/>
    </inkml:context>
    <inkml:brush xml:id="br0">
      <inkml:brushProperty name="width" value="0.05" units="cm"/>
      <inkml:brushProperty name="height" value="0.05" units="cm"/>
      <inkml:brushProperty name="color" value="#00A0D7"/>
    </inkml:brush>
  </inkml:definitions>
  <inkml:trace contextRef="#ctx0" brushRef="#br0">1 56 7944 0 0,'1'-3'4208'0'0,"2"8"-3760"0"0,1 0 0 0 0,0 0 0 0 0,0 0 0 0 0,0 0 0 0 0,1-1 0 0 0,-1 1 0 0 0,3 0-448 0 0,-4-3 0 0 0,-3-2-2 0 0,0 0 1 0 0,1 0 0 0 0,-1 0 0 0 0,0 0 0 0 0,0 0 0 0 0,0 0 0 0 0,0 0 0 0 0,1 0 0 0 0,-1 0 0 0 0,0 0 0 0 0,0 0 0 0 0,0 0 0 0 0,1 0 0 0 0,-1 0 0 0 0,0 0 0 0 0,0 0 0 0 0,0 0 0 0 0,0 0 0 0 0,1 0 0 0 0,-1 0 0 0 0,0 0-1 0 0,0 0 1 0 0,0 0 0 0 0,0 0 0 0 0,1-1 0 0 0,-1 1 0 0 0,0 0 0 0 0,0 0 0 0 0,0 0 0 0 0,0 0 0 0 0,0 0 0 0 0,0-1 0 0 0,1 1 0 0 0,-1 0 0 0 0,0 0 0 0 0,0 0 0 0 0,0 0 0 0 0,0-1 0 0 0,0 1 0 0 0,0 0 0 0 0,0 0 0 0 0,0 0-1 0 0,0 0 1 0 0,0-1 0 0 0,0 1 0 0 0,0 0 0 0 0,0 0 0 0 0,0 0 0 0 0,0-1 0 0 0,0 1 0 0 0,0 0 0 0 0,0 0 0 0 0,0 0 0 0 0,0 0 0 0 0,0-1 0 0 0,0 1 0 0 0,0 0 0 0 0,0 0 0 0 0,-1 0 1 0 0,-2-10-132 0 0,3 10 123 0 0,-9-12-321 0 0,-7-11 475 0 0,15 22-151 0 0,1 0 0 0 0,0 0-1 0 0,-1 1 1 0 0,1-1 0 0 0,0 0 0 0 0,-1 0 0 0 0,1 0 0 0 0,0 0-1 0 0,0 0 1 0 0,0 0 0 0 0,0 0 0 0 0,0 0 0 0 0,0 1-1 0 0,0-1 1 0 0,0 0 0 0 0,0 0 0 0 0,0 0 0 0 0,0 0-1 0 0,1 0 1 0 0,-1 0 0 0 0,0 0 0 0 0,1 1 0 0 0,-1-1 0 0 0,1-1 6 0 0,1 0-291 0 0,-1 1 1 0 0,1-1 0 0 0,0 0 0 0 0,0 0 0 0 0,0 1-1 0 0,0-1 1 0 0,1 1 0 0 0,-1 0 0 0 0,0-1 0 0 0,1 1 290 0 0,1-1-994 0 0,-3 1-318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3.315"/>
    </inkml:context>
    <inkml:brush xml:id="br0">
      <inkml:brushProperty name="width" value="0.05" units="cm"/>
      <inkml:brushProperty name="height" value="0.05" units="cm"/>
      <inkml:brushProperty name="color" value="#00A0D7"/>
    </inkml:brush>
  </inkml:definitions>
  <inkml:trace contextRef="#ctx0" brushRef="#br0">56 124 2304 0 0,'0'-2'654'0'0,"0"0"0"0"0,-1 1 0 0 0,1-1 1 0 0,0 1-1 0 0,0-1 0 0 0,-1 1 0 0 0,1-1 0 0 0,-1 1 1 0 0,0-1-1 0 0,1 1 0 0 0,-1 0 0 0 0,0-1 0 0 0,0 1-654 0 0,0-1 393 0 0,0 1-1 0 0,0 0 0 0 0,0 0 1 0 0,0 0-1 0 0,0 0 0 0 0,-1 0 1 0 0,1 0-1 0 0,0 0 1 0 0,-1 0-1 0 0,1 0 0 0 0,-2 0-392 0 0,3 1 66 0 0,-1-1-1 0 0,0 1 1 0 0,0 0-1 0 0,0-1 1 0 0,0 1-1 0 0,1 0 0 0 0,-1 0 1 0 0,0 0-1 0 0,0 0 1 0 0,0 0-1 0 0,0 0 1 0 0,0 0-1 0 0,0 0 0 0 0,1 0 1 0 0,-1 0-1 0 0,0 0 1 0 0,0 1-1 0 0,0-1 1 0 0,0 0-1 0 0,1 1 1 0 0,-1-1-1 0 0,0 1 0 0 0,0-1 1 0 0,1 0-1 0 0,-1 1 1 0 0,0 0-1 0 0,1-1 1 0 0,-1 1-1 0 0,0-1 1 0 0,1 1-1 0 0,-1 0 0 0 0,1-1 1 0 0,-1 1-1 0 0,1 0 1 0 0,-1 0-1 0 0,1-1 1 0 0,0 1-1 0 0,-1 0 0 0 0,1 0 1 0 0,0 0-1 0 0,0 0 1 0 0,-1 0-66 0 0,0 4 6 0 0,0 0 0 0 0,0 0-1 0 0,1 0 1 0 0,-1 1 0 0 0,1-1 0 0 0,0 0 0 0 0,0 0 0 0 0,1 1 0 0 0,0 2-6 0 0,0-6-2 0 0,-1 0 0 0 0,0-1 1 0 0,1 1-1 0 0,0-1 0 0 0,-1 1 0 0 0,1-1 1 0 0,0 1-1 0 0,0-1 0 0 0,-1 1 1 0 0,1-1-1 0 0,0 0 0 0 0,1 1 1 0 0,-1-1-1 0 0,0 0 0 0 0,0 0 1 0 0,0 0-1 0 0,1 0 0 0 0,-1 0 0 0 0,0 0 1 0 0,1 0-1 0 0,-1 0 0 0 0,1 0 1 0 0,0-1-1 0 0,-1 1 0 0 0,1-1 1 0 0,-1 1-1 0 0,1-1 0 0 0,0 0 1 0 0,-1 1-1 0 0,1-1 0 0 0,0 0 0 0 0,0 0 2 0 0,0 0-1 0 0,-1-1-1 0 0,1 1 0 0 0,-1 0 1 0 0,0-1-1 0 0,1 1 0 0 0,-1-1 0 0 0,0 1 1 0 0,1-1-1 0 0,-1 0 0 0 0,0 1 0 0 0,0-1 1 0 0,0 0-1 0 0,0 0 0 0 0,0 0 0 0 0,1 0 1 0 0,-2 0-1 0 0,1 0 0 0 0,0 0 1 0 0,0 0-1 0 0,0-1 0 0 0,0 1 0 0 0,-1 0 1 0 0,1 0-1 0 0,-1-1 0 0 0,1 1 0 0 0,-1-1 1 0 0,1 1-1 0 0,-1 0 0 0 0,0-1 0 0 0,0 1 1 0 0,1-1-1 0 0,-1 0 2 0 0,0-3 18 0 0,1 1 1 0 0,-1 0-1 0 0,0-1 0 0 0,0 1 1 0 0,0 0-1 0 0,-1-1 0 0 0,0 1 1 0 0,1 0-1 0 0,-2-1 0 0 0,1-1-18 0 0,-3-3 12 0 0,6 14 23 0 0,7 14-18 0 0,-8-17-14 0 0,0-1 0 0 0,0 1 0 0 0,0-1 0 0 0,1 0 0 0 0,-1 1-1 0 0,0-1 1 0 0,1 0 0 0 0,-1 0 0 0 0,1 0 0 0 0,0 0 0 0 0,-1 0 0 0 0,1 0-1 0 0,0 0 1 0 0,-1-1 0 0 0,1 1 0 0 0,0-1 0 0 0,0 1 0 0 0,0-1-1 0 0,0 0 1 0 0,-1 1 0 0 0,1-1 0 0 0,0 0 0 0 0,0 0 0 0 0,0-1-1 0 0,0 1 1 0 0,0 0 0 0 0,-1-1 0 0 0,1 1 0 0 0,0-1 0 0 0,0 1-1 0 0,0-1 1 0 0,-1 0 0 0 0,1 0 0 0 0,0 1 0 0 0,0-2-3 0 0,0 1-14 0 0,-1 0 1 0 0,1 1 0 0 0,-1-1-1 0 0,1 0 1 0 0,-1-1-1 0 0,1 1 1 0 0,-1 0-1 0 0,0 0 1 0 0,0-1 0 0 0,1 1-1 0 0,-1 0 1 0 0,0-1-1 0 0,0 0 1 0 0,0 1-1 0 0,-1-1 1 0 0,1 1 0 0 0,0-1-1 0 0,-1 0 1 0 0,1 1-1 0 0,-1-1 1 0 0,1 0-1 0 0,-1 0 1 0 0,0 0 0 0 0,0 1-1 0 0,1-1 1 0 0,-1 0-1 0 0,-1 0 1 0 0,1 0-1 0 0,0 1 1 0 0,0-1 0 0 0,-1 0-1 0 0,1 0 1 0 0,-1 1-1 0 0,1-1 1 0 0,-1 0-1 0 0,0 0 14 0 0,-2-3 261 0 0,0 1 0 0 0,0-1 0 0 0,-1 1 0 0 0,1-1-1 0 0,-3-1-260 0 0,6 6 208 0 0,0 0-20 0 0,0 0-84 0 0,0 0-30 0 0,0 0-10 0 0,11 17 297 0 0,-8-14-414 0 0,0-1 0 0 0,0 1 0 0 0,1-1 0 0 0,0 0 0 0 0,-1 0 1 0 0,1 0-1 0 0,0-1 0 0 0,0 1 0 0 0,2 0 53 0 0,-4-2 5 0 0,-1 1-1 0 0,1-1 1 0 0,0 0 0 0 0,-1 0-1 0 0,1 0 1 0 0,-1 0 0 0 0,1 0-1 0 0,-1 0 1 0 0,1 0 0 0 0,-1 0-1 0 0,1-1 1 0 0,0 1-5 0 0,-1 0-8 0 0,0-1 0 0 0,0 1 0 0 0,-1-1 0 0 0,1 1 0 0 0,0-1-1 0 0,-1 1 1 0 0,1-1 0 0 0,0 1 0 0 0,-1-1 0 0 0,1 1 0 0 0,-1-1 0 0 0,1 0 0 0 0,-1 1 0 0 0,1-1-1 0 0,-1 0 1 0 0,0 0 0 0 0,1 1 0 0 0,-1-1 0 0 0,0 0 0 0 0,1 0 0 0 0,-1 1 0 0 0,0-1 0 0 0,0 0-1 0 0,0 0 9 0 0,1-4-48 0 0,-1 0 0 0 0,0 0 0 0 0,0 0 0 0 0,0 0 0 0 0,0 0 0 0 0,-1 1 0 0 0,0-1 0 0 0,0 0 0 0 0,-2-3 48 0 0,-1-11-8 0 0,4 17 23 0 0,0 4 8 0 0,0 0-1 0 0,1-1 1 0 0,-1 1 0 0 0,1 0-1 0 0,-1-1 1 0 0,1 1-1 0 0,0 0 1 0 0,0-1 0 0 0,0 1-1 0 0,-1-1 1 0 0,1 1 0 0 0,1-1-1 0 0,-1 0 1 0 0,0 1-1 0 0,0-1 1 0 0,1 0 0 0 0,-1 0-1 0 0,0 0 1 0 0,1 0 0 0 0,-1 0-1 0 0,1 0 1 0 0,1 1-23 0 0,-1-1-1 0 0,1 1 0 0 0,0-1 1 0 0,0 0-1 0 0,0 0 0 0 0,0 0 1 0 0,0 0-1 0 0,0 0 0 0 0,0-1 0 0 0,1 0 1 0 0,-1 1-1 0 0,0-1 0 0 0,2 0 1 0 0,-3-1-78 0 0,0 1 0 0 0,0 0-1 0 0,0-1 1 0 0,0 0 0 0 0,0 1-1 0 0,0-1 1 0 0,0 0 0 0 0,0 0-1 0 0,0 0 1 0 0,-1 0 0 0 0,1 0-1 0 0,0-1 1 0 0,0 1 0 0 0,0-2 78 0 0,12-15-3561 0 0,-11 13-1877 0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3.675"/>
    </inkml:context>
    <inkml:brush xml:id="br0">
      <inkml:brushProperty name="width" value="0.05" units="cm"/>
      <inkml:brushProperty name="height" value="0.05" units="cm"/>
      <inkml:brushProperty name="color" value="#00A0D7"/>
    </inkml:brush>
  </inkml:definitions>
  <inkml:trace contextRef="#ctx0" brushRef="#br0">61 5 9528 0 0,'0'0'432'0'0,"0"0"-4"0"0,-19-3 1929 0 0,16 2-2045 0 0,1 1 0 0 0,-1 0-1 0 0,1 0 1 0 0,-1 0 0 0 0,1 0 0 0 0,-1 0 0 0 0,1 0-1 0 0,-1 1 1 0 0,1-1 0 0 0,0 1 0 0 0,-1-1 0 0 0,1 1 0 0 0,-1 0-1 0 0,1 0 1 0 0,-2 1-312 0 0,4-2 161 0 0,0 0-1 0 0,0 5-36 0 0,1-1 0 0 0,0 1-1 0 0,0-1 1 0 0,0 1 0 0 0,0-1 0 0 0,1 0-1 0 0,0 1 1 0 0,0-1 0 0 0,0 0-1 0 0,0 0 1 0 0,0 0 0 0 0,1-1-1 0 0,0 1 1 0 0,2 2-124 0 0,9 9 77 0 0,1 0 0 0 0,12 9-77 0 0,-13-13 154 0 0,-2 0-168 0 0,-3-4 37 0 0,-1 0 0 0 0,0 1 0 0 0,-1 0 0 0 0,1 0 0 0 0,-1 0 0 0 0,-1 1 0 0 0,3 4-23 0 0,5 8-653 0 0,-14-20-438 0 0,0-1-368 0 0,0 0-68 0 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4.029"/>
    </inkml:context>
    <inkml:brush xml:id="br0">
      <inkml:brushProperty name="width" value="0.05" units="cm"/>
      <inkml:brushProperty name="height" value="0.05" units="cm"/>
      <inkml:brushProperty name="color" value="#00A0D7"/>
    </inkml:brush>
  </inkml:definitions>
  <inkml:trace contextRef="#ctx0" brushRef="#br0">1 46 6448 0 0,'0'0'498'0'0,"18"-12"9333"0"0,0 0-7140 0 0,14-8-4257 0 0,-30 19 679 0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4.405"/>
    </inkml:context>
    <inkml:brush xml:id="br0">
      <inkml:brushProperty name="width" value="0.05" units="cm"/>
      <inkml:brushProperty name="height" value="0.05" units="cm"/>
      <inkml:brushProperty name="color" value="#00A0D7"/>
    </inkml:brush>
  </inkml:definitions>
  <inkml:trace contextRef="#ctx0" brushRef="#br0">0 0 10136 0 0,'15'0'5577'0'0,"-14"1"-5400"0"0,0-1 1 0 0,0 1-1 0 0,0 0 0 0 0,-1-1 1 0 0,1 1-1 0 0,0 0 0 0 0,0 0 0 0 0,0-1 1 0 0,-1 1-1 0 0,1 0 0 0 0,0 0 1 0 0,-1 0-1 0 0,1 0 0 0 0,0 0 0 0 0,-1 0-177 0 0,2 2 83 0 0,39 51 1337 0 0,-10-16-2680 0 0,-13-11-3887 0 0,-14-22-649 0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4.814"/>
    </inkml:context>
    <inkml:brush xml:id="br0">
      <inkml:brushProperty name="width" value="0.05" units="cm"/>
      <inkml:brushProperty name="height" value="0.05" units="cm"/>
      <inkml:brushProperty name="color" value="#00A0D7"/>
    </inkml:brush>
  </inkml:definitions>
  <inkml:trace contextRef="#ctx0" brushRef="#br0">18 0 456 0 0,'-1'13'11628'0'0,"-5"7"-8899"0"0,0 6-2852 0 0,4-16 477 0 0,1-8-333 0 0,1-1-1 0 0,-1 1 0 0 0,1 0 1 0 0,0 0-1 0 0,0 0 1 0 0,-1-1-1 0 0,1 1 1 0 0,0 0-1 0 0,1 0 1 0 0,-1 0-1 0 0,0-1 1 0 0,0 1-1 0 0,1 0 1 0 0,-1 0-1 0 0,1-1 1 0 0,0 2-21 0 0,-1-2 9 0 0,1-1 0 0 0,-1 1 0 0 0,1-1 0 0 0,-1 1 0 0 0,1-1 0 0 0,-1 1 0 0 0,1-1 0 0 0,-1 0 0 0 0,1 1 1 0 0,0-1-1 0 0,-1 0 0 0 0,1 1 0 0 0,-1-1 0 0 0,1 0 0 0 0,0 0 0 0 0,-1 0 0 0 0,1 0 0 0 0,0 0 0 0 0,-1 1 1 0 0,1-1-1 0 0,0 0 0 0 0,-1 0 0 0 0,1-1 0 0 0,0 1 0 0 0,-1 0 0 0 0,1 0 0 0 0,0 0 0 0 0,-1 0 0 0 0,1-1 1 0 0,0 1-1 0 0,-1 0-9 0 0,22-8 1012 0 0,-20 7-892 0 0,12-5-282 0 0,0-1 0 0 0,0 0 1 0 0,-1-1-1 0 0,0-1 0 0 0,0-1 162 0 0,-9 7-881 0 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5.181"/>
    </inkml:context>
    <inkml:brush xml:id="br0">
      <inkml:brushProperty name="width" value="0.05" units="cm"/>
      <inkml:brushProperty name="height" value="0.05" units="cm"/>
      <inkml:brushProperty name="color" value="#00A0D7"/>
    </inkml:brush>
  </inkml:definitions>
  <inkml:trace contextRef="#ctx0" brushRef="#br0">7 1 5984 0 0,'-1'0'250'0'0,"1"0"0"0"0,0 0 0 0 0,-1 1 1 0 0,1-1-1 0 0,0 0 0 0 0,-1 0 0 0 0,1 0 0 0 0,0 1 1 0 0,-1-1-1 0 0,1 0 0 0 0,0 1 0 0 0,0-1 0 0 0,-1 0 0 0 0,1 0 1 0 0,0 1-1 0 0,0-1 0 0 0,0 0 0 0 0,0 1 0 0 0,-1-1 1 0 0,1 1-1 0 0,0-1 0 0 0,0 0 0 0 0,0 1 0 0 0,0-1 1 0 0,0 0-1 0 0,0 1 0 0 0,0-1 0 0 0,0 1-250 0 0,3 14 2796 0 0,11 15-1523 0 0,-13-29-936 0 0,3 7 41 0 0,1-1-1 0 0,0 0 0 0 0,0 0 1 0 0,0-1-1 0 0,1 0 0 0 0,5 6-377 0 0,-6-9-295 0 0,-1 1 0 0 0,1-1 1 0 0,-1 0-1 0 0,6 2 295 0 0,-5-3-1358 0 0,-1 0 1 0 0,1 0-1 0 0,0-1 0 0 0,0 0 1 0 0,4 1 1357 0 0,-5-1-5052 0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5.519"/>
    </inkml:context>
    <inkml:brush xml:id="br0">
      <inkml:brushProperty name="width" value="0.05" units="cm"/>
      <inkml:brushProperty name="height" value="0.05" units="cm"/>
      <inkml:brushProperty name="color" value="#00A0D7"/>
    </inkml:brush>
  </inkml:definitions>
  <inkml:trace contextRef="#ctx0" brushRef="#br0">42 69 11520 0 0,'0'0'528'0'0,"0"0"-16"0"0,6 16 3598 0 0,16 12-1240 0 0,-19-24-2977 0 0,0-1-1 0 0,1 1 1 0 0,-1-1-1 0 0,1 0 1 0 0,0 0 0 0 0,0-1-1 0 0,0 1 1 0 0,0-1 0 0 0,1 0-1 0 0,-1 1 108 0 0,-3-3-379 0 0,-1 0-737 0 0,0 0-3074 0 0,0 0-1319 0 0</inkml:trace>
  <inkml:trace contextRef="#ctx0" brushRef="#br0" timeOffset="1">11 0 2760 0 0,'0'0'248'0'0,"-2"2"-248"0"0,1 0 0 0 0,-1 0 0 0 0,0 0 2080 0 0,0 0 360 0 0,1-1 80 0 0,1-1 8 0 0,0 2-1752 0 0,0-2-352 0 0,0 2-72 0 0,0-2-4072 0 0,0 0-824 0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5.955"/>
    </inkml:context>
    <inkml:brush xml:id="br0">
      <inkml:brushProperty name="width" value="0.05" units="cm"/>
      <inkml:brushProperty name="height" value="0.05" units="cm"/>
      <inkml:brushProperty name="color" value="#00A0D7"/>
    </inkml:brush>
  </inkml:definitions>
  <inkml:trace contextRef="#ctx0" brushRef="#br0">86 6 9904 0 0,'0'0'222'0'0,"-19"-5"5430"0"0,16 5-5465 0 0,0 0-1 0 0,-1 1 0 0 0,1-1 1 0 0,0 1-1 0 0,1 0 1 0 0,-1 0-1 0 0,0 0 1 0 0,0 1-1 0 0,0-1 0 0 0,0 0 1 0 0,1 1-1 0 0,-1 0 1 0 0,1 0-1 0 0,0 0 1 0 0,-1 0-1 0 0,1 0 0 0 0,0 0 1 0 0,0 1-1 0 0,0-1 1 0 0,0 1-1 0 0,1-1 1 0 0,-1 1-1 0 0,1 0 0 0 0,-2 2-186 0 0,2-3-19 0 0,0 0-1 0 0,1 0 1 0 0,-1 0-1 0 0,1-1 1 0 0,-1 1-1 0 0,1 0 1 0 0,0 0-1 0 0,-1 0 1 0 0,1 0-1 0 0,0 0 1 0 0,0 0-1 0 0,0 0 1 0 0,1 0-1 0 0,-1 0 1 0 0,0 0-1 0 0,1 0 1 0 0,-1 0-1 0 0,1 0 1 0 0,0-1-1 0 0,0 1 1 0 0,0 0-1 0 0,0 0 1 0 0,0-1-1 0 0,0 1 1 0 0,0 0-1 0 0,0-1 1 0 0,0 1-1 0 0,1-1 1 0 0,-1 0-1 0 0,1 1 1 0 0,-1-1-1 0 0,1 0 1 0 0,0 0-1 0 0,-1 0 1 0 0,1 0-1 0 0,0 0 1 0 0,0 0-1 0 0,1 0 20 0 0,0 0 14 0 0,-1-1 0 0 0,1 1-1 0 0,0-1 1 0 0,-1 0-1 0 0,1 0 1 0 0,0 0 0 0 0,-1 0-1 0 0,1 0 1 0 0,0 0-1 0 0,-1-1 1 0 0,1 1-1 0 0,0-1 1 0 0,-1 0 0 0 0,1 0-1 0 0,-1 0 1 0 0,1 0-1 0 0,-1 0 1 0 0,0-1 0 0 0,1 1-1 0 0,-1-1 1 0 0,2-1-14 0 0,2-1-506 0 0,-1-1 1 0 0,1 0-1 0 0,-1 0 1 0 0,0-1-1 0 0,0 0 1 0 0,-1 1-1 0 0,3-5 506 0 0,-4 5-5962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52.767"/>
    </inkml:context>
    <inkml:brush xml:id="br0">
      <inkml:brushProperty name="width" value="0.05" units="cm"/>
      <inkml:brushProperty name="height" value="0.05" units="cm"/>
      <inkml:brushProperty name="color" value="#E71224"/>
    </inkml:brush>
  </inkml:definitions>
  <inkml:trace contextRef="#ctx0" brushRef="#br0">28 69 4144 0 0,'-2'-1'-964'0'0,"-2"-6"12457"0"0,3 6-9960 0 0,2 0-1495 0 0,0 1 0 0 0,0 0 1 0 0,0-1-1 0 0,0 1 0 0 0,0 0 0 0 0,0 0 0 0 0,0 0 0 0 0,0-1 1 0 0,0 1-1 0 0,0 0 0 0 0,0 0 0 0 0,0 1 0 0 0,0-1 0 0 0,0 0 0 0 0,0 0 1 0 0,0 0-1 0 0,0 1-38 0 0,8 0 336 0 0,60-8 883 0 0,-39-3-983 0 0,-29 10-208 0 0,-1-1 0 0 0,1 1-1 0 0,0 0 1 0 0,0-1-1 0 0,0 1 1 0 0,0-1 0 0 0,-1 1-1 0 0,1-1 1 0 0,0 1 0 0 0,0-1-1 0 0,-1 1 1 0 0,1-1 0 0 0,0 0-1 0 0,-1 1 1 0 0,1-1-1 0 0,-1 0 1 0 0,1 0 0 0 0,-1 0-1 0 0,1 1 1 0 0,-1-1 0 0 0,0 0-1 0 0,1 0 1 0 0,-1 0 0 0 0,0 0-1 0 0,0 0 1 0 0,0 0-1 0 0,1 0 1 0 0,-1 1 0 0 0,0-1-1 0 0,0-1-27 0 0,-1 1 76 0 0,1 0 0 0 0,-1 0 0 0 0,1 0 0 0 0,-1 0 0 0 0,0 0 0 0 0,0 1 0 0 0,1-1 0 0 0,-1 0 0 0 0,0 0 0 0 0,0 0 0 0 0,0 1 1 0 0,0-1-1 0 0,0 0 0 0 0,0 1 0 0 0,0-1 0 0 0,0 1 0 0 0,0-1 0 0 0,0 1 0 0 0,0 0 0 0 0,0-1 0 0 0,0 1 0 0 0,0 0 0 0 0,0 0 0 0 0,0-1 0 0 0,0 1 0 0 0,-1 0 0 0 0,1 0 0 0 0,-1 1-76 0 0,-2-2-19 0 0,0 2 0 0 0,0-1 0 0 0,0 0 0 0 0,0 1 0 0 0,-1 0 0 0 0,1-1 0 0 0,-1 2 19 0 0,-5 2 0 0 0,-3 0 0 0 0,-1 2 0 0 0,-8 5 0 0 0,19-10 0 0 0,0 1 0 0 0,0-1 0 0 0,0 1 0 0 0,1 0 0 0 0,-1 0 0 0 0,0 1 0 0 0,1-1 0 0 0,0 0 0 0 0,0 1 0 0 0,-1 0 0 0 0,2-1 0 0 0,-1 1 0 0 0,0 0 0 0 0,0 1 0 0 0,1-2 1 0 0,0 0-1 0 0,0 0 0 0 0,0 1 0 0 0,1-1 0 0 0,-1 0 1 0 0,1 1-1 0 0,-1-1 0 0 0,1 1 0 0 0,0-1 1 0 0,0 0-1 0 0,0 1 0 0 0,0-1 0 0 0,1 1 0 0 0,-1-1 1 0 0,1 1-1 0 0,-1-1 0 0 0,1 0 0 0 0,0 0 1 0 0,0 1-1 0 0,1 0-1 0 0,-1-1 0 0 0,1 1 0 0 0,0-1 1 0 0,0 0-1 0 0,0 0 0 0 0,0 0 0 0 0,0 0 1 0 0,0 0-1 0 0,1 0 0 0 0,-1 0 0 0 0,1-1 1 0 0,-1 0-1 0 0,1 1 0 0 0,0-1 1 0 0,7 3 10 0 0,0-1-1 0 0,0 0 1 0 0,0 0 0 0 0,0-1-1 0 0,0-1 1 0 0,1 0-1 0 0,-1 0 1 0 0,4-1-10 0 0,35-3 136 0 0,-32 2-148 0 0,-1 0 0 0 0,0 0 0 0 0,11 3 12 0 0,-25-2 5 0 0,-1 0 1 0 0,1 0-1 0 0,-1 1 0 0 0,1-1 1 0 0,0 1-1 0 0,-1-1 0 0 0,0 1 1 0 0,1-1-1 0 0,-1 1 0 0 0,1 0 1 0 0,-1 0-1 0 0,0 0 0 0 0,1 0 1 0 0,-1 0-1 0 0,0 0 0 0 0,0 0 1 0 0,0 0-1 0 0,0 0 0 0 0,0 1 1 0 0,1-1-6 0 0,-2 0-116 0 0,0 0 28 0 0,1 1 97 0 0,0-1 135 0 0,0-13 3428 0 0,2-21-3504 0 0,-2 22-145 0 0,1 1 0 0 0,0-1 0 0 0,1 1 0 0 0,0 0 0 0 0,0 0 0 0 0,1 0 0 0 0,1 0 0 0 0,3-5 77 0 0,-7 12-38 0 0,1 0-1 0 0,0 1 1 0 0,0-1-1 0 0,0 1 1 0 0,0-1-1 0 0,0 1 1 0 0,0 0-1 0 0,1 0 1 0 0,-1 0-1 0 0,1 0 1 0 0,-1 0-1 0 0,1 1 1 0 0,0-1-1 0 0,0 1 1 0 0,0-1-1 0 0,0 1 1 0 0,0 0-1 0 0,0 0 1 0 0,0 1-1 0 0,0-1 1 0 0,0 1-1 0 0,1-1 1 0 0,-1 1-1 0 0,0 0 1 0 0,0 0-1 0 0,0 0 1 0 0,0 1-1 0 0,1-1 1 0 0,-1 1-1 0 0,2 0 39 0 0,-2 0 76 0 0,-1 0-1 0 0,1 0 0 0 0,0 0 0 0 0,0 1 1 0 0,-1-1-1 0 0,1 1 0 0 0,-1-1 1 0 0,1 1-1 0 0,-1 0 0 0 0,1 0 0 0 0,-1 0 1 0 0,0 0-1 0 0,0 1 0 0 0,0-1 0 0 0,-1 0 1 0 0,1 1-1 0 0,0 0 0 0 0,-1-1 1 0 0,0 1-1 0 0,1 0 0 0 0,-1 0 0 0 0,0-1 1 0 0,0 1-1 0 0,-1 0 0 0 0,1 0 1 0 0,-1 1-76 0 0,11 72 1362 0 0,-10-73-1509 0 0,0 0-1 0 0,1 1 1 0 0,-1-1 0 0 0,1 0-1 0 0,0 0 1 0 0,0 0-1 0 0,0-1 1 0 0,0 1 0 0 0,1 0 147 0 0,-3-2-930 0 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6.472"/>
    </inkml:context>
    <inkml:brush xml:id="br0">
      <inkml:brushProperty name="width" value="0.05" units="cm"/>
      <inkml:brushProperty name="height" value="0.05" units="cm"/>
      <inkml:brushProperty name="color" value="#00A0D7"/>
    </inkml:brush>
  </inkml:definitions>
  <inkml:trace contextRef="#ctx0" brushRef="#br0">1 0 11976 0 0,'0'0'546'0'0,"0"0"-10"0"0,0 1-344 0 0,0 1 140 0 0,0 1 1 0 0,0-1-1 0 0,1 1 0 0 0,0-1 0 0 0,-1 1 0 0 0,1-1 0 0 0,0 0 0 0 0,0 1 0 0 0,0-1 0 0 0,0 0 1 0 0,1 1-1 0 0,0-1-332 0 0,20 26 45 0 0,-6-9 17 0 0,-8-7 774 0 0,-3-4-666 0 0,0-1-1 0 0,0 0 1 0 0,6 6-170 0 0,-10-12-52 0 0,0 0 1 0 0,0 1-1 0 0,0-1 1 0 0,0 0 0 0 0,0 0-1 0 0,0-1 1 0 0,0 1-1 0 0,1 0 1 0 0,-1 0-1 0 0,0-1 1 0 0,1 1-1 0 0,-1-1 1 0 0,1 1-1 0 0,-1-1 1 0 0,0 1-1 0 0,1-1 1 0 0,-1 0 0 0 0,1 0-1 0 0,-1 0 1 0 0,1 0-1 0 0,-1 0 1 0 0,1 0-1 0 0,-1 0 1 0 0,1 0 51 0 0,-1-1-28 0 0,0 1 0 0 0,1-1 1 0 0,-1 0-1 0 0,0 0 0 0 0,0 1 1 0 0,0-1-1 0 0,-1 0 0 0 0,1 0 1 0 0,0 0-1 0 0,0 0 0 0 0,0 0 1 0 0,-1 0-1 0 0,1 0 0 0 0,0 0 1 0 0,-1-1-1 0 0,1 1 0 0 0,-1 0 1 0 0,0 0-1 0 0,1 0 0 0 0,-1-1 1 0 0,0 1-1 0 0,0 0 0 0 0,1 0 1 0 0,-1-1-1 0 0,0 0 28 0 0,-1-35-455 0 0,1 35 465 0 0,-1-5-18 0 0,0 0 1 0 0,0 0 0 0 0,0-1 0 0 0,-1 1 0 0 0,-1 0 0 0 0,1 0 7 0 0,2 7 173 0 0,0 0-21 0 0,0 0-7 0 0,0 0 6 0 0,6 23 524 0 0,-5-22-636 0 0,-1 1 0 0 0,1-1 1 0 0,0 1-1 0 0,0-1 0 0 0,-1 1 1 0 0,1-1-1 0 0,0 0 0 0 0,1 1 1 0 0,-1-1-1 0 0,0 0 0 0 0,0 0 0 0 0,0 0 1 0 0,1 0-1 0 0,-1 0 0 0 0,1 0 1 0 0,-1 0-1 0 0,0 0 0 0 0,1-1 1 0 0,0 1-1 0 0,-1 0-39 0 0,2-1 51 0 0,0 1 0 0 0,-1-1 0 0 0,1 0 0 0 0,0 0 0 0 0,0 0 0 0 0,-1 0 0 0 0,1 0 0 0 0,0-1 1 0 0,-1 1-1 0 0,1-1 0 0 0,2 0-51 0 0,7-4-555 0 0,-1 1 1 0 0,1-2 0 0 0,-1 0-1 0 0,0 0 1 0 0,0-1 554 0 0,-7 4-543 0 0,2-1-475 0 0,0 0-6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10:19:57.397"/>
    </inkml:context>
    <inkml:brush xml:id="br0">
      <inkml:brushProperty name="width" value="0.05" units="cm"/>
      <inkml:brushProperty name="height" value="0.05" units="cm"/>
      <inkml:brushProperty name="color" value="#00A0D7"/>
    </inkml:brush>
  </inkml:definitions>
  <inkml:trace contextRef="#ctx0" brushRef="#br0">9 159 13648 0 0,'0'0'306'0'0,"0"0"46"0"0,0 0 23 0 0,0 0-43 0 0,12 4 2366 0 0,-10-5-2640 0 0,0 1-1 0 0,-1-1 0 0 0,1 0 1 0 0,-1 0-1 0 0,1 1 1 0 0,-1-1-1 0 0,0 0 0 0 0,1 0 1 0 0,-1 0-1 0 0,0-1 0 0 0,1 1 1 0 0,-1 0-1 0 0,0 0 0 0 0,0-1 1 0 0,0 1-1 0 0,0 0 0 0 0,-1-1 1 0 0,1 1-1 0 0,0-1 0 0 0,0 1 1 0 0,-1-1-1 0 0,1 0 0 0 0,-1 0-57 0 0,2-3 10 0 0,0 0 0 0 0,-1 0 0 0 0,0-1 0 0 0,0 1 0 0 0,0-1 0 0 0,-1-3-10 0 0,0 8 9 0 0,0 1 0 0 0,0-1 0 0 0,1 0 0 0 0,-1 0 0 0 0,0 0 0 0 0,-1 0 0 0 0,1 0-1 0 0,0 1 1 0 0,0-1 0 0 0,0 0 0 0 0,0 0 0 0 0,-1 0 0 0 0,1 0 0 0 0,0 1 0 0 0,-1-1 0 0 0,1 0 0 0 0,-1 0 0 0 0,1 1 0 0 0,-1-1 0 0 0,1 0 0 0 0,-1 1-1 0 0,1-1 1 0 0,-1 1 0 0 0,0-1 0 0 0,1 0 0 0 0,-1 1 0 0 0,0-1 0 0 0,1 1 0 0 0,-1 0 0 0 0,0-1 0 0 0,0 1 0 0 0,0 0 0 0 0,1-1 0 0 0,-1 1-1 0 0,0 0 1 0 0,0 0 0 0 0,0 0 0 0 0,0 0 0 0 0,1 0 0 0 0,-2 0-9 0 0,1 0 0 0 0,-1 0 0 0 0,1 0 0 0 0,-1 1 0 0 0,1-1 0 0 0,-1 1 0 0 0,1-1 0 0 0,0 1 0 0 0,-1 0 0 0 0,1-1 0 0 0,0 1 0 0 0,-1 0 0 0 0,1 0 0 0 0,0 0 0 0 0,0 0 0 0 0,0 0 0 0 0,0 0 0 0 0,0 1 0 0 0,0-1 0 0 0,0 0 0 0 0,0 0 0 0 0,0 1 0 0 0,0 0 0 0 0,0 2-8 0 0,-1-1-1 0 0,1 1 0 0 0,0 0 0 0 0,0-1 0 0 0,1 1 1 0 0,-1 0-1 0 0,1 0 0 0 0,0-1 0 0 0,0 1 0 0 0,0 0 1 0 0,0 0-1 0 0,1-1 0 0 0,0 1 0 0 0,0 2 9 0 0,0-4-14 0 0,-1 0-1 0 0,1-1 1 0 0,-1 1-1 0 0,1 0 1 0 0,0 0-1 0 0,0 0 1 0 0,0-1-1 0 0,0 1 1 0 0,0 0-1 0 0,1-1 1 0 0,-1 1-1 0 0,0-1 1 0 0,1 0-1 0 0,-1 1 1 0 0,1-1-1 0 0,-1 0 1 0 0,1 0-1 0 0,0 0 1 0 0,-1 0-1 0 0,1 0 1 0 0,0 0-1 0 0,0-1 1 0 0,0 1-1 0 0,0 0 1 0 0,0-1-1 0 0,0 0 1 0 0,1 1 14 0 0,4-1-9 0 0,-1 0 1 0 0,0 0-1 0 0,0-1 1 0 0,1 0-1 0 0,-1 0 1 0 0,0 0-1 0 0,0-1 0 0 0,0 0 1 0 0,0 0-1 0 0,4-3 9 0 0,-9 5 1 0 0,0-1 1 0 0,0 1-1 0 0,0-1 0 0 0,0 0 0 0 0,0 1 0 0 0,0-1 0 0 0,0 0 0 0 0,0 0 0 0 0,0 0 0 0 0,-1 0 0 0 0,1 0 0 0 0,0 0 0 0 0,-1 0 0 0 0,1 0 0 0 0,0 0 0 0 0,-1 0 0 0 0,0 0 0 0 0,1-1-1 0 0,4-24 177 0 0,-2 8-2 0 0,-3 18-172 0 0,0 0 1 0 0,0 0-1 0 0,0 0 0 0 0,0-1 0 0 0,0 1 0 0 0,0 0 1 0 0,0 0-1 0 0,0 0 0 0 0,0 0 0 0 0,1-1 1 0 0,-1 1-1 0 0,0 0 0 0 0,0 0 0 0 0,0 0 0 0 0,0 0 1 0 0,0 0-1 0 0,0 0 0 0 0,0-1 0 0 0,0 1 0 0 0,0 0 1 0 0,1 0-1 0 0,-1 0 0 0 0,0 0 0 0 0,0 0 1 0 0,0 0-1 0 0,0 0 0 0 0,0 0 0 0 0,0 0 0 0 0,1 0 1 0 0,-1 0-1 0 0,0-1 0 0 0,0 1 0 0 0,0 0 1 0 0,0 0-1 0 0,1 0 0 0 0,-1 0 0 0 0,0 0-3 0 0,5 5-172 0 0,-5-5 227 0 0,1 1 0 0 0,-1-1 1 0 0,0 1-1 0 0,1-1 0 0 0,-1 1 1 0 0,1-1-1 0 0,-1 1 0 0 0,1-1 1 0 0,-1 1-1 0 0,1-1 0 0 0,-1 0 1 0 0,1 1-1 0 0,0-1 0 0 0,-1 0 1 0 0,1 0-1 0 0,-1 1 0 0 0,1-1 1 0 0,0 0-1 0 0,-1 0 0 0 0,1 0 1 0 0,0 0-1 0 0,-1 0 0 0 0,1 0 1 0 0,0 0-56 0 0,-1 0 34 0 0,0 0 0 0 0,0-1 0 0 0,0 1 0 0 0,0 0 0 0 0,0 0 0 0 0,0-1 0 0 0,0 1 1 0 0,0 0-1 0 0,0-1 0 0 0,0 1 0 0 0,0 0 0 0 0,0-1 0 0 0,0 1 0 0 0,0 0 0 0 0,0-1 0 0 0,0 1 1 0 0,0 0-1 0 0,0-1 0 0 0,0 1 0 0 0,0 0 0 0 0,0-1 0 0 0,-1 1 0 0 0,1 0 0 0 0,0 0 0 0 0,0-1 1 0 0,0 1-1 0 0,-1 0 0 0 0,1 0-34 0 0,-6-11-52 0 0,5 10 103 0 0,-1-3-42 0 0,0 1-1 0 0,0-1 1 0 0,0 0-1 0 0,1 0 1 0 0,0 0 0 0 0,-1 0-1 0 0,2 0 1 0 0,-1 0-1 0 0,0 0 1 0 0,1 0-1 0 0,-1 0 1 0 0,1-4-9 0 0,1 6 67 0 0,-1 0-1 0 0,0 0 1 0 0,1 1 0 0 0,-1-1 0 0 0,1 0-1 0 0,0 0 1 0 0,0 1 0 0 0,0-1 0 0 0,-1 0-1 0 0,1 1 1 0 0,1-1 0 0 0,-1 1 0 0 0,0-1-1 0 0,0 1 1 0 0,1 0 0 0 0,-1-1 0 0 0,0 1 0 0 0,1 0-1 0 0,-1 0 1 0 0,1 0 0 0 0,0 0 0 0 0,-1 0-1 0 0,1 0 1 0 0,0 1 0 0 0,0-1 0 0 0,-1 1-1 0 0,1-1 1 0 0,0 1 0 0 0,1-1-67 0 0,0 1 6 0 0,0-1 0 0 0,1 1 0 0 0,-1-1-1 0 0,0 1 1 0 0,0 0 0 0 0,0 0 0 0 0,0 1 0 0 0,0-1 0 0 0,0 1 0 0 0,0-1 0 0 0,0 1-1 0 0,0 0 1 0 0,0 0 0 0 0,0 0 0 0 0,-1 1 0 0 0,1-1 0 0 0,0 0 0 0 0,-1 1-1 0 0,1 0 1 0 0,-1 0 0 0 0,1 0 0 0 0,-1 0-6 0 0,6 6-44 0 0,-1 1-1 0 0,1-1 1 0 0,-2 1-1 0 0,1 1 1 0 0,1 3 44 0 0,-1-1-202 0 0,0-5-4382 0 0,-6-6 2984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34.293"/>
    </inkml:context>
    <inkml:brush xml:id="br0">
      <inkml:brushProperty name="width" value="0.05" units="cm"/>
      <inkml:brushProperty name="height" value="0.05" units="cm"/>
      <inkml:brushProperty name="color" value="#E71224"/>
    </inkml:brush>
  </inkml:definitions>
  <inkml:trace contextRef="#ctx0" brushRef="#br0">1 57 4608 0 0,'0'0'353'0'0,"0"0"9"0"0,0 0 897 0 0,0 0 423 0 0,0 0 80 0 0,0 0-96 0 0,3-5 1456 0 0,-1 2-273 0 0,-2 3-2465 0 0,0 0 0 0 0,0 0-2 0 0,0 0-12 0 0,0 0-2 0 0,0-10 0 0 0,3-17-173 0 0,-1 17-42 0 0,-2 9 13 0 0,0 4 87 0 0,-2 32 232 0 0,1-23 57 0 0,0 1-1 0 0,2 12-541 0 0,2 68 1128 0 0,-2-20-1435 0 0,2-42 678 0 0,3 9-371 0 0,1 16 1 0 0,-5-37-1528 0 0,0-9-2806 0 0,-2-10-2150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34.955"/>
    </inkml:context>
    <inkml:brush xml:id="br0">
      <inkml:brushProperty name="width" value="0.05" units="cm"/>
      <inkml:brushProperty name="height" value="0.05" units="cm"/>
      <inkml:brushProperty name="color" value="#E71224"/>
    </inkml:brush>
  </inkml:definitions>
  <inkml:trace contextRef="#ctx0" brushRef="#br0">286 3 920 0 0,'0'0'407'0'0,"0"0"1371"0"0,0 0 601 0 0,0 0 117 0 0,0 0-198 0 0,13-3 6769 0 0,-13 6-8925 0 0,-1 0 1 0 0,1-1 0 0 0,-1 0 0 0 0,1 1-1 0 0,-1-1 1 0 0,0 1 0 0 0,0-1-1 0 0,0 0 1 0 0,0 1 0 0 0,-2 1-143 0 0,-17 23 716 0 0,11-14-717 0 0,-2 2 205 0 0,-1-1-1 0 0,0 0 0 0 0,0 0 0 0 0,-1-1 0 0 0,-1-1 1 0 0,-1 0-1 0 0,1-1 0 0 0,-2-1 0 0 0,1 0 0 0 0,-2 0-203 0 0,-12 4-216 0 0,0 0-1 0 0,-1-2 217 0 0,24-9-125 0 0,5-3 120 0 0,0 1 1 0 0,0-1-1 0 0,0 1 0 0 0,0-1 0 0 0,0 1 1 0 0,0-1-1 0 0,0 0 0 0 0,0 1 1 0 0,0-1-1 0 0,0 0 0 0 0,0 0 1 0 0,-1 0 4 0 0,2 0-70 0 0,0 0-3 0 0,0 0-18 0 0,12-6 414 0 0,-10 6-331 0 0,0-1 0 0 0,1 1 0 0 0,-1-1 0 0 0,0 1 1 0 0,0 0-1 0 0,0 0 0 0 0,0 0 0 0 0,0 0 0 0 0,1 0 0 0 0,-1 0 0 0 0,0 1 0 0 0,0-1 0 0 0,0 1 1 0 0,0-1-1 0 0,0 1 0 0 0,0 0 0 0 0,0 0 8 0 0,4 2-293 0 0,-1 0-1 0 0,0 1 1 0 0,0 0 0 0 0,0 0-1 0 0,0 1 294 0 0,0-1 134 0 0,19 18 315 0 0,-13-12-388 0 0,0 0-1 0 0,0-1 1 0 0,0 0 0 0 0,1-1-1 0 0,6 3-60 0 0,-9-7-4 0 0,0 0-1 0 0,0-1 1 0 0,1 0-1 0 0,-1 0 0 0 0,1-1 1 0 0,0 0-1 0 0,0-1 5 0 0,24 1-3425 0 0,-25-2-3469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35.640"/>
    </inkml:context>
    <inkml:brush xml:id="br0">
      <inkml:brushProperty name="width" value="0.05" units="cm"/>
      <inkml:brushProperty name="height" value="0.05" units="cm"/>
      <inkml:brushProperty name="color" value="#E71224"/>
    </inkml:brush>
  </inkml:definitions>
  <inkml:trace contextRef="#ctx0" brushRef="#br0">171 67 9416 0 0,'0'0'430'0'0,"0"0"-8"0"0,0-12 523 0 0,-3-1 2726 0 0,3 11-3363 0 0,-1 0 1 0 0,1 0 0 0 0,0 0 0 0 0,-1 0 0 0 0,1 0 0 0 0,-1 0 0 0 0,0 0 0 0 0,0 0-1 0 0,0-1-308 0 0,0 2 117 0 0,0-1 0 0 0,0 1 0 0 0,0-1 0 0 0,0 1 0 0 0,0 0 0 0 0,0-1 0 0 0,-1 1 0 0 0,1 0 0 0 0,0 0 0 0 0,-1 0 0 0 0,1 0 0 0 0,-1 0 0 0 0,1 1 0 0 0,-1-1 0 0 0,1 0 0 0 0,-1 1 1 0 0,1-1-1 0 0,-1 1 0 0 0,0-1 0 0 0,0 1 0 0 0,1 0 0 0 0,-1-1-117 0 0,-1 2 53 0 0,0-1 1 0 0,1 0 0 0 0,-1 1 0 0 0,0 0-1 0 0,1 0 1 0 0,-1-1 0 0 0,1 1 0 0 0,-1 1 0 0 0,1-1-1 0 0,-1 0 1 0 0,1 1 0 0 0,0-1 0 0 0,-2 2-54 0 0,-24 13 524 0 0,21-13-357 0 0,1 1 0 0 0,-1 0 0 0 0,-2 2-167 0 0,7-4-10 0 0,1-1-1 0 0,-1 1 1 0 0,0 0-1 0 0,0-1 1 0 0,1 1-1 0 0,-1 0 1 0 0,1 0 0 0 0,0 0-1 0 0,-1 1 1 0 0,1-1-1 0 0,0 0 1 0 0,0 2 10 0 0,-3 6-195 0 0,2-5 238 0 0,0 1 0 0 0,0 1 0 0 0,0-1 0 0 0,0 0 0 0 0,1 0 0 0 0,0 1 0 0 0,1-1 0 0 0,-1 1-1 0 0,1-1 1 0 0,1 5-43 0 0,0-3-1 0 0,-1-6 0 0 0,0 1 0 0 0,0-1 0 0 0,1 0 0 0 0,-1 0 0 0 0,1 0 0 0 0,-1 0 0 0 0,1 0 0 0 0,0 0 0 0 0,0 0 0 0 0,-1 0-1 0 0,1 0 1 0 0,1-1 0 0 0,-1 1 0 0 0,0 0 1 0 0,1 0-30 0 0,-1 0-1 0 0,1 0 1 0 0,-1 0-1 0 0,1-1 0 0 0,0 1 1 0 0,-1 0-1 0 0,1-1 1 0 0,0 1-1 0 0,0-1 0 0 0,0 0 1 0 0,1 0-1 0 0,-1 0 1 0 0,0 0-1 0 0,0 0 1 0 0,1 0-1 0 0,-1 0 0 0 0,1 0 31 0 0,0-1 0 0 0,-1 1 0 0 0,1-1 0 0 0,-1 0 0 0 0,1 0 0 0 0,-1 1 0 0 0,1-1 0 0 0,-1-1 0 0 0,1 1 0 0 0,-1 0 0 0 0,1-1 0 0 0,-1 1 0 0 0,0-1 0 0 0,1 0 0 0 0,0 0 0 0 0,1-1 18 0 0,0 1 0 0 0,-1-1 0 0 0,1 0 1 0 0,-1-1-1 0 0,0 1 0 0 0,1 0 0 0 0,-1-1 0 0 0,0 0 0 0 0,0 0 0 0 0,-1 0 0 0 0,1 0 0 0 0,0 0 0 0 0,0-1-18 0 0,1-4-80 0 0,-1 1 0 0 0,1-1-1 0 0,-1 1 1 0 0,0-1 0 0 0,-1 0 0 0 0,0 0-1 0 0,0 0 1 0 0,-1 0 0 0 0,0-1 0 0 0,0 1-1 0 0,-1-8 81 0 0,-1 11-68 0 0,-1 7-10 0 0,-1 7-61 0 0,2-3 219 0 0,0 0 0 0 0,0 0 0 0 0,1 0 0 0 0,0 0 0 0 0,0 0 0 0 0,0 0 0 0 0,1 0 1 0 0,1 3-81 0 0,0 1 483 0 0,0 0 0 0 0,1 0 0 0 0,1 0 0 0 0,3 6-483 0 0,-6-14 63 0 0,0 0-72 0 0,-1 1 0 0 0,2-1 0 0 0,-1 0 0 0 0,0 0 0 0 0,0 0 0 0 0,1 0 0 0 0,-1 0 0 0 0,1 0 0 0 0,-1-1 0 0 0,1 1 0 0 0,0 0 0 0 0,0-1 0 0 0,1 2 9 0 0,0-2-195 0 0,-1 1 0 0 0,1 0 0 0 0,0 0 1 0 0,0-1-1 0 0,0 0 0 0 0,-1 1 0 0 0,1-1 1 0 0,1 0-1 0 0,-1-1 0 0 0,3 2 195 0 0,-5-2-228 0 0,1-1-1 0 0,-1 1 1 0 0,1 0-1 0 0,-1 0 0 0 0,1 0 1 0 0,0-1-1 0 0,-1 1 1 0 0,1-1-1 0 0,-1 1 1 0 0,0-1-1 0 0,1 0 0 0 0,-1 0 1 0 0,1 1-1 0 0,-1-1 1 0 0,0 0-1 0 0,0 0 1 0 0,0 0-1 0 0,1 0 0 0 0,-1-1 1 0 0,0 1-1 0 0,0 0 1 0 0,0 0-1 0 0,-1-1 1 0 0,2 0 228 0 0,7-13-1962 0 0,-1 1-12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36.006"/>
    </inkml:context>
    <inkml:brush xml:id="br0">
      <inkml:brushProperty name="width" value="0.05" units="cm"/>
      <inkml:brushProperty name="height" value="0.05" units="cm"/>
      <inkml:brushProperty name="color" value="#E71224"/>
    </inkml:brush>
  </inkml:definitions>
  <inkml:trace contextRef="#ctx0" brushRef="#br0">12 0 2304 0 0,'0'0'449'0'0,"0"0"1049"0"0,0 0 460 0 0,0 0 91 0 0,0 0-87 0 0,0 0-452 0 0,0 0-196 0 0,0 0-40 0 0,0 0-98 0 0,0 0-377 0 0,0 0-167 0 0,0 0-31 0 0,-2 6 952 0 0,-3 30 231 0 0,3 23-1130 0 0,0-36-669 0 0,1 0 0 0 0,2 1-1 0 0,1 9 16 0 0,0-6 25 0 0,3 15-83 0 0,-4-37 113 0 0,0-1 0 0 0,0 0 0 0 0,1 1 0 0 0,-1-1 1 0 0,1 0-1 0 0,0 0 0 0 0,0 0 0 0 0,1 1-55 0 0,5 10 368 0 0,-8-13-521 0 0,1 0-1 0 0,-1 0 1 0 0,1-1 0 0 0,0 1 0 0 0,-1-1 0 0 0,1 1 0 0 0,0 0-1 0 0,0-1 1 0 0,0 0 0 0 0,0 1 0 0 0,1-1 0 0 0,-1 0 0 0 0,0 1 0 0 0,0-1-1 0 0,1 0 1 0 0,-1 0 0 0 0,1 0 0 0 0,-1 0 0 0 0,2 0 153 0 0,3 1-1530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36.508"/>
    </inkml:context>
    <inkml:brush xml:id="br0">
      <inkml:brushProperty name="width" value="0.05" units="cm"/>
      <inkml:brushProperty name="height" value="0.05" units="cm"/>
      <inkml:brushProperty name="color" value="#E71224"/>
    </inkml:brush>
  </inkml:definitions>
  <inkml:trace contextRef="#ctx0" brushRef="#br0">26 56 1376 0 0,'0'0'523'0'0,"0"0"1658"0"0,0 0 731 0 0,-2 1 2136 0 0,-7 6-694 0 0,9-7-4251 0 0,0 1 0 0 0,0 0-1 0 0,0 0 1 0 0,0-1 0 0 0,0 1 0 0 0,1 0-1 0 0,-1-1 1 0 0,0 1 0 0 0,1 0 0 0 0,-1 0 0 0 0,0-1-1 0 0,1 1 1 0 0,-1-1 0 0 0,1 1 0 0 0,-1 0-1 0 0,0-1 1 0 0,1 1 0 0 0,0-1 0 0 0,-1 1-1 0 0,1-1-102 0 0,1 2 106 0 0,0-1 1 0 0,0 0-1 0 0,0 0 0 0 0,0 0 0 0 0,0 0 0 0 0,0-1 0 0 0,2 1-106 0 0,2 1 197 0 0,1-1 0 0 0,0 0 1 0 0,-1 0-1 0 0,5-1-197 0 0,-6 0 24 0 0,1-1 0 0 0,-1 1 0 0 0,0-1 1 0 0,0 0-1 0 0,0 0 0 0 0,0-1 0 0 0,0 1 0 0 0,0-1 1 0 0,0 0-1 0 0,0-1 0 0 0,-1 1 0 0 0,1-1 0 0 0,1-2-24 0 0,-4 4 8 0 0,-1 1-1 0 0,0-1 1 0 0,1-1-1 0 0,-1 1 1 0 0,0 0-1 0 0,0 0 1 0 0,0 0 0 0 0,0-1-1 0 0,0 1 1 0 0,0 0-1 0 0,0-1 1 0 0,0 1-1 0 0,-1-1 1 0 0,1 1-1 0 0,0-1 1 0 0,-1 1-1 0 0,1-1 1 0 0,-1 0-8 0 0,2-6-8 0 0,-1 7 11 0 0,-1 0-1 0 0,0 1 1 0 0,0-1 0 0 0,0 0-1 0 0,0 1 1 0 0,0-1-1 0 0,0 0 1 0 0,0 1-1 0 0,0-1 1 0 0,0 0-1 0 0,-1 0 1 0 0,1 1-1 0 0,0-1 1 0 0,0 0-1 0 0,-1 1 1 0 0,1-1 0 0 0,0 1-1 0 0,-1-1 1 0 0,1 0-1 0 0,0 1 1 0 0,-1-1-1 0 0,1 1 1 0 0,-1-1-3 0 0,-11-9 180 0 0,12 9-173 0 0,-2 0-8 0 0,0 1 1 0 0,0-1 0 0 0,1 0-1 0 0,-1 0 1 0 0,0 1 0 0 0,0-1-1 0 0,0 1 1 0 0,0 0 0 0 0,0-1-1 0 0,0 1 1 0 0,0 0 0 0 0,0 0-1 0 0,0 0 1 0 0,0 1-1 0 0,0-1 1 0 0,0 0 0 0 0,0 1-1 0 0,0-1 1 0 0,1 1 0 0 0,-1 0-1 0 0,-1 0 1 0 0,-7 3 63 0 0,0 0 0 0 0,1 1 0 0 0,-5 4-63 0 0,7-5 117 0 0,3-1-17 0 0,-1 0-1 0 0,1 0 0 0 0,0 1 0 0 0,-1-1 1 0 0,2 1-1 0 0,-1 0 0 0 0,0 1 1 0 0,1-1-1 0 0,0 1 0 0 0,0-1 0 0 0,-1 3-99 0 0,2-3 75 0 0,0 0-1 0 0,0 0 1 0 0,1 0 0 0 0,-1 0-1 0 0,1 0 1 0 0,0 0-1 0 0,0 1 1 0 0,1-1-1 0 0,-1 0 1 0 0,1 0 0 0 0,0 1-1 0 0,0-1 1 0 0,1 0-1 0 0,0 4-74 0 0,-1-4 0 0 0,1-1 0 0 0,0 1 0 0 0,0 0 0 0 0,1 0 0 0 0,-1-1 0 0 0,1 1 0 0 0,0-1 0 0 0,0 1 0 0 0,0-1 0 0 0,0 0 0 0 0,1 0 0 0 0,-1 0 0 0 0,1 0 0 0 0,0 0 0 0 0,0-1 0 0 0,2 3 0 0 0,4 2 27 0 0,-6-4-2 0 0,0 0-1 0 0,0 0 0 0 0,0-1 1 0 0,0 0-1 0 0,0 1 0 0 0,0-1 1 0 0,1-1-1 0 0,-1 1 0 0 0,1 0 0 0 0,-1-1 1 0 0,1 1-1 0 0,0-1 0 0 0,0 0 1 0 0,-1-1-1 0 0,1 1 0 0 0,1 0-24 0 0,-2-1-92 0 0,38-2-1123 0 0,-37 1-611 0 0,1 0 0 0 0,0 0 1 0 0,0 0-1 0 0,2-2 1826 0 0,5-2-6437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6.699"/>
    </inkml:context>
    <inkml:brush xml:id="br0">
      <inkml:brushProperty name="width" value="0.05" units="cm"/>
      <inkml:brushProperty name="height" value="0.05" units="cm"/>
      <inkml:brushProperty name="color" value="#E71224"/>
    </inkml:brush>
  </inkml:definitions>
  <inkml:trace contextRef="#ctx0" brushRef="#br0">2 0 5528 0 0,'0'0'422'0'0,"2"0"1103"0"0,5 3 7548 0 0,-6-2-9320 0 0,0 7 732 0 0,-1 0 1 0 0,0 0 0 0 0,0 0-1 0 0,-1 0 1 0 0,0 0-1 0 0,0 1-485 0 0,0-5 125 0 0,-2 23 254 0 0,1-1 0 0 0,1 1-1 0 0,2 12-378 0 0,-2 7 204 0 0,0-3-334 0 0,0-33 47 0 0,1-3-3937 0 0,0-7-2058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37.004"/>
    </inkml:context>
    <inkml:brush xml:id="br0">
      <inkml:brushProperty name="width" value="0.05" units="cm"/>
      <inkml:brushProperty name="height" value="0.05" units="cm"/>
      <inkml:brushProperty name="color" value="#E71224"/>
    </inkml:brush>
  </inkml:definitions>
  <inkml:trace contextRef="#ctx0" brushRef="#br0">0 0 9504 0 0,'0'0'432'0'0,"0"0"-6"0"0,0 0-95 0 0,0 4 3186 0 0,2 56 2086 0 0,1 2-4769 0 0,1-1-526 0 0,-4-60-233 0 0,0-1-10 0 0,0 0 2 0 0,0 0 10 0 0,0 0 3 0 0,0 0 0 0 0,0 0-28 0 0,0 0-117 0 0,0 0-51 0 0,7-12-139 0 0,-5 6 233 0 0,1-1-1 0 0,-1 1 0 0 0,0-1 0 0 0,0-3 23 0 0,4-11-213 0 0,17-47-131 0 0,-21 66 324 0 0,-1-1 0 0 0,1 1-1 0 0,0-1 1 0 0,0 1-1 0 0,0 0 1 0 0,0 0 0 0 0,0 0-1 0 0,0 0 1 0 0,1 0 0 0 0,-1 1-1 0 0,1-1 1 0 0,-1 1-1 0 0,1 0 1 0 0,2-2 20 0 0,-3 3 35 0 0,1-1-1 0 0,-1 1 1 0 0,0-1-1 0 0,1 1 1 0 0,-1 0-1 0 0,0 0 1 0 0,1 0-1 0 0,-1 0 1 0 0,1 0-1 0 0,-1 0 1 0 0,0 1-1 0 0,1-1 1 0 0,-1 1 0 0 0,0 0-1 0 0,0 0 1 0 0,0 0-1 0 0,1 0 1 0 0,-1 0-1 0 0,0 0 1 0 0,0 0-1 0 0,0 1 1 0 0,0-1-1 0 0,-1 1 1 0 0,1-1-1 0 0,0 1 1 0 0,-1 0-1 0 0,1-1 1 0 0,-1 1-1 0 0,1 0 1 0 0,-1 0 0 0 0,0 0-1 0 0,0 1 1 0 0,0-1-1 0 0,0 0 1 0 0,0 0-1 0 0,0 0 1 0 0,-1 1-1 0 0,1-1 1 0 0,-1 0-1 0 0,0 3-34 0 0,2 22-28 0 0,-3 16 28 0 0,1-12 44 0 0,0-28-78 0 0,0 0 0 0 0,1-1 0 0 0,-1 1 0 0 0,1-1-1 0 0,0 0 1 0 0,0 1 0 0 0,0-1 0 0 0,0 1 0 0 0,0-1 0 0 0,0 0-1 0 0,0 0 1 0 0,1 0 0 0 0,-1 0 0 0 0,1 0 0 0 0,0 0 0 0 0,0 0-1 0 0,0 0 35 0 0,-1-1-420 0 0,1 1 1 0 0,-1-1-1 0 0,1 0 0 0 0,-1 0 0 0 0,1 0 0 0 0,0-1 0 0 0,-1 1 0 0 0,1 0 0 0 0,0 0 420 0 0,5 0-1407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37.657"/>
    </inkml:context>
    <inkml:brush xml:id="br0">
      <inkml:brushProperty name="width" value="0.05" units="cm"/>
      <inkml:brushProperty name="height" value="0.05" units="cm"/>
      <inkml:brushProperty name="color" value="#E71224"/>
    </inkml:brush>
  </inkml:definitions>
  <inkml:trace contextRef="#ctx0" brushRef="#br0">157 214 9008 0 0,'0'0'80'0'0,"1"-1"-1"0"0,0 1 1 0 0,0-1 0 0 0,0 1 0 0 0,0-1 0 0 0,-1 1 0 0 0,1-1-1 0 0,0 1 1 0 0,0-1 0 0 0,-1 0 0 0 0,1 1 0 0 0,-1-1 0 0 0,1 0-1 0 0,0 1 1 0 0,-1-1 0 0 0,1 0 0 0 0,-1 0 0 0 0,0 0 0 0 0,1 1-1 0 0,-1-1 1 0 0,0 0 0 0 0,1 0 0 0 0,-1 0 0 0 0,0 0 0 0 0,0 0-1 0 0,0 0 1 0 0,0 0 0 0 0,0 0 0 0 0,0 0 0 0 0,0 1 0 0 0,0-1-1 0 0,0 0 1 0 0,0 0 0 0 0,0 0 0 0 0,-1 0 0 0 0,1 0 0 0 0,0 0-1 0 0,-1 0 1 0 0,1 1 0 0 0,-1-1 0 0 0,1 0-80 0 0,-6-11 2719 0 0,6 11-2579 0 0,0 0 0 0 0,0 0 0 0 0,0 1 0 0 0,0-1 0 0 0,-1 0 0 0 0,1 0 0 0 0,0 1 0 0 0,-1-1 0 0 0,1 0 0 0 0,-1 0 0 0 0,1 1 0 0 0,-1-1 0 0 0,1 0 0 0 0,-1 1 0 0 0,1-1 0 0 0,-1 1 0 0 0,0-1 0 0 0,1 1 0 0 0,-1-1 0 0 0,0 1 0 0 0,1-1 0 0 0,-1 1 0 0 0,0 0 0 0 0,0-1 0 0 0,0 1 0 0 0,1 0 0 0 0,-1 0-1 0 0,0-1 1 0 0,0 1 0 0 0,0 0-140 0 0,-3-1 188 0 0,-1 1 0 0 0,1-1-1 0 0,-1 1 1 0 0,1 0 0 0 0,-1 0 0 0 0,1 0-1 0 0,-1 1 1 0 0,1 0 0 0 0,-1 0-1 0 0,1 0 1 0 0,0 0 0 0 0,-1 1-1 0 0,1-1 1 0 0,0 1 0 0 0,0 0-1 0 0,0 0 1 0 0,0 1 0 0 0,1-1 0 0 0,-1 1-1 0 0,0 0 1 0 0,1 0 0 0 0,0 0-188 0 0,-2 1 120 0 0,1 1 1 0 0,0-1 0 0 0,0 1 0 0 0,0 0-1 0 0,1 0 1 0 0,0 0 0 0 0,0 0 0 0 0,0 0-1 0 0,0 2-120 0 0,0-1 55 0 0,1 0 0 0 0,0 0-1 0 0,0 0 1 0 0,1 0 0 0 0,0 0 0 0 0,0 0-1 0 0,0 1 1 0 0,1-1 0 0 0,0 0 0 0 0,0 0-1 0 0,0 1 1 0 0,1-1 0 0 0,0 0 0 0 0,0 0-1 0 0,1 1 1 0 0,-1-1 0 0 0,1 0-1 0 0,1-1 1 0 0,-1 1 0 0 0,2 2-55 0 0,-3-6 2 0 0,1 0 0 0 0,-1 0 0 0 0,0-1 0 0 0,1 1 0 0 0,0 0 0 0 0,-1-1 0 0 0,1 1 0 0 0,0-1 0 0 0,-1 0 0 0 0,1 0 0 0 0,0 1 0 0 0,0-1 0 0 0,0 0 0 0 0,0-1 0 0 0,0 1 0 0 0,1 0 0 0 0,-1 0 0 0 0,0-1-2 0 0,3 1 0 0 0,1 0-1 0 0,-1 0 1 0 0,0 0-1 0 0,1-1 1 0 0,-1 0-1 0 0,5 0 1 0 0,-8-1-2 0 0,1 1 0 0 0,0-1 0 0 0,0 0 0 0 0,-1 0 0 0 0,1 0 0 0 0,-1 0 0 0 0,3-2 2 0 0,7-2-372 0 0,-8 3 187 0 0,-1-1-1 0 0,1 1 1 0 0,-1-1 0 0 0,1 0 0 0 0,-1 0 0 0 0,0 0 0 0 0,0 0 0 0 0,2-3 185 0 0,-1 1-101 0 0,1 0 86 0 0,-1-1 0 0 0,0 1 0 0 0,-1-1 1 0 0,1 0-1 0 0,-1 0 0 0 0,0 0 0 0 0,-1-1 0 0 0,1 1 0 0 0,-1 0 0 0 0,0-2 15 0 0,2-12-136 0 0,-1-1 1 0 0,1-12 135 0 0,2-12-113 0 0,-4 24-211 0 0,-1 0-1 0 0,0 0 1 0 0,-2-10 324 0 0,0-4-510 0 0,1 31 510 0 0,0 2 0 0 0,0 0 0 0 0,0 1 0 0 0,0-1 0 0 0,0 0 0 0 0,-1 1 0 0 0,1-1 0 0 0,0 0 0 0 0,-1 0 0 0 0,0 1 0 0 0,1 0 0 0 0,0 1 0 0 0,0 0 0 0 0,0 0 0 0 0,0-1 0 0 0,0 1 0 0 0,0 0 0 0 0,0 0 0 0 0,0-1 0 0 0,0 1 0 0 0,0 0 0 0 0,-1 0 0 0 0,1-1 0 0 0,0 1 0 0 0,0 0 0 0 0,0 0 0 0 0,0 0 0 0 0,-1-1 0 0 0,1 1 0 0 0,0 0 0 0 0,0 0 0 0 0,0 0 0 0 0,-1 0 0 0 0,1-1 0 0 0,0 1 0 0 0,0 0 0 0 0,-1 0 0 0 0,1 0 0 0 0,0 0 0 0 0,0 0 0 0 0,-1 0 0 0 0,1 0 0 0 0,0 0 0 0 0,0 0 0 0 0,-1 0 0 0 0,1 0 0 0 0,0 0 0 0 0,-1 0 0 0 0,1 0 0 0 0,0 0 0 0 0,0 0 0 0 0,-1 0 0 0 0,1 0 0 0 0,0 0 0 0 0,0 0 0 0 0,-1 0 0 0 0,1 0 0 0 0,0 0 0 0 0,-1 1 0 0 0,-6 5 0 0 0,6-3 123 0 0,0 0 0 0 0,0-1 0 0 0,1 1 0 0 0,-1 0 0 0 0,1 0 0 0 0,0 0 0 0 0,-1-1 0 0 0,1 1-1 0 0,0 0 1 0 0,1 0 0 0 0,-1 0-123 0 0,8 105 608 0 0,-7-100-608 0 0,12 75 5 0 0,-10-69-5 0 0,0 0 1 0 0,1 1 0 0 0,1-1 0 0 0,4 7-1 0 0,-9-20-200 0 0,1 0-1 0 0,-1 1 1 0 0,1-1-1 0 0,0 0 1 0 0,-1 0-1 0 0,1 0 1 0 0,0 0-1 0 0,0 0 1 0 0,0 0-1 0 0,0 0 1 0 0,0 0-1 0 0,0 0 1 0 0,0 0-1 0 0,0-1 1 0 0,0 1 0 0 0,0 0-1 0 0,0-1 1 0 0,0 1-1 0 0,1-1 1 0 0,-1 1-1 0 0,0-1 1 0 0,0 1-1 0 0,1-1 1 0 0,-1 0-1 0 0,0 0 1 0 0,0 0-1 0 0,1 0 1 0 0,-1 0-1 0 0,0 0 1 0 0,1 0-1 0 0,-1 0 1 0 0,0 0-1 0 0,1 0 1 0 0,-1-1-1 0 0,0 1 1 0 0,0-1-1 0 0,1 1 1 0 0,0-1 200 0 0,9-4-2029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2:38.508"/>
    </inkml:context>
    <inkml:brush xml:id="br0">
      <inkml:brushProperty name="width" value="0.05" units="cm"/>
      <inkml:brushProperty name="height" value="0.05" units="cm"/>
      <inkml:brushProperty name="color" value="#E71224"/>
    </inkml:brush>
  </inkml:definitions>
  <inkml:trace contextRef="#ctx0" brushRef="#br0">1 91 3224 0 0,'0'0'547'0'0,"0"0"1086"0"0,6 8 7424 0 0,-3-6-8771 0 0,0 0 0 0 0,0 0 0 0 0,0-1 0 0 0,0 1 0 0 0,0-1 0 0 0,0 0 0 0 0,0 0-1 0 0,1 0 1 0 0,-1 0 0 0 0,0-1 0 0 0,0 1 0 0 0,1-1 0 0 0,-1 0 0 0 0,1 0 0 0 0,-1 0 0 0 0,2 0-286 0 0,2-2 132 0 0,-1 1-1 0 0,1-1 1 0 0,-1 0-1 0 0,1 0 1 0 0,-1 0-1 0 0,0-1 1 0 0,4-2-132 0 0,-8 3 17 0 0,0 1 0 0 0,0-1 1 0 0,0 1-1 0 0,0-1 0 0 0,0 0 1 0 0,-1 0-1 0 0,1 1 0 0 0,-1-1 1 0 0,1 0-1 0 0,-1-1-17 0 0,0 1 11 0 0,0 1 0 0 0,0 0 0 0 0,0-1 0 0 0,-1 1 0 0 0,1-1 0 0 0,-1 1 0 0 0,1-1 0 0 0,-1 1 0 0 0,0-1 0 0 0,1 1 0 0 0,-1-1 0 0 0,0 0 0 0 0,0 1 0 0 0,0-1 0 0 0,0-1-11 0 0,-1 1 19 0 0,1 0 0 0 0,-1 0 0 0 0,0 0-1 0 0,1 0 1 0 0,-1 0 0 0 0,0 0-1 0 0,0 0 1 0 0,-1 0-19 0 0,2 1 13 0 0,-1 0 0 0 0,0 1 0 0 0,0-1 0 0 0,1 0 0 0 0,-1 1 0 0 0,0-1 0 0 0,0 0 0 0 0,0 1 0 0 0,0-1 0 0 0,0 1 0 0 0,0 0 0 0 0,0-1 0 0 0,0 1 0 0 0,0 0 0 0 0,0-1 0 0 0,0 1 0 0 0,0 0 0 0 0,0 0-13 0 0,-3 0 84 0 0,1 0 0 0 0,0 0 0 0 0,-1 0 0 0 0,1 0 0 0 0,0 1-1 0 0,0-1 1 0 0,-1 1 0 0 0,1 0 0 0 0,0 0 0 0 0,0 1 0 0 0,0-1-1 0 0,0 0 1 0 0,0 1 0 0 0,0 0 0 0 0,1-1 0 0 0,-1 1 0 0 0,0 1-1 0 0,1-1 1 0 0,-2 1-84 0 0,0 1 97 0 0,1 0 0 0 0,-1 1 0 0 0,1-1 0 0 0,0 1 0 0 0,0-1 0 0 0,0 1 0 0 0,0 0 0 0 0,1 0 0 0 0,0 0 0 0 0,0 0 0 0 0,0 2-97 0 0,1-3 23 0 0,0 0 0 0 0,1 0 0 0 0,-1 0 0 0 0,1 0 0 0 0,0 0 0 0 0,0 0 0 0 0,0 0 0 0 0,1 0 0 0 0,0 0 0 0 0,-1 0 0 0 0,1-1 0 0 0,1 1 0 0 0,-1 0 0 0 0,0 0 0 0 0,1-1 0 0 0,0 1 0 0 0,0-1 0 0 0,0 1 0 0 0,1 0-23 0 0,1 1 27 0 0,0 0-1 0 0,0 0 1 0 0,0-1 0 0 0,1 0-1 0 0,-1 0 1 0 0,1 0-1 0 0,0-1 1 0 0,0 1 0 0 0,1-1-1 0 0,-1 0 1 0 0,1-1-1 0 0,2 2-26 0 0,-2-2-15 0 0,-1-1 0 0 0,1 1 0 0 0,0-1 0 0 0,0 0 0 0 0,0 0 0 0 0,0 0 0 0 0,0-1 0 0 0,0 0 0 0 0,0 0 0 0 0,0-1 0 0 0,0 1 0 0 0,0-1 0 0 0,0-1 0 0 0,0 1 15 0 0,-1 0-28 0 0,-1-1 1 0 0,1 1-1 0 0,-1-1 1 0 0,1 1 0 0 0,-1-1-1 0 0,0-1 1 0 0,0 1-1 0 0,0-1 1 0 0,0 1 0 0 0,0-1-1 0 0,3-3 28 0 0,12-12 0 0 0,-18 18 0 0 0,-1-1 0 0 0,0 1 0 0 0,0 0 0 0 0,0 0 0 0 0,0 0 0 0 0,0 0 0 0 0,0 0 0 0 0,0 0 0 0 0,1 0 0 0 0,-1 0 0 0 0,0 0 0 0 0,0 0 0 0 0,0 0 0 0 0,0 0 0 0 0,0 0 0 0 0,1 0 0 0 0,-1 0 0 0 0,0 0 0 0 0,0 0 0 0 0,0 0 0 0 0,0 0 0 0 0,0 0 0 0 0,0 0 0 0 0,1 0 0 0 0,-1 0 0 0 0,0 0 0 0 0,0 0 0 0 0,0 0 0 0 0,0 1 0 0 0,0-1 0 0 0,0 0 0 0 0,0 0 0 0 0,0 0 0 0 0,1 0 0 0 0,-1 0 0 0 0,0 0 0 0 0,0 0 0 0 0,0 0 0 0 0,0 0 0 0 0,0 1 0 0 0,0-1 0 0 0,0 0 0 0 0,0 0 0 0 0,0 0 0 0 0,0 0 0 0 0,0 0 0 0 0,0 0 0 0 0,0 1 0 0 0,0-1 0 0 0,0 0 0 0 0,0 0 0 0 0,0 0 0 0 0,0 0 0 0 0,0 0 0 0 0,0 0 0 0 0,0 1 0 0 0,0-1 0 0 0,0 0 0 0 0,0 0 0 0 0,0 0 0 0 0,0 0 0 0 0,0 12 0 0 0,0-11 0 0 0,0 13 0 0 0,1 0 0 0 0,3 14 0 0 0,-3-25 38 0 0,0 0-1 0 0,0 0 1 0 0,1-1 0 0 0,0 1-1 0 0,-1 0 1 0 0,1 0-1 0 0,1 0-37 0 0,-2-1 19 0 0,7 7 123 0 0,-8-8-78 0 0,3 1 8 0 0,-2-1 711 0 0,-1-6-383 0 0,-13-48 588 0 0,11 35-1120 0 0,0 0 0 0 0,1-1 1 0 0,2 1-1 0 0,-1 0 0 0 0,4-15 132 0 0,-3 20 0 0 0,-1 10 0 0 0,0 0 0 0 0,0 0 0 0 0,1 0 0 0 0,-1 0 0 0 0,1 0 0 0 0,0 0 0 0 0,-1 0 0 0 0,2-2 0 0 0,6-12 0 0 0,-7 14 0 0 0,0 0 0 0 0,1 0 0 0 0,-1 0 0 0 0,1 0 0 0 0,-1 0 0 0 0,1 1 0 0 0,0-1 0 0 0,0 1 0 0 0,0-1 0 0 0,0 1 0 0 0,0 0 0 0 0,2-2 0 0 0,0 2-597 0 0,0 0-1 0 0,-1 0 0 0 0,1 0 0 0 0,0 0 1 0 0,0 1-1 0 0,1 0 0 0 0,-1 0 1 0 0,0 0-1 0 0,0 0 0 0 0,4 0 598 0 0,3-1-2215 0 0,8-1-5304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05.663"/>
    </inkml:context>
    <inkml:brush xml:id="br0">
      <inkml:brushProperty name="width" value="0.05" units="cm"/>
      <inkml:brushProperty name="height" value="0.05" units="cm"/>
      <inkml:brushProperty name="color" value="#E71224"/>
    </inkml:brush>
  </inkml:definitions>
  <inkml:trace contextRef="#ctx0" brushRef="#br0">0 27 3224 0 0,'5'2'504'0'0,"-4"-1"908"0"0,-1-1 400 0 0,0 0 78 0 0,0 0-124 0 0,0 0-604 0 0,0 0-266 0 0,0 0-52 0 0,0 0-42 0 0,0 0-136 0 0,0 0-55 0 0,0 0-16 0 0,0 0-28 0 0,0 0-99 0 0,0 0-41 0 0,0 0-10 0 0,0 0-15 0 0,0 0-62 0 0,3 0-167 0 0,0 0 0 0 0,0 0 0 0 0,0 0 0 0 0,0 1 0 0 0,0-1-1 0 0,-1 1 1 0 0,2 0-173 0 0,-3-1 288 0 0,10 0 824 0 0,42 2-705 0 0,-12-1 162 0 0,9-2-569 0 0,189-14 1152 0 0,-159 10-924 0 0,282-8 1038 0 0,-187 11-1171 0 0,172 4 112 0 0,-94 15-219 0 0,-198-14 12 0 0,39-4 0 0 0,-23-1 0 0 0,2 1 93 0 0,-19 0 14 0 0,39 4-107 0 0,-84-3-10 0 0,-3 1-10 0 0,0 0 1 0 0,0-1-1 0 0,-1 2 1 0 0,1-1-1 0 0,0 1 0 0 0,1 0 20 0 0,-6-1-162 0 0,-1-1-1106 0 0,0 0-4567 0 0,0 0-1955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43.672"/>
    </inkml:context>
    <inkml:brush xml:id="br0">
      <inkml:brushProperty name="width" value="0.05" units="cm"/>
      <inkml:brushProperty name="height" value="0.05" units="cm"/>
      <inkml:brushProperty name="color" value="#008C3A"/>
    </inkml:brush>
  </inkml:definitions>
  <inkml:trace contextRef="#ctx0" brushRef="#br0">310 87 4144 0 0,'-2'8'191'0'0,"1"-6"286"0"0,1-2 1099 0 0,0 0 478 0 0,0 0 98 0 0,0-2 649 0 0,4-6-2020 0 0,-3 7-568 0 0,0-1 0 0 0,0 0 0 0 0,0 0 0 0 0,0 1 0 0 0,0-1 0 0 0,0 0 0 0 0,0 0 0 0 0,0 0 0 0 0,-1 0 0 0 0,1 0 0 0 0,-1 0 0 0 0,1 0 0 0 0,-1 0 0 0 0,0 0 0 0 0,0 0 0 0 0,0 0 0 0 0,0 0 0 0 0,0-1 0 0 0,-1 1 0 0 0,1 0 0 0 0,-1 0 0 0 0,1 0 0 0 0,-1 0 0 0 0,0 0 0 0 0,1 0 0 0 0,-1 1 0 0 0,0-1 0 0 0,0 0 0 0 0,-1-1-213 0 0,0 1 146 0 0,0 0 0 0 0,1 0 0 0 0,-1 0 0 0 0,0 0 0 0 0,0 0 1 0 0,-1 0-1 0 0,1 1 0 0 0,0-1 0 0 0,0 1 0 0 0,-1 0 0 0 0,1-1 0 0 0,-1 1 1 0 0,1 0-1 0 0,-1 0 0 0 0,-1 0-146 0 0,0 0 75 0 0,-1 1 1 0 0,0-1 0 0 0,0 1-1 0 0,1 0 1 0 0,-1 0-1 0 0,0 0 1 0 0,0 1-1 0 0,-3 0-75 0 0,-5 2-6 0 0,0 1 0 0 0,-1 1 0 0 0,1 0 0 0 0,1 0 0 0 0,-11 7 6 0 0,11-5 15 0 0,0 1-1 0 0,0 0 1 0 0,1 1-1 0 0,0 0 1 0 0,0 1 0 0 0,1 0-1 0 0,1 1 1 0 0,-1 0-1 0 0,2 1 1 0 0,0 0-1 0 0,-3 6-14 0 0,8-13 7 0 0,1 1 0 0 0,0 0-1 0 0,0 0 1 0 0,1 0 0 0 0,0 0 0 0 0,0 0-1 0 0,0 0 1 0 0,0 0 0 0 0,1 3-7 0 0,-2 18 33 0 0,1-25-24 0 0,1 0 0 0 0,0 0 0 0 0,0 1 0 0 0,0-1 0 0 0,0 0 0 0 0,0 0 1 0 0,1 0-1 0 0,-1 0 0 0 0,1 0 0 0 0,-1 0 0 0 0,1 0 0 0 0,0 0 0 0 0,0 0 0 0 0,-1 0 1 0 0,1-1-1 0 0,1 1 0 0 0,-1 0-9 0 0,1 1 12 0 0,1 0 1 0 0,-1 0-1 0 0,1-1 0 0 0,0 1 1 0 0,0-1-1 0 0,0 0 0 0 0,0 1 1 0 0,0-2-1 0 0,2 2-12 0 0,5 2-2 0 0,0-1 0 0 0,1 0 0 0 0,-1-1-1 0 0,1 0 1 0 0,0-1 0 0 0,4 1 2 0 0,24 2-745 0 0,16-1 745 0 0,-14-3-7972 0 0,-26-1 1535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44.289"/>
    </inkml:context>
    <inkml:brush xml:id="br0">
      <inkml:brushProperty name="width" value="0.05" units="cm"/>
      <inkml:brushProperty name="height" value="0.05" units="cm"/>
      <inkml:brushProperty name="color" value="#008C3A"/>
    </inkml:brush>
  </inkml:definitions>
  <inkml:trace contextRef="#ctx0" brushRef="#br0">11 0 6448 0 0,'0'0'297'0'0,"0"0"-9"0"0,1 17 3168 0 0,2-11-1970 0 0,-2-5-1320 0 0,-1-1 1 0 0,1 1-1 0 0,-1 0 0 0 0,1-1 1 0 0,-1 1-1 0 0,1 0 0 0 0,-1 0 1 0 0,0 0-1 0 0,1-1 0 0 0,-1 1 1 0 0,0 0-1 0 0,0 0 0 0 0,0 0 1 0 0,1 0-167 0 0,-1 0 26 0 0,0 6 406 0 0,0 0-1 0 0,0 0 1 0 0,-1 0 0 0 0,0 0-1 0 0,0 1 1 0 0,-1-1 0 0 0,0 0-1 0 0,0 1-431 0 0,-6 30 1536 0 0,6-28-1053 0 0,1-1 0 0 0,0 1-1 0 0,1 0 1 0 0,1 7-483 0 0,-1-1 204 0 0,5 19-186 0 0,-2-14-19 0 0,-2-19 1 0 0,-1-1 0 0 0,0 1 0 0 0,1 0 0 0 0,-1-1 0 0 0,1 1 0 0 0,0-1 0 0 0,0 1 0 0 0,-1-1 0 0 0,1 1 0 0 0,0-1 0 0 0,0 0 0 0 0,2 2 0 0 0,6 12 0 0 0,-9-11-14 0 0,0-3-66 0 0,8-6-171 0 0,-3-1-54 0 0,-1 1-1 0 0,0-1 1 0 0,0 1 0 0 0,2-5 305 0 0,0 1-311 0 0,1-5 187 0 0,-5 10 124 0 0,0 1 0 0 0,0 0 1 0 0,0-1-1 0 0,0 1 0 0 0,1 0 0 0 0,1-1 0 0 0,6-10 0 0 0,-8 12 0 0 0,0-1 0 0 0,0 1 0 0 0,0-1 0 0 0,0 1 0 0 0,1-1 0 0 0,-1 1 0 0 0,2-1 0 0 0,7-2 0 0 0,-8 5 0 0 0,0 0 0 0 0,-1-2 0 0 0,-1 2 0 0 0,-1-1 0 0 0,1 1 0 0 0,-1-1 0 0 0,1 1 0 0 0,-1-1 0 0 0,1 1 0 0 0,-1 0 0 0 0,1-1 0 0 0,-1 1 0 0 0,1 0 0 0 0,0 0 0 0 0,-1-1 0 0 0,1 1 0 0 0,-1 0 0 0 0,1 0 0 0 0,0 0 0 0 0,-1 0 0 0 0,1 0 0 0 0,0 0 0 0 0,7 0 0 0 0,-7 0 0 0 0,-1 0 0 0 0,0 0 0 0 0,1 0 0 0 0,-1 0 0 0 0,0 0 0 0 0,1 0 0 0 0,-1 0 0 0 0,1 0 0 0 0,-1 0 0 0 0,0 0 0 0 0,0 0 0 0 0,1 1 0 0 0,-1-1 0 0 0,0 0 0 0 0,1 0 0 0 0,-1 0 0 0 0,0 0 0 0 0,1 1 0 0 0,-1-1 0 0 0,0 0 0 0 0,0 0 0 0 0,1 1 0 0 0,-1-1 0 0 0,0 0 0 0 0,0 0 0 0 0,0 1 0 0 0,1-1 0 0 0,-1 0 0 0 0,0 1 0 0 0,0-1 0 0 0,0 0 0 0 0,0 1 0 0 0,0-1 0 0 0,0 0 0 0 0,0 1 0 0 0,0-1 0 0 0,0 0 0 0 0,0 1 0 0 0,0-1 0 0 0,2 5 179 0 0,-1 0 0 0 0,0 0 0 0 0,-1 0-1 0 0,1 0 1 0 0,-1 1 0 0 0,0-1 0 0 0,0 0 0 0 0,-1 0-1 0 0,0 3-178 0 0,0-1 131 0 0,1 1-1 0 0,0 0 0 0 0,0 5-130 0 0,1-10-123 0 0,-1 0 0 0 0,0 0 0 0 0,1 0 0 0 0,0 1 0 0 0,0-1 0 0 0,0 0 0 0 0,0 0 0 0 0,0 0 0 0 0,0 0 0 0 0,1 0 0 0 0,0-1 0 0 0,-1 1 0 0 0,1 0 0 0 0,0-1 0 0 0,0 1 0 0 0,1-1 0 0 0,-1 0 0 0 0,0 0 0 0 0,1 0 0 0 0,-1 0 0 0 0,1 0 0 0 0,0 0 0 0 0,1 0 123 0 0,7 5-2965 0 0,-10-6-2832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44.839"/>
    </inkml:context>
    <inkml:brush xml:id="br0">
      <inkml:brushProperty name="width" value="0.05" units="cm"/>
      <inkml:brushProperty name="height" value="0.05" units="cm"/>
      <inkml:brushProperty name="color" value="#008C3A"/>
    </inkml:brush>
  </inkml:definitions>
  <inkml:trace contextRef="#ctx0" brushRef="#br0">152 56 10136 0 0,'0'0'464'0'0,"-1"0"-10"0"0,0-1-405 0 0,1 0 0 0 0,0 1-1 0 0,-1-1 1 0 0,1 0 0 0 0,-1 1-1 0 0,1-1 1 0 0,0 0 0 0 0,-1 0 0 0 0,1 1-1 0 0,0-1 1 0 0,0 0 0 0 0,0 0-1 0 0,-1 0 1 0 0,1 1 0 0 0,0-1-1 0 0,0 0 1 0 0,0-1-49 0 0,0 0 578 0 0,0 1-401 0 0,0 0 0 0 0,-1 1 0 0 0,1-1 0 0 0,0 0-1 0 0,0 1 1 0 0,0-1 0 0 0,0 0 0 0 0,0 0 0 0 0,0 1 0 0 0,0-1 0 0 0,0 0 0 0 0,0 1 0 0 0,0-1 0 0 0,0 0 0 0 0,1 1 0 0 0,-1-1 0 0 0,0 0 0 0 0,0 1 0 0 0,1-1 0 0 0,-1 0 0 0 0,0 1 0 0 0,1-1 0 0 0,-1 1 0 0 0,1-1 0 0 0,-1 0-177 0 0,2-1 603 0 0,-2 1-547 0 0,0 1 0 0 0,0 0 0 0 0,0-1 0 0 0,0 1 0 0 0,0 0 0 0 0,0-1 0 0 0,0 1 0 0 0,0 0 0 0 0,0-1 0 0 0,0 1 0 0 0,0 0 0 0 0,0-1 1 0 0,0 1-1 0 0,0 0 0 0 0,0-1 0 0 0,0 1 0 0 0,-1 0 0 0 0,1-1 0 0 0,0 1 0 0 0,0 0 0 0 0,0 0 0 0 0,-1-1 0 0 0,1 1 0 0 0,0 0 0 0 0,0 0 0 0 0,-1-1 0 0 0,1 1 0 0 0,0 0 0 0 0,0 0 0 0 0,-1 0 0 0 0,1 0 0 0 0,-1-1-56 0 0,-9-5 860 0 0,9 6-657 0 0,-2-1-2 0 0,1 0 0 0 0,0 1 0 0 0,-1 0 0 0 0,1-1 0 0 0,-1 1 0 0 0,1 0 0 0 0,0 0 0 0 0,-1 0 0 0 0,1 1 0 0 0,0-1 0 0 0,-1 0-201 0 0,-13 2 793 0 0,13-2-791 0 0,0 0-1 0 0,-1 1 1 0 0,1 0 0 0 0,0 0-1 0 0,0 0 1 0 0,-1 0-1 0 0,1 0 1 0 0,0 0 0 0 0,0 1-1 0 0,0 0 1 0 0,0-1 0 0 0,0 1-1 0 0,1 0 1 0 0,-1 0-1 0 0,1 1 1 0 0,-1-1 0 0 0,1 1-1 0 0,0-1 1 0 0,-1 2-2 0 0,-1 1 202 0 0,0 1 1 0 0,1-1-1 0 0,-1 1 0 0 0,1 0 1 0 0,1-1-1 0 0,-1 1 1 0 0,1 0-1 0 0,0 1 0 0 0,0-1 1 0 0,1 1-203 0 0,0-3-107 0 0,1-1 1 0 0,0 1-1 0 0,-1 0 1 0 0,2-1-1 0 0,-1 1 1 0 0,0 0-1 0 0,1-1 1 0 0,-1 1-1 0 0,1-1 1 0 0,0 1-1 0 0,0-1 1 0 0,1 1-1 0 0,-1-1 1 0 0,1 0-1 0 0,-1 0 1 0 0,1 1-1 0 0,1 0 107 0 0,-2-3-1 0 0,0 1 1 0 0,0 0-1 0 0,1-1 0 0 0,-1 1 0 0 0,0-1 0 0 0,1 0 0 0 0,-1 1 0 0 0,1-1 0 0 0,0 0 0 0 0,-1 0 1 0 0,1 0-1 0 0,0 0 0 0 0,0 0 0 0 0,0 0 0 0 0,0-1 0 0 0,-1 1 0 0 0,1 0 0 0 0,2-1 1 0 0,-1 1 0 0 0,0 0 0 0 0,0-1 0 0 0,0 1 0 0 0,0-1 0 0 0,1 0 0 0 0,-1 0 0 0 0,0 0 0 0 0,0 0 0 0 0,0-1 0 0 0,0 1 0 0 0,1-1 0 0 0,-1 0 0 0 0,0 0 0 0 0,0 0 0 0 0,0 0 0 0 0,2-2 0 0 0,3-2 0 0 0,-6 4 0 0 0,0 0 0 0 0,-1 0 0 0 0,1 0 0 0 0,0 0 0 0 0,-1 0 0 0 0,1 0 0 0 0,-1-1 0 0 0,1 1 0 0 0,-1-1 0 0 0,0 1 0 0 0,1-1 0 0 0,7-10 0 0 0,4-5 0 0 0,-11 13 0 0 0,0 1 0 0 0,0 0 0 0 0,-1 0 0 0 0,0 0 0 0 0,1 0 0 0 0,-1 0 0 0 0,0 0 0 0 0,0 0 0 0 0,-1 0 0 0 0,1-1 0 0 0,-1 1 0 0 0,0-2 0 0 0,-2 9 316 0 0,1-3-236 0 0,0-1-1 0 0,0 1 1 0 0,1 0-1 0 0,-1 0 1 0 0,0 0-1 0 0,1 0 1 0 0,-1 0-1 0 0,1 1 1 0 0,-1-1-1 0 0,1 0 1 0 0,-1 0-1 0 0,1 0 1 0 0,0 0-1 0 0,0 0 1 0 0,-1 1-1 0 0,1-1 1 0 0,0 0-1 0 0,0 0 1 0 0,0 1-80 0 0,2 10 149 0 0,-2-10-147 0 0,0 1-1 0 0,0-1 0 0 0,1 1 0 0 0,0-1 0 0 0,-1 1 1 0 0,1-1-1 0 0,0 1 0 0 0,0-1 0 0 0,0 0 1 0 0,0 1-1 0 0,1-1 0 0 0,-1 0 0 0 0,1 1-1 0 0,8 11 0 0 0,6 7 0 0 0,-13-18 0 0 0,6 2 0 0 0,-6-4-64 0 0,0 0 0 0 0,0 0 0 0 0,1 0 0 0 0,-1 0-1 0 0,0-1 1 0 0,1 0 0 0 0,2 1 64 0 0,-1-2-712 0 0,-1 1 0 0 0,1-1 0 0 0,0 1 0 0 0,-1-1 0 0 0,1-1 0 0 0,-1 1 0 0 0,0-1 0 0 0,1 0 0 0 0,-1 0 0 0 0,0 0 0 0 0,0 0 0 0 0,0-1 0 0 0,1-1 712 0 0,11-7-2046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45.178"/>
    </inkml:context>
    <inkml:brush xml:id="br0">
      <inkml:brushProperty name="width" value="0.05" units="cm"/>
      <inkml:brushProperty name="height" value="0.05" units="cm"/>
      <inkml:brushProperty name="color" value="#008C3A"/>
    </inkml:brush>
  </inkml:definitions>
  <inkml:trace contextRef="#ctx0" brushRef="#br0">7 18 4144 0 0,'0'0'319'0'0,"0"-11"668"0"0,0 8 1722 0 0,0 0 3489 0 0,0 3-4897 0 0,0 0-49 0 0,0 0-84 0 0,0 0-311 0 0,0 0-138 0 0,0 0-23 0 0,0 0-57 0 0,-3 10 442 0 0,2 0-870 0 0,0 0 0 0 0,0 0 1 0 0,0 0-1 0 0,2 4-211 0 0,-1-7 60 0 0,1 40 79 0 0,0-17 82 0 0,-3 28-221 0 0,2-46 37 0 0,0 0 0 0 0,1-1 0 0 0,0 1 0 0 0,1 3-37 0 0,2 19 44 0 0,3 17-44 0 0,-1-32 16 0 0,-5-17-25 0 0,0 0 0 0 0,-1 0 0 0 0,1 0 0 0 0,0 0 0 0 0,-1 1 0 0 0,1-1 0 0 0,-1 0 0 0 0,0 0 0 0 0,0 1 9 0 0,1 1 563 0 0,-1 2-4862 0 0,-5-10-1781 0 0,-2-4 4170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45.517"/>
    </inkml:context>
    <inkml:brush xml:id="br0">
      <inkml:brushProperty name="width" value="0.05" units="cm"/>
      <inkml:brushProperty name="height" value="0.05" units="cm"/>
      <inkml:brushProperty name="color" value="#008C3A"/>
    </inkml:brush>
  </inkml:definitions>
  <inkml:trace contextRef="#ctx0" brushRef="#br0">32 40 13824 0 0,'-4'-4'140'0'0,"3"3"-43"0"0,1 0 0 0 0,-1 0 0 0 0,0 0 0 0 0,0 1 0 0 0,0-1 0 0 0,0 0 0 0 0,0 0 0 0 0,0 1 0 0 0,0-1 0 0 0,0 1 0 0 0,0-1 0 0 0,-1 1 0 0 0,1-1 0 0 0,0 1 0 0 0,0 0 0 0 0,0 0-1 0 0,-1-1 1 0 0,1 1 0 0 0,0 0 0 0 0,0 0 0 0 0,0 0 0 0 0,-1 0 0 0 0,0 1-97 0 0,2-1 969 0 0,0 0 45 0 0,0 0-61 0 0,0 0-288 0 0,0 0-121 0 0,14 0 996 0 0,26-2 244 0 0,22-4-1784 0 0,-21 2-144 0 0,21 1 144 0 0,-32 2-5610 0 0,22-4 5610 0 0,-22 0-2045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47.177"/>
    </inkml:context>
    <inkml:brush xml:id="br0">
      <inkml:brushProperty name="width" value="0.05" units="cm"/>
      <inkml:brushProperty name="height" value="0.05" units="cm"/>
      <inkml:brushProperty name="color" value="#008C3A"/>
    </inkml:brush>
  </inkml:definitions>
  <inkml:trace contextRef="#ctx0" brushRef="#br0">1 159 2304 0 0,'0'0'463'0'0,"0"0"1102"0"0,9-10 8119 0 0,-5 7-8002 0 0,-4 3-1136 0 0,0 0-31 0 0,21-13 4569 0 0,-16 11-4872 0 0,-1 0 0 0 0,0 1-1 0 0,0-1 1 0 0,0 1-1 0 0,1 0 1 0 0,-1 0 0 0 0,1 0-1 0 0,-1 1 1 0 0,1 0 0 0 0,-1 0-1 0 0,5 0-211 0 0,27-2 756 0 0,22-11-246 0 0,-8 2 672 0 0,18 0-1182 0 0,163-21 502 0 0,108-12-332 0 0,-258 38-188 0 0,0 4 0 0 0,40 5 18 0 0,7 2-695 0 0,-74-5-8172 0 0,-43 0 1238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7.030"/>
    </inkml:context>
    <inkml:brush xml:id="br0">
      <inkml:brushProperty name="width" value="0.05" units="cm"/>
      <inkml:brushProperty name="height" value="0.05" units="cm"/>
      <inkml:brushProperty name="color" value="#E71224"/>
    </inkml:brush>
  </inkml:definitions>
  <inkml:trace contextRef="#ctx0" brushRef="#br0">187 1 11976 0 0,'0'0'266'0'0,"0"0"44"0"0,0 0 15 0 0,0 0-26 0 0,2 0-59 0 0,-1 0 490 0 0,-1 0 240 0 0,0 0 43 0 0,0 0-60 0 0,0 0-288 0 0,-11 9 994 0 0,-8 2-1232 0 0,2 2 0 0 0,0 1 1 0 0,0 0-1 0 0,-2 4-427 0 0,14-14-28 0 0,-12 13 378 0 0,-13 15-350 0 0,25-26-36 0 0,0 0-1 0 0,1-1 1 0 0,0 2 0 0 0,0-1 0 0 0,1 0 0 0 0,-1 1 0 0 0,2-1 0 0 0,-1 1-1 0 0,0 2 37 0 0,3-8-1 0 0,0 0 0 0 0,0 0-1 0 0,0 0 1 0 0,0 0-1 0 0,0 0 1 0 0,0 0 0 0 0,1 0-1 0 0,-1 0 1 0 0,0 0 0 0 0,1 0-1 0 0,-1 0 1 0 0,0 0 0 0 0,1-1-1 0 0,-1 1 1 0 0,1 0-1 0 0,0 0 1 0 0,-1 0 0 0 0,1-1-1 0 0,0 1 1 0 0,-1 0 0 0 0,1-1-1 0 0,0 1 1 0 0,0-1-1 0 0,-1 1 1 0 0,1-1 0 0 0,0 1-1 0 0,0-1 1 0 0,0 1 0 0 0,0-1-1 0 0,0 0 1 0 0,0 1-1 0 0,0-1 1 0 0,-1 0 0 0 0,1 0-1 0 0,0 0 2 0 0,5 2-2 0 0,0-1 0 0 0,0 0 0 0 0,0-1 0 0 0,0 1 0 0 0,2-1 2 0 0,84 0 445 0 0,-52 0-7443 0 0,-33 0 754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0.898"/>
    </inkml:context>
    <inkml:brush xml:id="br0">
      <inkml:brushProperty name="width" value="0.05" units="cm"/>
      <inkml:brushProperty name="height" value="0.05" units="cm"/>
      <inkml:brushProperty name="color" value="#008C3A"/>
    </inkml:brush>
  </inkml:definitions>
  <inkml:trace contextRef="#ctx0" brushRef="#br0">0 0 9528 0 0,'0'0'432'0'0,"0"0"-4"0"0,0 0-126 0 0,0 0 481 0 0,0 0 237 0 0,0 0 48 0 0,0 0-17 0 0,0 0-117 0 0,2 1-50 0 0,1 0-500 0 0,0 0-1 0 0,0 0 1 0 0,1 0-1 0 0,-1 0 1 0 0,0-1-1 0 0,1 1 1 0 0,-1-1-1 0 0,1 0 1 0 0,-1 0-1 0 0,1 0-383 0 0,20 1 1133 0 0,-19 0-942 0 0,0-1 0 0 0,0 0-1 0 0,0 0 1 0 0,0-1 0 0 0,0 1 0 0 0,3-2-191 0 0,18-1 326 0 0,4 2-739 0 0,-11 0-5481 0 0,-5 0-1228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2.021"/>
    </inkml:context>
    <inkml:brush xml:id="br0">
      <inkml:brushProperty name="width" value="0.05" units="cm"/>
      <inkml:brushProperty name="height" value="0.05" units="cm"/>
      <inkml:brushProperty name="color" value="#008C3A"/>
    </inkml:brush>
  </inkml:definitions>
  <inkml:trace contextRef="#ctx0" brushRef="#br0">14 0 10136 0 0,'0'0'464'0'0,"0"0"-10"0"0,0 0-95 0 0,0 0 688 0 0,0 0 333 0 0,0 0 69 0 0,0 0-104 0 0,0 0-492 0 0,0 0-217 0 0,0 0-41 0 0,0 0-19 0 0,0 0-41 0 0,0 2-21 0 0,-3 10 122 0 0,1-1-1 0 0,0 2 0 0 0,1-1 0 0 0,1 0 0 0 0,0 9-635 0 0,-5 69 26 0 0,4-80-18 0 0,1-1 0 0 0,1 1 0 0 0,0 0 0 0 0,0-1 0 0 0,1 1 1 0 0,0-1-1 0 0,1 1 0 0 0,1 5-8 0 0,0-5-29 0 0,-3-8 29 0 0,-1 0 0 0 0,1 0 0 0 0,-1-1 1 0 0,1 1-1 0 0,0-1 0 0 0,0 1 0 0 0,0 0 0 0 0,0-1 0 0 0,0 0 1 0 0,0 1-1 0 0,0-1 0 0 0,0 0 0 0 0,1 1 0 0 0,-1-1 0 0 0,-1-1 0 0 0,1 1 0 0 0,-1-1 0 0 0,0 0 0 0 0,0 0 0 0 0,1 1 0 0 0,-1-1 0 0 0,0 0 0 0 0,1 0 0 0 0,-1 1 0 0 0,0-1 0 0 0,0 0 0 0 0,1 0 0 0 0,-1 0 0 0 0,0 0 0 0 0,1 1 0 0 0,-1-1 0 0 0,0 0 0 0 0,1 0 0 0 0,-1 0 0 0 0,1 0 0 0 0,-1 0 0 0 0,0 0 0 0 0,1 0 0 0 0,-1 0 0 0 0,0 0 0 0 0,1 0 0 0 0,-1 0 0 0 0,0 0 0 0 0,1 0 0 0 0,-1-1 0 0 0,0 1 0 0 0,1 0 0 0 0,-1 0 0 0 0,0 0 0 0 0,1 0 0 0 0,-1-1 0 0 0,0 1 0 0 0,1 0 0 0 0,-1 0 0 0 0,0-1 0 0 0,0 1 0 0 0,1 0 0 0 0,0-1 0 0 0,3-1-13 0 0,-1 0-1 0 0,1 0 0 0 0,-1 0 1 0 0,1-1-1 0 0,-1 1 1 0 0,0-1-1 0 0,0 0 1 0 0,0 0-1 0 0,0 0 0 0 0,1-2 14 0 0,25-37-267 0 0,-14 19 138 0 0,-9 14-41 0 0,7-9-164 0 0,0 1 0 0 0,0 0 0 0 0,15-14 334 0 0,-23 27 52 0 0,1-1-266 0 0,-6 5 209 0 0,0 0 0 0 0,0 0 0 0 0,0 0-1 0 0,0 0 1 0 0,1 0 0 0 0,-1 0 0 0 0,0 1 0 0 0,0-1 0 0 0,0 0 0 0 0,0 0 0 0 0,0 0 0 0 0,0 0 0 0 0,1 1 0 0 0,-1-1 0 0 0,0 0 0 0 0,0 0 0 0 0,0 0 0 0 0,0 0 0 0 0,0 1 0 0 0,0-1 0 0 0,0 0 0 0 0,0 0 0 0 0,0 0 0 0 0,0 1 0 0 0,0-1 0 0 0,0 0 0 0 0,0 0 0 0 0,0 0 0 0 0,0 1 0 0 0,0-1 0 0 0,0 0 0 0 0,0 0 0 0 0,0 0 0 0 0,0 0 0 0 0,0 1 0 0 0,0-1 0 0 0,0 0 5 0 0,-1 21-171 0 0,1-11 479 0 0,0-1 1 0 0,0 1-1 0 0,0-1 1 0 0,2 0-1 0 0,-1 1 1 0 0,1-1-1 0 0,2 7-308 0 0,28 56 0 0 0,-29-67-28 0 0,1 1-1 0 0,0 0 1 0 0,0-1-1 0 0,0 0 1 0 0,0 0-1 0 0,1 0 1 0 0,0-1-1 0 0,2 3 29 0 0,-6-7-274 0 0,0 1-1 0 0,0-1 1 0 0,1 1 0 0 0,-1-1-1 0 0,0 0 1 0 0,0 1-1 0 0,0-1 1 0 0,0 0-1 0 0,1 0 1 0 0,-1 0-1 0 0,0 0 1 0 0,0 0 0 0 0,1 0-1 0 0,-1 0 1 0 0,0 0 274 0 0,1 0-409 0 0,0 0-1318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2.383"/>
    </inkml:context>
    <inkml:brush xml:id="br0">
      <inkml:brushProperty name="width" value="0.05" units="cm"/>
      <inkml:brushProperty name="height" value="0.05" units="cm"/>
      <inkml:brushProperty name="color" value="#008C3A"/>
    </inkml:brush>
  </inkml:definitions>
  <inkml:trace contextRef="#ctx0" brushRef="#br0">1 0 2760 0 0,'0'0'657'0'0,"0"0"1720"0"0,0 0 757 0 0,0 2 1851 0 0,0 10-1737 0 0,5-1-871 0 0,-4-10-2199 0 0,0-1 0 0 0,-1 1 0 0 0,1 0 0 0 0,-1 0 0 0 0,1 0 0 0 0,-1 0 0 0 0,1 0 0 0 0,-1 0 0 0 0,0 0 0 0 0,1 0 0 0 0,-1-1 0 0 0,0 1 0 0 0,0 0 0 0 0,0 0 0 0 0,0 1 0 0 0,0-1-178 0 0,0 5 126 0 0,0 1 0 0 0,0-1 0 0 0,1 0 0 0 0,-1 0 0 0 0,1 0 0 0 0,1 0-1 0 0,-1 0 1 0 0,1 0 0 0 0,2 4-126 0 0,-3-6 0 0 0,1 0 0 0 0,-1 0 0 0 0,0 0 0 0 0,0 1 0 0 0,-1-1 0 0 0,1 0 0 0 0,-1 3 0 0 0,1 5 0 0 0,2 3 70 0 0,-2-9-4161 0 0,-1-6-3071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2.773"/>
    </inkml:context>
    <inkml:brush xml:id="br0">
      <inkml:brushProperty name="width" value="0.05" units="cm"/>
      <inkml:brushProperty name="height" value="0.05" units="cm"/>
      <inkml:brushProperty name="color" value="#008C3A"/>
    </inkml:brush>
  </inkml:definitions>
  <inkml:trace contextRef="#ctx0" brushRef="#br0">18 7 8752 0 0,'0'0'398'0'0,"0"0"-3"0"0,-6-2-236 0 0,-4-3 2286 0 0,9 5 324 0 0,1 0 140 0 0,0 0-333 0 0,0 0-1525 0 0,0 0-671 0 0,0 0-129 0 0,0 0-121 0 0,0 0-403 0 0,0 0-170 0 0,0 0-898 0 0,0 0-3639 0 0,0 0-1558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3.126"/>
    </inkml:context>
    <inkml:brush xml:id="br0">
      <inkml:brushProperty name="width" value="0.05" units="cm"/>
      <inkml:brushProperty name="height" value="0.05" units="cm"/>
      <inkml:brushProperty name="color" value="#008C3A"/>
    </inkml:brush>
  </inkml:definitions>
  <inkml:trace contextRef="#ctx0" brushRef="#br0">41 43 5064 0 0,'0'0'389'0'0,"0"0"60"0"0,0 0 1181 0 0,0 0 546 0 0,0 0 109 0 0,0 0-205 0 0,0 0-933 0 0,0 0-410 0 0,0 0-87 0 0,0 0-32 0 0,0 0-96 0 0,13 7 1297 0 0,19-2-1306 0 0,-6-6-702 0 0,-24 0 656 0 0,9-5 631 0 0,-10 6-1100 0 0,0-1 1 0 0,-1 0-1 0 0,1 0 0 0 0,0 0 0 0 0,-1 0 0 0 0,1 0 0 0 0,-1 0 0 0 0,1 0 0 0 0,-1 0 1 0 0,1-1-1 0 0,-1 1 0 0 0,0 0 0 0 0,0 0 0 0 0,0 0 0 0 0,1 0 0 0 0,-1 0 1 0 0,0-1-1 0 0,0 1 0 0 0,-1 0 0 0 0,1 0 0 0 0,0 0 0 0 0,0 0 0 0 0,0 0 0 0 0,-1-1 1 0 0,1 1-1 0 0,-1 0 0 0 0,1 0 0 0 0,-1 0 0 0 0,1 0 0 0 0,-1 0 0 0 0,0 0 0 0 0,1 0 1 0 0,-1 0-1 0 0,0 1 0 0 0,0-1 0 0 0,1 0 0 0 0,-2 0 2 0 0,0-1 10 0 0,-1 1 0 0 0,1 0 1 0 0,-1 0-1 0 0,0 1 0 0 0,1-1 0 0 0,-1 0 0 0 0,0 1 0 0 0,1 0 0 0 0,-1-1 1 0 0,0 1-1 0 0,1 0 0 0 0,-1 0 0 0 0,0 1 0 0 0,0-1 0 0 0,1 1 1 0 0,-1-1-1 0 0,1 1 0 0 0,-1 0 0 0 0,0 0 0 0 0,1 0 0 0 0,-1 0 1 0 0,1 0-1 0 0,0 1 0 0 0,-1 0-10 0 0,-2 1 132 0 0,0 0 1 0 0,1 0-1 0 0,-1 0 0 0 0,1 1 1 0 0,0 0-1 0 0,1 0 0 0 0,-1 0 1 0 0,0 0-1 0 0,1 1 0 0 0,0-1 1 0 0,0 1-1 0 0,0 0-132 0 0,2 2-42 0 0,-1-1-1 0 0,1 0 1 0 0,0 1 0 0 0,0-1 0 0 0,1 1-1 0 0,0-1 1 0 0,0 1 42 0 0,0-2 43 0 0,0 1-1 0 0,1-1 1 0 0,0 1 0 0 0,0-1-1 0 0,1 0 1 0 0,-1 0 0 0 0,1 0 0 0 0,0 0-1 0 0,0 0 1 0 0,1 0 0 0 0,0 0-1 0 0,0 0 1 0 0,0-1 0 0 0,0 0 0 0 0,1 0-1 0 0,-1 0 1 0 0,4 3-43 0 0,-2-3-101 0 0,-1 0 0 0 0,1 0 0 0 0,0-1 1 0 0,0 0-1 0 0,0 0 0 0 0,0 0 0 0 0,1-1 0 0 0,-1 1 0 0 0,1-1 1 0 0,-1 0-1 0 0,1-1 0 0 0,0 0 0 0 0,0 0 0 0 0,0 0 0 0 0,5 0 101 0 0,6-2-2274 0 0,0 0 0 0 0,7-2 2274 0 0,-12 0-6483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3.496"/>
    </inkml:context>
    <inkml:brush xml:id="br0">
      <inkml:brushProperty name="width" value="0.05" units="cm"/>
      <inkml:brushProperty name="height" value="0.05" units="cm"/>
      <inkml:brushProperty name="color" value="#008C3A"/>
    </inkml:brush>
  </inkml:definitions>
  <inkml:trace contextRef="#ctx0" brushRef="#br0">3 84 4144 0 0,'4'-1'428'0'0,"0"-1"-192"0"0,-3 1 926 0 0,-1 31 9578 0 0,3-2-6280 0 0,4-2-2520 0 0,-4-17-1859 0 0,-1-1 1 0 0,0 0 0 0 0,-1 1 0 0 0,0 0 0 0 0,0 0-82 0 0,-2-7 0 0 0,1-2 0 0 0,0 0 0 0 0,0 0 0 0 0,-1 1 0 0 0,1-1 0 0 0,0 0 0 0 0,0 1 0 0 0,0-1 0 0 0,0 0 0 0 0,0 1 0 0 0,0-1 0 0 0,0 0 0 0 0,0 1 0 0 0,0-1 0 0 0,0 1 0 0 0,0-1 0 0 0,0 0 0 0 0,0 1 0 0 0,0-1 0 0 0,0 0 0 0 0,0 1 0 0 0,0-1 0 0 0,0 0 0 0 0,0 1 0 0 0,1-1 0 0 0,-1 0 0 0 0,4 5 0 0 0,-4-5 0 0 0,0 0 0 0 0,0 1 0 0 0,0-1 0 0 0,0 0 0 0 0,0 0 0 0 0,1 0 0 0 0,-1 0 0 0 0,0 0 0 0 0,0 0 0 0 0,0 0 0 0 0,0 0 0 0 0,0 0 0 0 0,0 0 0 0 0,0 0 0 0 0,1 0 0 0 0,-1 0 0 0 0,0 0 0 0 0,0 1 0 0 0,0-1 0 0 0,0 0 0 0 0,0 0 0 0 0,0 0 0 0 0,1 0 0 0 0,-1 0 0 0 0,0 0 0 0 0,0 0 0 0 0,0 0 0 0 0,0-1 0 0 0,0 1 0 0 0,0 0 0 0 0,0 0 0 0 0,1 0 0 0 0,-1 0 0 0 0,0 0 0 0 0,0 0 0 0 0,0 0 0 0 0,0 0 0 0 0,0 0 0 0 0,0 0 0 0 0,0 0 0 0 0,0 0 0 0 0,1 0 0 0 0,-1-1 0 0 0,0 1 0 0 0,0 0 0 0 0,0 0 0 0 0,0 0 0 0 0,0 0 0 0 0,0 0 0 0 0,0 0 0 0 0,0 0 0 0 0,0-1 0 0 0,0 1 0 0 0,0 0 0 0 0,0 0 0 0 0,0 0 0 0 0,0 0 0 0 0,0 0 0 0 0,0 0 0 0 0,0 0 0 0 0,0-1 0 0 0,0 1 0 0 0,0 0 0 0 0,0 0 0 0 0,0 0 0 0 0,0 0 0 0 0,0 0 0 0 0,0 0 0 0 0,0-1 0 0 0,-1-6 0 0 0,1 7 0 0 0,-1-13 0 0 0,1 12 0 0 0,0-1 0 0 0,0 0 0 0 0,0 0 0 0 0,0 1 0 0 0,0-1 0 0 0,-1 0 0 0 0,1 0 0 0 0,0 1 0 0 0,-1-1 0 0 0,0 0 0 0 0,1 1 0 0 0,-4-8 0 0 0,0 0 0 0 0,1 0 0 0 0,1 0 0 0 0,0 0 0 0 0,0 0 0 0 0,0-1 0 0 0,2 1 0 0 0,-1-9 0 0 0,0 7 0 0 0,0 1 0 0 0,0 0 0 0 0,-2-6 0 0 0,0 9 0 0 0,2 6 0 0 0,0 0 0 0 0,1 0 0 0 0,-1 0 0 0 0,1 0 0 0 0,-1 0 0 0 0,1 0 0 0 0,0 0 0 0 0,-1 0 0 0 0,1 0 0 0 0,0 0 0 0 0,0 0 0 0 0,0 0 0 0 0,0-1 0 0 0,0 1 0 0 0,0 0 0 0 0,0 0 0 0 0,0 0 0 0 0,0-1 0 0 0,0 1 0 0 0,1 0 0 0 0,-1 0 0 0 0,0 0 0 0 0,1 0 0 0 0,-1 0 0 0 0,1 0 0 0 0,-1 0 0 0 0,1 1 0 0 0,-1-1 0 0 0,1 0 0 0 0,-1 0 0 0 0,1 0 0 0 0,0 1 0 0 0,-1-1 0 0 0,1 0 0 0 0,0 1 0 0 0,0-1 0 0 0,0 1 0 0 0,-1-1 0 0 0,1 1 0 0 0,0-1 0 0 0,0 1 0 0 0,0-1 0 0 0,0 1 0 0 0,0 0 0 0 0,0 0 0 0 0,0-1 0 0 0,0 1 0 0 0,0 0 0 0 0,0 0 0 0 0,0 0 0 0 0,0 0 0 0 0,0 0 0 0 0,0 0 0 0 0,10-2 0 0 0,-8 2-375 0 0,0 0 0 0 0,-1 0-1 0 0,1-1 1 0 0,0 1 0 0 0,-1 1-1 0 0,1-1 1 0 0,0 0 0 0 0,-1 1-1 0 0,1-1 1 0 0,1 2 375 0 0,-4-2-135 0 0,10 2-7064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6.256"/>
    </inkml:context>
    <inkml:brush xml:id="br0">
      <inkml:brushProperty name="width" value="0.05" units="cm"/>
      <inkml:brushProperty name="height" value="0.05" units="cm"/>
      <inkml:brushProperty name="color" value="#008C3A"/>
    </inkml:brush>
  </inkml:definitions>
  <inkml:trace contextRef="#ctx0" brushRef="#br0">1 1 13824 0 0,'0'0'314'0'0,"0"0"46"0"0,0 0 22 0 0,0 0-50 0 0,0 0-108 0 0,0 0 369 0 0,6 11 2129 0 0,-4-7-2528 0 0,0 0 0 0 0,0 1 0 0 0,0-1 0 0 0,0 0 0 0 0,-1 1-1 0 0,0 0 1 0 0,0-1 0 0 0,0 1 0 0 0,-1 0 0 0 0,1 1-194 0 0,-1 52 1009 0 0,-1-30-1237 0 0,1-18 228 0 0,0 0 0 0 0,1 0 0 0 0,0 1 0 0 0,1-1 0 0 0,0 0 0 0 0,4 9 0 0 0,-3-3-67 0 0,4 6-1304 0 0,-7-21 863 0 0,1 0-1 0 0,-1 0 1 0 0,1 0 0 0 0,-1-1-1 0 0,1 1 1 0 0,-1 0-1 0 0,1-1 1 0 0,0 1-1 0 0,-1 0 1 0 0,1-1-1 0 0,0 1 1 0 0,0-1 0 0 0,0 1 508 0 0,0 0-5800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6.622"/>
    </inkml:context>
    <inkml:brush xml:id="br0">
      <inkml:brushProperty name="width" value="0.05" units="cm"/>
      <inkml:brushProperty name="height" value="0.05" units="cm"/>
      <inkml:brushProperty name="color" value="#008C3A"/>
    </inkml:brush>
  </inkml:definitions>
  <inkml:trace contextRef="#ctx0" brushRef="#br0">200 1 11976 0 0,'0'0'546'0'0,"0"0"-10"0"0,0 0-134 0 0,0 0 703 0 0,0 0 346 0 0,0 0 70 0 0,0 0-124 0 0,0 0-574 0 0,0 0-250 0 0,0 0-49 0 0,0 0-11 0 0,0 0-1 0 0,0 0 0 0 0,-7 5 444 0 0,-36 15-784 0 0,17-8-172 0 0,1 1 0 0 0,0 1 0 0 0,-4 4 0 0 0,19-12 0 0 0,-18 17 0 0 0,27-23 0 0 0,1 1 0 0 0,-1 0 0 0 0,0-1 0 0 0,1 1 0 0 0,0-1 0 0 0,-1 1 0 0 0,1 0 0 0 0,-1-1 0 0 0,1 1 0 0 0,0 0 0 0 0,-1 0 0 0 0,1-1 0 0 0,0 1 0 0 0,0 0 0 0 0,0 0 0 0 0,-1 0 0 0 0,1-1 0 0 0,0 1 0 0 0,0 0 0 0 0,0 0 0 0 0,0 0 0 0 0,1 0 0 0 0,-1 0 4 0 0,0-1 0 0 0,0 1 0 0 0,0 0-1 0 0,0 0 1 0 0,0 0 0 0 0,0 0 0 0 0,1-1-1 0 0,-1 1 1 0 0,0 0 0 0 0,1 0 0 0 0,-1-1-1 0 0,0 1 1 0 0,1 0 0 0 0,-1-1 0 0 0,1 1-1 0 0,-1 0 1 0 0,1-1 0 0 0,0 1 0 0 0,-1-1-1 0 0,1 1 1 0 0,-1-1 0 0 0,1 1 0 0 0,0-1-1 0 0,0 1 1 0 0,-1-1 0 0 0,2 1-4 0 0,17 4 277 0 0,-15-5-228 0 0,20 5 76 0 0,-10-2-163 0 0,1 0 1 0 0,0-1-1 0 0,14 0 38 0 0,17 2-1685 0 0,-20 0-1536 0 0,-9-3-3836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7.020"/>
    </inkml:context>
    <inkml:brush xml:id="br0">
      <inkml:brushProperty name="width" value="0.05" units="cm"/>
      <inkml:brushProperty name="height" value="0.05" units="cm"/>
      <inkml:brushProperty name="color" value="#008C3A"/>
    </inkml:brush>
  </inkml:definitions>
  <inkml:trace contextRef="#ctx0" brushRef="#br0">157 55 11888 0 0,'0'0'546'0'0,"0"0"-10"0"0,-3-3-322 0 0,-1-6 245 0 0,3 7-238 0 0,1 0 0 0 0,-1 0 0 0 0,0 1 0 0 0,0-1 0 0 0,0 0-1 0 0,0 0 1 0 0,0 1 0 0 0,0-1 0 0 0,0 1 0 0 0,-1-1 0 0 0,0 0-221 0 0,-5-4 1233 0 0,6 4-1054 0 0,-1 1 0 0 0,1 0-1 0 0,-1-1 1 0 0,1 1 0 0 0,-1 0-1 0 0,1 0 1 0 0,-1 0 0 0 0,1 0-1 0 0,-1 1 1 0 0,0-1-1 0 0,0 0 1 0 0,1 1 0 0 0,-1-1-1 0 0,0 1 1 0 0,0-1 0 0 0,0 1-1 0 0,-1 0-178 0 0,-3 0 201 0 0,0 0-1 0 0,0 0 1 0 0,0 1-1 0 0,0 0 1 0 0,0 0 0 0 0,0 1-201 0 0,2-1-1 0 0,1 0 1 0 0,0 1 0 0 0,-1-1-1 0 0,1 1 1 0 0,0 0 0 0 0,0 0 0 0 0,1 0-1 0 0,-1 0 1 0 0,0 1 0 0 0,1-1-1 0 0,-1 1 1 0 0,1 0 135 0 0,0-1 0 0 0,0 1 0 0 0,0 0-1 0 0,0 0 1 0 0,1 0 0 0 0,-1 0 0 0 0,1 0 0 0 0,0 0-1 0 0,0 0 1 0 0,0 0 0 0 0,0 0 0 0 0,1 0-1 0 0,-1 1 1 0 0,1-1 0 0 0,0 0-135 0 0,-1 3-46 0 0,1-3 46 0 0,-1 0 0 0 0,2 1 0 0 0,-1-1 0 0 0,0 0 0 0 0,1 0 0 0 0,-1 1 0 0 0,1-1 0 0 0,0 0 0 0 0,0 0 0 0 0,0 0 0 0 0,1 0 0 0 0,-1 0 0 0 0,1 0 0 0 0,-1 0 0 0 0,1-1 0 0 0,0 1 0 0 0,0-1 0 0 0,0 1 0 0 0,1-1 0 0 0,-1 1 0 0 0,2 0 0 0 0,0 1 0 0 0,-1-1 0 0 0,1 0 0 0 0,1 0 0 0 0,-1-1 0 0 0,0 1 0 0 0,0-1 0 0 0,1 0 0 0 0,0 0 0 0 0,-1 0 0 0 0,1-1 0 0 0,0 1 0 0 0,2-1 0 0 0,56 7-224 0 0,-61-8 230 0 0,0 0-1 0 0,0 0 0 0 0,0 0 1 0 0,0 0-1 0 0,0 0 0 0 0,0-1 1 0 0,0 1-1 0 0,0-1 0 0 0,0 1 1 0 0,0-1-1 0 0,0 1 0 0 0,0-1 1 0 0,-1 0-1 0 0,1 0 0 0 0,0 0 1 0 0,-1 0-1 0 0,1 0 0 0 0,0-1 1 0 0,-1 1-1 0 0,1 0 0 0 0,-1-1 1 0 0,0 1-1 0 0,0-1 0 0 0,1 1-5 0 0,0-2 8 0 0,0 0 0 0 0,0 0 0 0 0,-1 1 0 0 0,1-1 0 0 0,-1 0 0 0 0,1-1 0 0 0,-1 1 0 0 0,0 0 0 0 0,0 0 0 0 0,0 0 0 0 0,-1-1 0 0 0,1 1 0 0 0,-1-3-8 0 0,0 3-377 0 0,0 1 0 0 0,0-1 0 0 0,0 1 0 0 0,0 0 0 0 0,-1-1 0 0 0,1 1-1 0 0,-1-1 1 0 0,0 1 0 0 0,1 0 0 0 0,-1-1 0 0 0,0 1 0 0 0,0 0 0 0 0,-1 0 0 0 0,1 0-1 0 0,0 0 1 0 0,-1 0 0 0 0,0 0 0 0 0,1 0 0 0 0,-1 0 0 0 0,-1-1 377 0 0,-3-2-6881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7.366"/>
    </inkml:context>
    <inkml:brush xml:id="br0">
      <inkml:brushProperty name="width" value="0.05" units="cm"/>
      <inkml:brushProperty name="height" value="0.05" units="cm"/>
      <inkml:brushProperty name="color" value="#008C3A"/>
    </inkml:brush>
  </inkml:definitions>
  <inkml:trace contextRef="#ctx0" brushRef="#br0">1 9 19351 0 0,'0'0'439'0'0,"0"0"62"0"0,0 0 33 0 0,0 0-65 0 0,11 10 1148 0 0,16-11-1839 0 0,-1-2 0 0 0,15-3 222 0 0,8-1-4558 0 0,-27 6 2513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3:17.364"/>
    </inkml:context>
    <inkml:brush xml:id="br0">
      <inkml:brushProperty name="width" value="0.05" units="cm"/>
      <inkml:brushProperty name="height" value="0.05" units="cm"/>
      <inkml:brushProperty name="color" value="#E71224"/>
    </inkml:brush>
  </inkml:definitions>
  <inkml:trace contextRef="#ctx0" brushRef="#br0">10 1 5064 0 0,'0'0'389'0'0,"0"0"8"0"0,0 0 962 0 0,0 0 449 0 0,0 0 89 0 0,0 0-113 0 0,0 0-557 0 0,0 0-246 0 0,0 0-49 0 0,0 0-47 0 0,0 0-150 0 0,-2 17 1661 0 0,-2 51-383 0 0,2-45-2273 0 0,1 0-1 0 0,1 0 1 0 0,1 7 260 0 0,0-21-647 0 0,-1-6 118 0 0,0 0 0 0 0,0-1 0 0 0,1 1-1 0 0,-1-1 1 0 0,1 1 0 0 0,-1 0 0 0 0,1-1 0 0 0,0 1 0 0 0,1 0 529 0 0,1 2-5797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7.794"/>
    </inkml:context>
    <inkml:brush xml:id="br0">
      <inkml:brushProperty name="width" value="0.05" units="cm"/>
      <inkml:brushProperty name="height" value="0.05" units="cm"/>
      <inkml:brushProperty name="color" value="#008C3A"/>
    </inkml:brush>
  </inkml:definitions>
  <inkml:trace contextRef="#ctx0" brushRef="#br0">0 0 15664 0 0,'0'0'718'0'0,"0"0"-19"0"0,0 0-238 0 0,0 0 656 0 0,0 0 335 0 0,1 5 1643 0 0,0 6-2776 0 0,-1 19 1115 0 0,0-17-1086 0 0,0-12-418 0 0,0 1-1 0 0,0-1 1 0 0,0 0 0 0 0,0 1 0 0 0,0-1-1 0 0,0 0 1 0 0,0 0 0 0 0,0 1-1 0 0,0-1 1 0 0,1 0 0 0 0,-1 0-1 0 0,1 1 1 0 0,-1-1 0 0 0,1 0-1 0 0,-1 0 1 0 0,1 1 70 0 0,8 18-378 0 0,-8-17 350 0 0,0 0-1 0 0,0 0 0 0 0,0 0 1 0 0,1-1-1 0 0,-1 1 0 0 0,1 0 1 0 0,0 0-1 0 0,1 1 29 0 0,8 14 0 0 0,-11-17 0 0 0,0 0 0 0 0,1 0 0 0 0,-1 0 0 0 0,1 0 0 0 0,-1 0 0 0 0,1 0 0 0 0,-1 0 0 0 0,1 0 0 0 0,-1 0 0 0 0,1 0 0 0 0,0 0 0 0 0,0 0 0 0 0,-1 0 0 0 0,1-1 0 0 0,0 1 0 0 0,0 0 0 0 0,0-1 0 0 0,0 1 0 0 0,0 0 0 0 0,0-1 0 0 0,0 1 0 0 0,0-1 0 0 0,0 0 0 0 0,0 1 0 0 0,0-1 0 0 0,0 0 0 0 0,0 0 0 0 0,0 1 0 0 0,1-1 0 0 0,-1 0 0 0 0,1 0 0 0 0,1 0-34 0 0,0-1-1 0 0,-1 1 0 0 0,1-1 0 0 0,0 1 1 0 0,0-1-1 0 0,0 0 0 0 0,0 0 1 0 0,0 0-1 0 0,-1 0 0 0 0,1 0 0 0 0,0-1 1 0 0,-1 0-1 0 0,1 1 0 0 0,0-2 35 0 0,5-3-312 0 0,-1-1-1 0 0,0-1 0 0 0,4-4 313 0 0,-5 5-124 0 0,-1 1-1 0 0,1 0 0 0 0,1 0 0 0 0,-1 0 0 0 0,3-1 125 0 0,15-11 0 0 0,-23 18 13 0 0,-1 0 0 0 0,0-1 1 0 0,1 1-1 0 0,-1 0 0 0 0,0 0 0 0 0,0 0 0 0 0,1 0 0 0 0,-1 0 0 0 0,0 0 0 0 0,1 0 0 0 0,-1 0 0 0 0,0 0 0 0 0,1 0 0 0 0,-1-1 0 0 0,0 2 0 0 0,1-1 0 0 0,-1 0 0 0 0,0 0 1 0 0,1 0-1 0 0,-1 0 0 0 0,0 0 0 0 0,1 0 0 0 0,-1 0 0 0 0,0 0 0 0 0,1 0 0 0 0,-1 1 0 0 0,0-1 0 0 0,0 0 0 0 0,1 0 0 0 0,-1 0 0 0 0,0 1 0 0 0,1-1 0 0 0,-1 0 0 0 0,0 0 1 0 0,0 1-1 0 0,0-1-13 0 0,6 10 697 0 0,-6-9-481 0 0,2 3-143 0 0,-1 0-1 0 0,0 0 0 0 0,0 0 1 0 0,0-1-1 0 0,-1 1 0 0 0,0 0 1 0 0,1 0-1 0 0,-1 0 0 0 0,-1 3-72 0 0,1-3 4 0 0,0 1 0 0 0,0-1-1 0 0,1 0 1 0 0,-1 1-1 0 0,1-1 1 0 0,0 0 0 0 0,0 1-1 0 0,1 0-3 0 0,1 2 510 0 0,0 2-270 0 0,1-1 0 0 0,0 0 0 0 0,3 4-240 0 0,-5-10-409 0 0,-1 0 0 0 0,1 0-1 0 0,0 1 1 0 0,0-1-1 0 0,0 0 1 0 0,0-1 0 0 0,0 1-1 0 0,0 0 1 0 0,1-1 0 0 0,-1 1-1 0 0,0-1 1 0 0,1 1-1 0 0,1-1 410 0 0,1 1-7163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8.226"/>
    </inkml:context>
    <inkml:brush xml:id="br0">
      <inkml:brushProperty name="width" value="0.05" units="cm"/>
      <inkml:brushProperty name="height" value="0.05" units="cm"/>
      <inkml:brushProperty name="color" value="#008C3A"/>
    </inkml:brush>
  </inkml:definitions>
  <inkml:trace contextRef="#ctx0" brushRef="#br0">1 0 13824 0 0,'4'4'1470'0'0,"-8"24"2821"0"0,4-17-2493 0 0,0-9-1631 0 0,-1 0-1 0 0,1 0 1 0 0,0 0 0 0 0,0 0 0 0 0,1 0 0 0 0,-1 0-1 0 0,0 0 1 0 0,1 0 0 0 0,-1 0 0 0 0,1 0-1 0 0,-1 0 1 0 0,1 0 0 0 0,0 0 0 0 0,0-1 0 0 0,0 2-167 0 0,0-2 104 0 0,0 1 1 0 0,-1-1 0 0 0,1 1 0 0 0,-1 0 0 0 0,0-1 0 0 0,1 1 0 0 0,-1-1 0 0 0,0 1 0 0 0,0 0-1 0 0,0 0-104 0 0,0 0 60 0 0,0 0 0 0 0,0 0 0 0 0,0 0 0 0 0,1 0 0 0 0,-1 0 0 0 0,0 0 0 0 0,1 0 0 0 0,0-1 0 0 0,-1 1 0 0 0,2 1-60 0 0,32 49 29 0 0,-33-51-77 0 0,0 0 0 0 0,-1 0 0 0 0,1 0 0 0 0,0 0 0 0 0,0 0 0 0 0,0 0 0 0 0,-1 0 0 0 0,1 0 0 0 0,0 0 0 0 0,0 0 0 0 0,0 0 0 0 0,1-1 0 0 0,-1 1-1 0 0,0-1 1 0 0,0 1 0 0 0,0 0 0 0 0,0-1 0 0 0,1 0 0 0 0,-1 1 0 0 0,0-1 0 0 0,0 0 0 0 0,1 0 0 0 0,-1 1 0 0 0,0-1 0 0 0,1 0 0 0 0,-1 0 0 0 0,0 0 0 0 0,1-1 0 0 0,-1 1 0 0 0,0 0 0 0 0,0 0 0 0 0,1-1 0 0 0,-1 1 0 0 0,0-1 0 0 0,0 1 0 0 0,0-1 0 0 0,1 0 0 0 0,-1 1 0 0 0,0-1 0 0 0,0 0 0 0 0,0 0 0 0 0,0 1 0 0 0,0-2 48 0 0,5-4-247 0 0,1-1 1 0 0,-2 0 0 0 0,1 0 0 0 0,-1-1 0 0 0,0 0 0 0 0,0 0 0 0 0,-1 0-1 0 0,2-6 247 0 0,-2 7 14 0 0,0-1 0 0 0,0 1 0 0 0,1 1-1 0 0,0-1 1 0 0,1 0-14 0 0,12-18-10 0 0,-18 23-5 0 0,0 2 12 0 0,0-1 1 0 0,0 1-1 0 0,0-1 1 0 0,1 1-1 0 0,-1 0 0 0 0,0-1 1 0 0,0 1-1 0 0,0-1 1 0 0,0 1-1 0 0,0 0 1 0 0,1-1-1 0 0,-1 1 0 0 0,0 0 1 0 0,0-1-1 0 0,1 1 1 0 0,-1 0-1 0 0,0-1 1 0 0,1 1-1 0 0,-1 0 0 0 0,0 0 3 0 0,5 0 0 0 0,-4 0 25 0 0,0 1 0 0 0,0-1-1 0 0,0 1 1 0 0,0-1 0 0 0,0 1-1 0 0,0 0 1 0 0,0 0 0 0 0,0-1-1 0 0,-1 1 1 0 0,1 0 0 0 0,0 0 0 0 0,0 0-1 0 0,-1 0 1 0 0,1 0 0 0 0,-1 0-1 0 0,1 0 1 0 0,0 1-25 0 0,6 23 1214 0 0,0-2-848 0 0,3-2-300 0 0,-6-12 308 0 0,0 0 0 0 0,1 0 0 0 0,0 0 0 0 0,5 5-374 0 0,1 3 324 0 0,-8-13-309 0 0,-1 0 1 0 0,1-1 0 0 0,0 1 0 0 0,0 0 0 0 0,1-1-1 0 0,-1 0 1 0 0,2 2-16 0 0,1 0-88 0 0,-5-4 3 0 0,-1 0 0 0 0,1-1 0 0 0,-1 1 0 0 0,0-1 0 0 0,1 1 0 0 0,0-1 0 0 0,-1 0 0 0 0,1 1 0 0 0,-1-1 0 0 0,1 1 0 0 0,-1-1 0 0 0,1 0 0 0 0,0 1 0 0 0,-1-1 0 0 0,1 0 0 0 0,0 0 0 0 0,-1 0 0 0 0,1 0 0 0 0,0 1-1 0 0,-1-1 1 0 0,1 0 0 0 0,0 0 0 0 0,-1 0 0 0 0,1 0 0 0 0,0 0 0 0 0,-1-1 0 0 0,1 1 85 0 0,6 0-5694 0 0,-6 0-1815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8.573"/>
    </inkml:context>
    <inkml:brush xml:id="br0">
      <inkml:brushProperty name="width" value="0.05" units="cm"/>
      <inkml:brushProperty name="height" value="0.05" units="cm"/>
      <inkml:brushProperty name="color" value="#008C3A"/>
    </inkml:brush>
  </inkml:definitions>
  <inkml:trace contextRef="#ctx0" brushRef="#br0">20 1 3680 0 0,'0'0'284'0'0,"0"0"260"0"0,0 0 1786 0 0,0 0 800 0 0,0 0 155 0 0,0 0-270 0 0,-9 13 1888 0 0,6-7-4631 0 0,2 0-1 0 0,-1 1 1 0 0,1-1 0 0 0,-1 0-1 0 0,2 1 1 0 0,-1-1-1 0 0,1 0 1 0 0,0 1-1 0 0,0 3-271 0 0,3 12-105 0 0,0-1-1 0 0,2 5 106 0 0,3 15 115 0 0,5 15-67 0 0,-9-42-335 0 0,0 0 1 0 0,-1 0 0 0 0,-1 0 0 0 0,0 0-1 0 0,-1 3 287 0 0,-4 7-4137 0 0,3-24 2866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8.921"/>
    </inkml:context>
    <inkml:brush xml:id="br0">
      <inkml:brushProperty name="width" value="0.05" units="cm"/>
      <inkml:brushProperty name="height" value="0.05" units="cm"/>
      <inkml:brushProperty name="color" value="#008C3A"/>
    </inkml:brush>
  </inkml:definitions>
  <inkml:trace contextRef="#ctx0" brushRef="#br0">11 1 3224 0 0,'-11'5'11018'0'0,"11"-5"-10927"0"0,0 0 0 0 0,0 0 0 0 0,0 1 0 0 0,0-1-1 0 0,0 0 1 0 0,0 0 0 0 0,0 0 0 0 0,0 0-1 0 0,0 0 1 0 0,0 0 0 0 0,0 0 0 0 0,0 0 0 0 0,0 0-1 0 0,0 0 1 0 0,0 0 0 0 0,1 1 0 0 0,-1-1 0 0 0,0 0-1 0 0,0 0 1 0 0,0 0 0 0 0,0 0 0 0 0,0 0-1 0 0,0 0 1 0 0,0 0 0 0 0,0 0 0 0 0,0 0 0 0 0,0 0-1 0 0,0 0 1 0 0,0 0 0 0 0,0 0 0 0 0,0 0-1 0 0,0 0 1 0 0,0 0 0 0 0,1 0 0 0 0,-1 0 0 0 0,0 0-1 0 0,0 0 1 0 0,0 1 0 0 0,0-1 0 0 0,0 0-1 0 0,0 0 1 0 0,0 0 0 0 0,0 0 0 0 0,0 0 0 0 0,0 0-1 0 0,1-1 1 0 0,-1 1 0 0 0,0 0 0 0 0,0 0-1 0 0,0 0 1 0 0,0 0 0 0 0,0 0 0 0 0,0 0 0 0 0,0 0-1 0 0,0 0 1 0 0,0 0-91 0 0,23-1 1703 0 0,-15 0-345 0 0,91 1 2345 0 0,-66 0-5933 0 0,0 0-4167 0 0,-19 0-1122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9.289"/>
    </inkml:context>
    <inkml:brush xml:id="br0">
      <inkml:brushProperty name="width" value="0.05" units="cm"/>
      <inkml:brushProperty name="height" value="0.05" units="cm"/>
      <inkml:brushProperty name="color" value="#008C3A"/>
    </inkml:brush>
  </inkml:definitions>
  <inkml:trace contextRef="#ctx0" brushRef="#br0">1 1 15664 0 0,'0'0'356'0'0,"0"0"49"0"0,0 0 21 0 0,0 0-42 0 0,0 0-42 0 0,0 0 750 0 0,0 0 352 0 0,1 1 76 0 0,1 2-1168 0 0,0 0 0 0 0,0 1 1 0 0,0 0-1 0 0,-1-1 0 0 0,1 1 1 0 0,-1 0-1 0 0,0 0 0 0 0,0-1 1 0 0,0 1-1 0 0,0 0 1 0 0,-1 1-353 0 0,6 20 58 0 0,-4-17-58 0 0,0 1 0 0 0,-1-1 0 0 0,0 1 0 0 0,-1-1 0 0 0,2 12 0 0 0,0 1 0 0 0,2 14 0 0 0,-3-30-341 0 0,6 24 174 0 0,-6-10-8499 0 0,-1-19 1585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9.625"/>
    </inkml:context>
    <inkml:brush xml:id="br0">
      <inkml:brushProperty name="width" value="0.05" units="cm"/>
      <inkml:brushProperty name="height" value="0.05" units="cm"/>
      <inkml:brushProperty name="color" value="#008C3A"/>
    </inkml:brush>
  </inkml:definitions>
  <inkml:trace contextRef="#ctx0" brushRef="#br0">41 26 19351 0 0,'0'0'424'0'0,"0"0"88"0"0,-3-2 24 0 0,-5 0 8 0 0,1-4-440 0 0,2 3-104 0 0,-1 1 0 0 0,0 0 0 0 0,3-1 432 0 0,3 3 64 0 0,-2-5 16 0 0,2 5 0 0 0,0 0-880 0 0,0 0-176 0 0,0 0-32 0 0,0 0-8255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4:59.984"/>
    </inkml:context>
    <inkml:brush xml:id="br0">
      <inkml:brushProperty name="width" value="0.05" units="cm"/>
      <inkml:brushProperty name="height" value="0.05" units="cm"/>
      <inkml:brushProperty name="color" value="#008C3A"/>
    </inkml:brush>
  </inkml:definitions>
  <inkml:trace contextRef="#ctx0" brushRef="#br0">1 1 17015 0 0,'0'0'388'0'0,"0"0"52"0"0,0 0 30 0 0,0 0-56 0 0,5 13 720 0 0,-5 36 2492 0 0,6-5-1546 0 0,6 17-2080 0 0,-3-26 0 0 0,-8-28 1 0 0,1 0-1 0 0,-1 0 0 0 0,2-1 1 0 0,-1 1-1 0 0,2 2 0 0 0,5 14-24 0 0,-3-10-651 0 0,-6-12 552 0 0,0-1-122 0 0,0 0-43 0 0,0 0-7 0 0,1-2 70 0 0,0 0 0 0 0,0 0 0 0 0,0 0 0 0 0,1 0-1 0 0,-1 0 1 0 0,0 0 0 0 0,1 0 0 0 0,0 0 225 0 0,3-5-436 0 0,3-5 262 0 0,0 1-1 0 0,1 0 1 0 0,5-5 174 0 0,2-1-120 0 0,-12 11 165 0 0,1 1-1 0 0,0 0 0 0 0,1 0 0 0 0,-1 1 0 0 0,3-2-44 0 0,-6 5 13 0 0,1-1 0 0 0,-1 1-1 0 0,0 0 1 0 0,0 0 0 0 0,1 0 0 0 0,-1 0-1 0 0,1 0 1 0 0,-1 0 0 0 0,1 0-1 0 0,-1 1 1 0 0,1 0 0 0 0,-1-1-1 0 0,1 1 1 0 0,0 0 0 0 0,-1 0-1 0 0,1 0-12 0 0,3 3 0 0 0,-6-3 1 0 0,1 0 0 0 0,-1 0 0 0 0,1 0 0 0 0,-1 0 0 0 0,1 1 1 0 0,-1-1-1 0 0,0 0 0 0 0,1 1 0 0 0,-1-1 0 0 0,1 0 0 0 0,-1 0 0 0 0,0 1 0 0 0,1-1 0 0 0,-1 1 0 0 0,0-1 0 0 0,0 0 0 0 0,1 1 0 0 0,-1-1 0 0 0,0 1 0 0 0,0-1 0 0 0,1 1 0 0 0,-1-1 0 0 0,0 0 0 0 0,0 1 0 0 0,0-1 0 0 0,0 1 0 0 0,0-1 0 0 0,0 1 0 0 0,0-1 0 0 0,0 1 0 0 0,0-1 0 0 0,0 1 0 0 0,0-1 0 0 0,0 1-1 0 0,0 0 24 0 0,2 17 687 0 0,3 33 203 0 0,-5-40-938 0 0,1 0-1 0 0,1 0 1 0 0,0 0-1 0 0,0 0 1 0 0,1-1-1 0 0,1 1 1 0 0,0-1-1 0 0,0 1 1 0 0,1-2-1 0 0,0 1 1 0 0,2 2 24 0 0,-5-9-447 0 0,0-1 1 0 0,1 0-1 0 0,-1 1 0 0 0,0-1 1 0 0,1 0-1 0 0,0 0 0 0 0,-1 0 1 0 0,1-1-1 0 0,0 1 0 0 0,0 0 1 0 0,0-1-1 0 0,0 0 0 0 0,0 0 447 0 0,-2 0-1599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0.337"/>
    </inkml:context>
    <inkml:brush xml:id="br0">
      <inkml:brushProperty name="width" value="0.05" units="cm"/>
      <inkml:brushProperty name="height" value="0.05" units="cm"/>
      <inkml:brushProperty name="color" value="#008C3A"/>
    </inkml:brush>
  </inkml:definitions>
  <inkml:trace contextRef="#ctx0" brushRef="#br0">40 84 6912 0 0,'-12'18'164'0'0,"10"-14"1206"0"0,1 0 1 0 0,-1 0-1 0 0,1 1 0 0 0,0-1 1 0 0,0 0-1 0 0,0 4-1370 0 0,1-2 1631 0 0,0 0 0 0 0,0 0 1 0 0,0 0-1 0 0,1 0 0 0 0,0 0-1631 0 0,4 15 48 0 0,0-8-31 0 0,-4-9-17 0 0,1-1 0 0 0,-1 1 0 0 0,1 0 0 0 0,0 0 0 0 0,0-1 0 0 0,0 1 0 0 0,1 0 0 0 0,-2 0-2 0 0,0-4 0 0 0,-1 1 0 0 0,0-1 0 0 0,0 1-1 0 0,1-1 1 0 0,-1 1 0 0 0,0-1-1 0 0,1 1 1 0 0,-1-1 0 0 0,0 1-1 0 0,1-1 1 0 0,-1 0 0 0 0,1 1 0 0 0,-1-1-1 0 0,1 1 1 0 0,-1-1 0 0 0,1 0-1 0 0,-1 0 1 0 0,1 1 0 0 0,-1-1-1 0 0,1 0 1 0 0,-1 0 0 0 0,1 1 0 0 0,-1-1-1 0 0,1 0 1 0 0,-1 0 0 0 0,1 0-1 0 0,0 0 3 0 0,0 0-337 0 0,-1 0-138 0 0,0-12 126 0 0,-1 0 0 0 0,0 0 0 0 0,-1-1 0 0 0,-2-9 349 0 0,-14-55-956 0 0,16 70 823 0 0,-1 1 0 0 0,1 0-1 0 0,-1 0 1 0 0,-1 0 0 0 0,1-1 133 0 0,-11-20-104 0 0,13 24 174 0 0,-1-6 817 0 0,10 2-394 0 0,-7 7-502 0 0,3-2 115 0 0,0 0 0 0 0,0 0 0 0 0,0 0-1 0 0,0 1 1 0 0,0 0 0 0 0,0-1 0 0 0,1 2 0 0 0,-1-1 0 0 0,1 0-106 0 0,18-1-904 0 0,1 2-4694 0 0,-7 0-1031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1.027"/>
    </inkml:context>
    <inkml:brush xml:id="br0">
      <inkml:brushProperty name="width" value="0.05" units="cm"/>
      <inkml:brushProperty name="height" value="0.05" units="cm"/>
      <inkml:brushProperty name="color" value="#008C3A"/>
    </inkml:brush>
  </inkml:definitions>
  <inkml:trace contextRef="#ctx0" brushRef="#br0">15 18 10136 0 0,'0'0'464'0'0,"0"0"-10"0"0,0 0-86 0 0,0 7 3699 0 0,-10 27 659 0 0,7-21-3420 0 0,3-11-1152 0 0,-1 0-1 0 0,1 0 1 0 0,0 0-1 0 0,0 0 1 0 0,-1 0 0 0 0,1 0-1 0 0,0 0 1 0 0,1 1-1 0 0,-1-1-153 0 0,1 15 579 0 0,-1-14-573 0 0,0 0 0 0 0,0 0 1 0 0,0 0-1 0 0,1 0 0 0 0,-1 1 0 0 0,1 1-6 0 0,2 10-16 0 0,-2-7-60 0 0,3-3-885 0 0,-1-8 386 0 0,1-15 193 0 0,-1 6 384 0 0,1-2-341 0 0,2 0 0 0 0,0 1 0 0 0,5-8 339 0 0,-8 15-90 0 0,0 1 0 0 0,1 0-1 0 0,0 1 1 0 0,0-1 0 0 0,0 1 0 0 0,1-1-1 0 0,0 1 1 0 0,-1 1 0 0 0,1-1-1 0 0,1 0 91 0 0,20-9-112 0 0,-25 13 113 0 0,-1 0-1 0 0,1 0 1 0 0,0 0-1 0 0,-1-1 0 0 0,1 1 1 0 0,0 0-1 0 0,-1 0 0 0 0,1 0 1 0 0,0 0-1 0 0,-1 0 0 0 0,1 0 1 0 0,0 0-1 0 0,-1 0 1 0 0,1 1-1 0 0,-1-1 0 0 0,1 0 1 0 0,0 0-1 0 0,-1 0 0 0 0,1 1 1 0 0,0-1-1 0 0,-1 0 1 0 0,1 1-1 0 0,-1-1 0 0 0,1 0 1 0 0,-1 1-1 0 0,1-1 0 0 0,-1 1 0 0 0,2 0 54 0 0,1 1 77 0 0,-1 0 0 0 0,0 0 0 0 0,0 0-1 0 0,0 0 1 0 0,0 0 0 0 0,0 0 0 0 0,0 1 0 0 0,-1-1-1 0 0,1 1 1 0 0,-1-1 0 0 0,1 1 0 0 0,-1 0-1 0 0,0-1 1 0 0,0 1 0 0 0,0 0-131 0 0,2 5-34 0 0,9 21 547 0 0,13 25-218 0 0,-24-53-210 0 0,9 14-908 0 0,-10-15 785 0 0,1 0 0 0 0,-1 0 0 0 0,0 0 0 0 0,0 0 0 0 0,0 0 0 0 0,0 0 0 0 0,0 0-1 0 0,1 0 1 0 0,-1 0 0 0 0,0 1 0 0 0,0-1 0 0 0,0 0 0 0 0,0 0 0 0 0,0 0-1 0 0,1 0 1 0 0,-1 0 0 0 0,0-1 0 0 0,0 1 0 0 0,0 0 0 0 0,0 0 0 0 0,1 0 0 0 0,-1 0-1 0 0,0 0 1 0 0,0 0 0 0 0,0 0 0 0 0,0 0 0 0 0,0 0 0 0 0,0 0 0 0 0,1 0 0 0 0,-1 0-1 0 0,0 0 1 0 0,0-1 0 0 0,0 1 0 0 0,0 0 38 0 0,5-10-802 0 0,0-3 550 0 0,0 1 0 0 0,1 0 0 0 0,0 0-1 0 0,1 1 1 0 0,2-2 252 0 0,5-11-199 0 0,-11 19 164 0 0,1 0-1 0 0,0 0 1 0 0,0 0 0 0 0,0 1-1 0 0,4-4 36 0 0,-6 7 29 0 0,-1-1-1 0 0,0 1 1 0 0,1 0-1 0 0,-1 0 1 0 0,1 0-1 0 0,0-1 0 0 0,-1 2 1 0 0,1-1-1 0 0,0 0 1 0 0,0 0-1 0 0,0 1 1 0 0,0-1-1 0 0,-1 1 1 0 0,1-1-1 0 0,0 1 1 0 0,0 0-1 0 0,0-1 1 0 0,0 1-1 0 0,1 1-28 0 0,-2-1 63 0 0,0 0 0 0 0,0 0-1 0 0,0 1 1 0 0,1-1-1 0 0,-1 1 1 0 0,0-1-1 0 0,0 1 1 0 0,0 0 0 0 0,0-1-1 0 0,-1 1 1 0 0,1 0-1 0 0,0 0 1 0 0,0 0-1 0 0,0-1 1 0 0,0 1-1 0 0,-1 0 1 0 0,1 0 0 0 0,0 0-1 0 0,-1 0 1 0 0,1 1-63 0 0,6 24 1678 0 0,-4-9-1620 0 0,-1-11-70 0 0,-1 0 0 0 0,0 0-1 0 0,0 0 1 0 0,0 3 12 0 0,2 14 193 0 0,-2-19-227 0 0,0-1-1 0 0,1 1 1 0 0,-1-1-1 0 0,1 0 1 0 0,0 1 0 0 0,-1-1-1 0 0,3 2 35 0 0,9 12-5585 0 0,-11-16 3708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16T09:45:01.389"/>
    </inkml:context>
    <inkml:brush xml:id="br0">
      <inkml:brushProperty name="width" value="0.05" units="cm"/>
      <inkml:brushProperty name="height" value="0.05" units="cm"/>
      <inkml:brushProperty name="color" value="#008C3A"/>
    </inkml:brush>
  </inkml:definitions>
  <inkml:trace contextRef="#ctx0" brushRef="#br0">50 1 15232 0 0,'-4'1'205'0'0,"1"1"1"0"0,0 0 0 0 0,0 0 0 0 0,1 0-1 0 0,-1 0 1 0 0,0 1 0 0 0,1-1 0 0 0,-1 1-1 0 0,1-1 1 0 0,0 1 0 0 0,0 0 0 0 0,0 0-1 0 0,0 0 1 0 0,1 0 0 0 0,-1 0 0 0 0,1 0-1 0 0,-1 1 1 0 0,1-1 0 0 0,0 1 0 0 0,1-1 0 0 0,-1 2-206 0 0,-1 2 440 0 0,1 1 1 0 0,0 0 0 0 0,0-1 0 0 0,1 1-1 0 0,0 0 1 0 0,1 0 0 0 0,-1 0 0 0 0,1-1-1 0 0,1 4-440 0 0,6 8 684 0 0,-2-4-2044 0 0,-3-5-5830 0 0,-3-10 441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de-DE"/>
              <a:t>Mastertitelformat bearbeiten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E85F855-C14F-45DA-86DB-317D72E167B2}" type="datetimeFigureOut">
              <a:rPr lang="de-DE" smtClean="0"/>
              <a:t>16.04.2020</a:t>
            </a:fld>
            <a:endParaRPr lang="de-DE"/>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de-DE"/>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45D9E3D-C12A-4589-B6B7-0CE4C9B6650F}" type="slidenum">
              <a:rPr lang="de-DE" smtClean="0"/>
              <a:t>‹Nr.›</a:t>
            </a:fld>
            <a:endParaRPr lang="de-DE"/>
          </a:p>
        </p:txBody>
      </p:sp>
    </p:spTree>
    <p:extLst>
      <p:ext uri="{BB962C8B-B14F-4D97-AF65-F5344CB8AC3E}">
        <p14:creationId xmlns:p14="http://schemas.microsoft.com/office/powerpoint/2010/main" val="328033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85F855-C14F-45DA-86DB-317D72E167B2}" type="datetimeFigureOut">
              <a:rPr lang="de-DE" smtClean="0"/>
              <a:t>16.04.2020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45D9E3D-C12A-4589-B6B7-0CE4C9B6650F}" type="slidenum">
              <a:rPr lang="de-DE" smtClean="0"/>
              <a:t>‹Nr.›</a:t>
            </a:fld>
            <a:endParaRPr lang="de-DE"/>
          </a:p>
        </p:txBody>
      </p:sp>
    </p:spTree>
    <p:extLst>
      <p:ext uri="{BB962C8B-B14F-4D97-AF65-F5344CB8AC3E}">
        <p14:creationId xmlns:p14="http://schemas.microsoft.com/office/powerpoint/2010/main" val="234736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85F855-C14F-45DA-86DB-317D72E167B2}" type="datetimeFigureOut">
              <a:rPr lang="de-DE" smtClean="0"/>
              <a:t>16.04.2020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45D9E3D-C12A-4589-B6B7-0CE4C9B6650F}" type="slidenum">
              <a:rPr lang="de-DE" smtClean="0"/>
              <a:t>‹Nr.›</a:t>
            </a:fld>
            <a:endParaRPr lang="de-DE"/>
          </a:p>
        </p:txBody>
      </p:sp>
    </p:spTree>
    <p:extLst>
      <p:ext uri="{BB962C8B-B14F-4D97-AF65-F5344CB8AC3E}">
        <p14:creationId xmlns:p14="http://schemas.microsoft.com/office/powerpoint/2010/main" val="107004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85F855-C14F-45DA-86DB-317D72E167B2}" type="datetimeFigureOut">
              <a:rPr lang="de-DE" smtClean="0"/>
              <a:t>16.04.2020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45D9E3D-C12A-4589-B6B7-0CE4C9B6650F}" type="slidenum">
              <a:rPr lang="de-DE" smtClean="0"/>
              <a:t>‹Nr.›</a:t>
            </a:fld>
            <a:endParaRPr lang="de-DE"/>
          </a:p>
        </p:txBody>
      </p:sp>
    </p:spTree>
    <p:extLst>
      <p:ext uri="{BB962C8B-B14F-4D97-AF65-F5344CB8AC3E}">
        <p14:creationId xmlns:p14="http://schemas.microsoft.com/office/powerpoint/2010/main" val="106549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de-DE"/>
              <a:t>Mastertitelformat bearbeiten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E85F855-C14F-45DA-86DB-317D72E167B2}" type="datetimeFigureOut">
              <a:rPr lang="de-DE" smtClean="0"/>
              <a:t>16.04.2020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45D9E3D-C12A-4589-B6B7-0CE4C9B6650F}" type="slidenum">
              <a:rPr lang="de-DE" smtClean="0"/>
              <a:t>‹Nr.›</a:t>
            </a:fld>
            <a:endParaRPr lang="de-DE"/>
          </a:p>
        </p:txBody>
      </p:sp>
    </p:spTree>
    <p:extLst>
      <p:ext uri="{BB962C8B-B14F-4D97-AF65-F5344CB8AC3E}">
        <p14:creationId xmlns:p14="http://schemas.microsoft.com/office/powerpoint/2010/main" val="9089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E85F855-C14F-45DA-86DB-317D72E167B2}" type="datetimeFigureOut">
              <a:rPr lang="de-DE" smtClean="0"/>
              <a:t>16.04.2020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45D9E3D-C12A-4589-B6B7-0CE4C9B6650F}" type="slidenum">
              <a:rPr lang="de-DE" smtClean="0"/>
              <a:t>‹Nr.›</a:t>
            </a:fld>
            <a:endParaRPr lang="de-DE"/>
          </a:p>
        </p:txBody>
      </p:sp>
    </p:spTree>
    <p:extLst>
      <p:ext uri="{BB962C8B-B14F-4D97-AF65-F5344CB8AC3E}">
        <p14:creationId xmlns:p14="http://schemas.microsoft.com/office/powerpoint/2010/main" val="158751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E85F855-C14F-45DA-86DB-317D72E167B2}" type="datetimeFigureOut">
              <a:rPr lang="de-DE" smtClean="0"/>
              <a:t>16.04.2020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45D9E3D-C12A-4589-B6B7-0CE4C9B6650F}" type="slidenum">
              <a:rPr lang="de-DE" smtClean="0"/>
              <a:t>‹Nr.›</a:t>
            </a:fld>
            <a:endParaRPr lang="de-DE"/>
          </a:p>
        </p:txBody>
      </p:sp>
    </p:spTree>
    <p:extLst>
      <p:ext uri="{BB962C8B-B14F-4D97-AF65-F5344CB8AC3E}">
        <p14:creationId xmlns:p14="http://schemas.microsoft.com/office/powerpoint/2010/main" val="57406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E85F855-C14F-45DA-86DB-317D72E167B2}" type="datetimeFigureOut">
              <a:rPr lang="de-DE" smtClean="0"/>
              <a:t>16.04.2020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45D9E3D-C12A-4589-B6B7-0CE4C9B6650F}" type="slidenum">
              <a:rPr lang="de-DE" smtClean="0"/>
              <a:t>‹Nr.›</a:t>
            </a:fld>
            <a:endParaRPr lang="de-DE"/>
          </a:p>
        </p:txBody>
      </p:sp>
    </p:spTree>
    <p:extLst>
      <p:ext uri="{BB962C8B-B14F-4D97-AF65-F5344CB8AC3E}">
        <p14:creationId xmlns:p14="http://schemas.microsoft.com/office/powerpoint/2010/main" val="184351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5F855-C14F-45DA-86DB-317D72E167B2}" type="datetimeFigureOut">
              <a:rPr lang="de-DE" smtClean="0"/>
              <a:t>16.04.2020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5D9E3D-C12A-4589-B6B7-0CE4C9B6650F}" type="slidenum">
              <a:rPr lang="de-DE" smtClean="0"/>
              <a:t>‹Nr.›</a:t>
            </a:fld>
            <a:endParaRPr lang="de-DE"/>
          </a:p>
        </p:txBody>
      </p:sp>
    </p:spTree>
    <p:extLst>
      <p:ext uri="{BB962C8B-B14F-4D97-AF65-F5344CB8AC3E}">
        <p14:creationId xmlns:p14="http://schemas.microsoft.com/office/powerpoint/2010/main" val="285520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de-DE"/>
              <a:t>Mastertextformat bearbeiten</a:t>
            </a:r>
          </a:p>
        </p:txBody>
      </p:sp>
      <p:sp>
        <p:nvSpPr>
          <p:cNvPr id="5" name="Date Placeholder 4"/>
          <p:cNvSpPr>
            <a:spLocks noGrp="1"/>
          </p:cNvSpPr>
          <p:nvPr>
            <p:ph type="dt" sz="half" idx="10"/>
          </p:nvPr>
        </p:nvSpPr>
        <p:spPr/>
        <p:txBody>
          <a:bodyPr/>
          <a:lstStyle/>
          <a:p>
            <a:fld id="{8E85F855-C14F-45DA-86DB-317D72E167B2}" type="datetimeFigureOut">
              <a:rPr lang="de-DE" smtClean="0"/>
              <a:t>16.04.2020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45D9E3D-C12A-4589-B6B7-0CE4C9B6650F}" type="slidenum">
              <a:rPr lang="de-DE" smtClean="0"/>
              <a:t>‹Nr.›</a:t>
            </a:fld>
            <a:endParaRPr lang="de-DE"/>
          </a:p>
        </p:txBody>
      </p:sp>
    </p:spTree>
    <p:extLst>
      <p:ext uri="{BB962C8B-B14F-4D97-AF65-F5344CB8AC3E}">
        <p14:creationId xmlns:p14="http://schemas.microsoft.com/office/powerpoint/2010/main" val="267641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E85F855-C14F-45DA-86DB-317D72E167B2}" type="datetimeFigureOut">
              <a:rPr lang="de-DE" smtClean="0"/>
              <a:t>16.04.2020</a:t>
            </a:fld>
            <a:endParaRPr lang="de-DE"/>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de-DE"/>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45D9E3D-C12A-4589-B6B7-0CE4C9B6650F}" type="slidenum">
              <a:rPr lang="de-DE" smtClean="0"/>
              <a:t>‹Nr.›</a:t>
            </a:fld>
            <a:endParaRPr lang="de-DE"/>
          </a:p>
        </p:txBody>
      </p:sp>
    </p:spTree>
    <p:extLst>
      <p:ext uri="{BB962C8B-B14F-4D97-AF65-F5344CB8AC3E}">
        <p14:creationId xmlns:p14="http://schemas.microsoft.com/office/powerpoint/2010/main" val="26088558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E85F855-C14F-45DA-86DB-317D72E167B2}" type="datetimeFigureOut">
              <a:rPr lang="de-DE" smtClean="0"/>
              <a:t>16.04.2020</a:t>
            </a:fld>
            <a:endParaRPr lang="de-DE"/>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de-DE"/>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45D9E3D-C12A-4589-B6B7-0CE4C9B6650F}" type="slidenum">
              <a:rPr lang="de-DE" smtClean="0"/>
              <a:t>‹Nr.›</a:t>
            </a:fld>
            <a:endParaRPr lang="de-DE"/>
          </a:p>
        </p:txBody>
      </p:sp>
    </p:spTree>
    <p:extLst>
      <p:ext uri="{BB962C8B-B14F-4D97-AF65-F5344CB8AC3E}">
        <p14:creationId xmlns:p14="http://schemas.microsoft.com/office/powerpoint/2010/main" val="14931959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4.png"/><Relationship Id="rId2" Type="http://schemas.openxmlformats.org/officeDocument/2006/relationships/slideLayout" Target="../slideLayouts/slideLayout7.xml"/><Relationship Id="rId1" Type="http://schemas.openxmlformats.org/officeDocument/2006/relationships/video" Target="https://www.youtube.com/embed/Gzf3P8Axtao?feature=oembed" TargetMode="External"/><Relationship Id="rId5" Type="http://schemas.openxmlformats.org/officeDocument/2006/relationships/image" Target="../media/image415.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653.png"/><Relationship Id="rId13" Type="http://schemas.openxmlformats.org/officeDocument/2006/relationships/customXml" Target="../ink/ink626.xml"/><Relationship Id="rId18" Type="http://schemas.openxmlformats.org/officeDocument/2006/relationships/image" Target="../media/image658.png"/><Relationship Id="rId26" Type="http://schemas.openxmlformats.org/officeDocument/2006/relationships/image" Target="../media/image662.png"/><Relationship Id="rId39" Type="http://schemas.openxmlformats.org/officeDocument/2006/relationships/customXml" Target="../ink/ink639.xml"/><Relationship Id="rId3" Type="http://schemas.openxmlformats.org/officeDocument/2006/relationships/image" Target="../media/image414.png"/><Relationship Id="rId21" Type="http://schemas.openxmlformats.org/officeDocument/2006/relationships/customXml" Target="../ink/ink630.xml"/><Relationship Id="rId34" Type="http://schemas.openxmlformats.org/officeDocument/2006/relationships/image" Target="../media/image666.png"/><Relationship Id="rId42" Type="http://schemas.openxmlformats.org/officeDocument/2006/relationships/image" Target="../media/image670.png"/><Relationship Id="rId7" Type="http://schemas.openxmlformats.org/officeDocument/2006/relationships/customXml" Target="../ink/ink623.xml"/><Relationship Id="rId12" Type="http://schemas.openxmlformats.org/officeDocument/2006/relationships/image" Target="../media/image655.png"/><Relationship Id="rId17" Type="http://schemas.openxmlformats.org/officeDocument/2006/relationships/customXml" Target="../ink/ink628.xml"/><Relationship Id="rId25" Type="http://schemas.openxmlformats.org/officeDocument/2006/relationships/customXml" Target="../ink/ink632.xml"/><Relationship Id="rId33" Type="http://schemas.openxmlformats.org/officeDocument/2006/relationships/customXml" Target="../ink/ink636.xml"/><Relationship Id="rId38" Type="http://schemas.openxmlformats.org/officeDocument/2006/relationships/image" Target="../media/image668.png"/><Relationship Id="rId2" Type="http://schemas.openxmlformats.org/officeDocument/2006/relationships/image" Target="../media/image502.png"/><Relationship Id="rId16" Type="http://schemas.openxmlformats.org/officeDocument/2006/relationships/image" Target="../media/image657.png"/><Relationship Id="rId20" Type="http://schemas.openxmlformats.org/officeDocument/2006/relationships/image" Target="../media/image659.png"/><Relationship Id="rId29" Type="http://schemas.openxmlformats.org/officeDocument/2006/relationships/customXml" Target="../ink/ink634.xml"/><Relationship Id="rId41" Type="http://schemas.openxmlformats.org/officeDocument/2006/relationships/customXml" Target="../ink/ink640.xml"/><Relationship Id="rId1" Type="http://schemas.openxmlformats.org/officeDocument/2006/relationships/slideLayout" Target="../slideLayouts/slideLayout2.xml"/><Relationship Id="rId6" Type="http://schemas.openxmlformats.org/officeDocument/2006/relationships/image" Target="../media/image648.png"/><Relationship Id="rId11" Type="http://schemas.openxmlformats.org/officeDocument/2006/relationships/customXml" Target="../ink/ink625.xml"/><Relationship Id="rId24" Type="http://schemas.openxmlformats.org/officeDocument/2006/relationships/image" Target="../media/image661.png"/><Relationship Id="rId32" Type="http://schemas.openxmlformats.org/officeDocument/2006/relationships/image" Target="../media/image665.png"/><Relationship Id="rId37" Type="http://schemas.openxmlformats.org/officeDocument/2006/relationships/customXml" Target="../ink/ink638.xml"/><Relationship Id="rId40" Type="http://schemas.openxmlformats.org/officeDocument/2006/relationships/image" Target="../media/image669.png"/><Relationship Id="rId5" Type="http://schemas.openxmlformats.org/officeDocument/2006/relationships/image" Target="../media/image566.png"/><Relationship Id="rId15" Type="http://schemas.openxmlformats.org/officeDocument/2006/relationships/customXml" Target="../ink/ink627.xml"/><Relationship Id="rId23" Type="http://schemas.openxmlformats.org/officeDocument/2006/relationships/customXml" Target="../ink/ink631.xml"/><Relationship Id="rId28" Type="http://schemas.openxmlformats.org/officeDocument/2006/relationships/image" Target="../media/image663.png"/><Relationship Id="rId36" Type="http://schemas.openxmlformats.org/officeDocument/2006/relationships/image" Target="../media/image667.png"/><Relationship Id="rId10" Type="http://schemas.openxmlformats.org/officeDocument/2006/relationships/image" Target="../media/image654.png"/><Relationship Id="rId19" Type="http://schemas.openxmlformats.org/officeDocument/2006/relationships/customXml" Target="../ink/ink629.xml"/><Relationship Id="rId31" Type="http://schemas.openxmlformats.org/officeDocument/2006/relationships/customXml" Target="../ink/ink635.xml"/><Relationship Id="rId44" Type="http://schemas.openxmlformats.org/officeDocument/2006/relationships/image" Target="../media/image671.png"/><Relationship Id="rId4" Type="http://schemas.microsoft.com/office/2007/relationships/hdphoto" Target="../media/hdphoto1.wdp"/><Relationship Id="rId9" Type="http://schemas.openxmlformats.org/officeDocument/2006/relationships/customXml" Target="../ink/ink624.xml"/><Relationship Id="rId14" Type="http://schemas.openxmlformats.org/officeDocument/2006/relationships/image" Target="../media/image656.png"/><Relationship Id="rId22" Type="http://schemas.openxmlformats.org/officeDocument/2006/relationships/image" Target="../media/image660.png"/><Relationship Id="rId27" Type="http://schemas.openxmlformats.org/officeDocument/2006/relationships/customXml" Target="../ink/ink633.xml"/><Relationship Id="rId30" Type="http://schemas.openxmlformats.org/officeDocument/2006/relationships/image" Target="../media/image664.png"/><Relationship Id="rId35" Type="http://schemas.openxmlformats.org/officeDocument/2006/relationships/customXml" Target="../ink/ink637.xml"/><Relationship Id="rId43" Type="http://schemas.openxmlformats.org/officeDocument/2006/relationships/customXml" Target="../ink/ink641.xml"/></Relationships>
</file>

<file path=ppt/slides/_rels/slide13.xml.rels><?xml version="1.0" encoding="UTF-8" standalone="yes"?>
<Relationships xmlns="http://schemas.openxmlformats.org/package/2006/relationships"><Relationship Id="rId2" Type="http://schemas.openxmlformats.org/officeDocument/2006/relationships/image" Target="../media/image64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51.svg"/><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52.jpeg"/><Relationship Id="rId2" Type="http://schemas.openxmlformats.org/officeDocument/2006/relationships/slideLayout" Target="../slideLayouts/slideLayout7.xml"/><Relationship Id="rId1" Type="http://schemas.openxmlformats.org/officeDocument/2006/relationships/video" Target="https://www.youtube.com/embed/X4RWW8YGC9U?feature=oembed" TargetMode="External"/><Relationship Id="rId5" Type="http://schemas.openxmlformats.org/officeDocument/2006/relationships/image" Target="../media/image653.svg"/><Relationship Id="rId4" Type="http://schemas.openxmlformats.org/officeDocument/2006/relationships/image" Target="../media/image650.png"/></Relationships>
</file>

<file path=ppt/slides/_rels/slide16.xml.rels><?xml version="1.0" encoding="UTF-8" standalone="yes"?>
<Relationships xmlns="http://schemas.openxmlformats.org/package/2006/relationships"><Relationship Id="rId3" Type="http://schemas.openxmlformats.org/officeDocument/2006/relationships/image" Target="../media/image653.svg"/><Relationship Id="rId7" Type="http://schemas.openxmlformats.org/officeDocument/2006/relationships/image" Target="../media/image675.png"/><Relationship Id="rId2"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674.png"/><Relationship Id="rId5" Type="http://schemas.openxmlformats.org/officeDocument/2006/relationships/image" Target="../media/image673.png"/><Relationship Id="rId4" Type="http://schemas.openxmlformats.org/officeDocument/2006/relationships/image" Target="../media/image672.png"/></Relationships>
</file>

<file path=ppt/slides/_rels/slide17.xml.rels><?xml version="1.0" encoding="UTF-8" standalone="yes"?>
<Relationships xmlns="http://schemas.openxmlformats.org/package/2006/relationships"><Relationship Id="rId3" Type="http://schemas.openxmlformats.org/officeDocument/2006/relationships/image" Target="../media/image677.svg"/><Relationship Id="rId2" Type="http://schemas.openxmlformats.org/officeDocument/2006/relationships/image" Target="../media/image67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79.svg"/><Relationship Id="rId2" Type="http://schemas.openxmlformats.org/officeDocument/2006/relationships/image" Target="../media/image678.png"/><Relationship Id="rId1" Type="http://schemas.openxmlformats.org/officeDocument/2006/relationships/slideLayout" Target="../slideLayouts/slideLayout2.xml"/><Relationship Id="rId6" Type="http://schemas.openxmlformats.org/officeDocument/2006/relationships/image" Target="../media/image682.png"/><Relationship Id="rId5" Type="http://schemas.openxmlformats.org/officeDocument/2006/relationships/image" Target="../media/image681.png"/><Relationship Id="rId4" Type="http://schemas.openxmlformats.org/officeDocument/2006/relationships/image" Target="../media/image6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6.svg"/><Relationship Id="rId18" Type="http://schemas.openxmlformats.org/officeDocument/2006/relationships/hyperlink" Target="https://cs.m.wikipedia.org/wiki/Microsoft_OneNote" TargetMode="External"/><Relationship Id="rId26" Type="http://schemas.openxmlformats.org/officeDocument/2006/relationships/image" Target="../media/image9.svg"/><Relationship Id="rId3" Type="http://schemas.openxmlformats.org/officeDocument/2006/relationships/diagramLayout" Target="../diagrams/layout1.xml"/><Relationship Id="rId21" Type="http://schemas.openxmlformats.org/officeDocument/2006/relationships/hyperlink" Target="https://cs.m.wikipedia.org/wiki/Microsoft_OneNote" TargetMode="External"/><Relationship Id="rId7" Type="http://schemas.openxmlformats.org/officeDocument/2006/relationships/image" Target="../media/image3.png"/><Relationship Id="rId12" Type="http://schemas.openxmlformats.org/officeDocument/2006/relationships/image" Target="../media/image5.png"/><Relationship Id="rId17" Type="http://schemas.openxmlformats.org/officeDocument/2006/relationships/image" Target="../media/image7.png"/><Relationship Id="rId25" Type="http://schemas.openxmlformats.org/officeDocument/2006/relationships/image" Target="../media/image8.png"/><Relationship Id="rId2" Type="http://schemas.openxmlformats.org/officeDocument/2006/relationships/diagramData" Target="../diagrams/data1.xml"/><Relationship Id="rId16" Type="http://schemas.openxmlformats.org/officeDocument/2006/relationships/image" Target="../media/image6.svg"/><Relationship Id="rId20" Type="http://schemas.openxmlformats.org/officeDocument/2006/relationships/image" Target="../media/image7.png"/><Relationship Id="rId29" Type="http://schemas.openxmlformats.org/officeDocument/2006/relationships/slide" Target="slide17.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4.svg"/><Relationship Id="rId24" Type="http://schemas.openxmlformats.org/officeDocument/2006/relationships/slide" Target="slide14.xml"/><Relationship Id="rId5" Type="http://schemas.openxmlformats.org/officeDocument/2006/relationships/diagramColors" Target="../diagrams/colors1.xml"/><Relationship Id="rId15" Type="http://schemas.openxmlformats.org/officeDocument/2006/relationships/image" Target="../media/image5.png"/><Relationship Id="rId23" Type="http://schemas.openxmlformats.org/officeDocument/2006/relationships/image" Target="../media/image9.svg"/><Relationship Id="rId28" Type="http://schemas.openxmlformats.org/officeDocument/2006/relationships/image" Target="../media/image11.svg"/><Relationship Id="rId10" Type="http://schemas.openxmlformats.org/officeDocument/2006/relationships/image" Target="../media/image3.png"/><Relationship Id="rId19" Type="http://schemas.openxmlformats.org/officeDocument/2006/relationships/slide" Target="slide10.xml"/><Relationship Id="rId31" Type="http://schemas.openxmlformats.org/officeDocument/2006/relationships/image" Target="../media/image11.svg"/><Relationship Id="rId4" Type="http://schemas.openxmlformats.org/officeDocument/2006/relationships/diagramQuickStyle" Target="../diagrams/quickStyle1.xml"/><Relationship Id="rId9" Type="http://schemas.openxmlformats.org/officeDocument/2006/relationships/slide" Target="slide3.xml"/><Relationship Id="rId14" Type="http://schemas.openxmlformats.org/officeDocument/2006/relationships/slide" Target="slide6.xml"/><Relationship Id="rId22" Type="http://schemas.openxmlformats.org/officeDocument/2006/relationships/image" Target="../media/image8.png"/><Relationship Id="rId27" Type="http://schemas.openxmlformats.org/officeDocument/2006/relationships/image" Target="../media/image10.png"/><Relationship Id="rId30"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https://www.youtube.com/embed/XEaVMPIJVe0?feature=oembed" TargetMode="External"/><Relationship Id="rId5" Type="http://schemas.openxmlformats.org/officeDocument/2006/relationships/image" Target="../media/image15.jpe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hyperlink" Target="mailto:Y.Schiffbauer_Adim@genocgn.onmicrosoft.com" TargetMode="External"/><Relationship Id="rId2" Type="http://schemas.openxmlformats.org/officeDocument/2006/relationships/hyperlink" Target="https://portal.mnspro.cloud/" TargetMode="Externa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https://www.youtube.com/embed/imdvQMUpK9s?feature=oembed" TargetMode="External"/><Relationship Id="rId5" Type="http://schemas.openxmlformats.org/officeDocument/2006/relationships/image" Target="../media/image20.jpe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117" Type="http://schemas.openxmlformats.org/officeDocument/2006/relationships/image" Target="../media/image80.png"/><Relationship Id="rId671" Type="http://schemas.openxmlformats.org/officeDocument/2006/relationships/image" Target="../media/image357.png"/><Relationship Id="rId769" Type="http://schemas.openxmlformats.org/officeDocument/2006/relationships/customXml" Target="../ink/ink384.xml"/><Relationship Id="rId976" Type="http://schemas.openxmlformats.org/officeDocument/2006/relationships/image" Target="../media/image509.png"/><Relationship Id="rId21" Type="http://schemas.openxmlformats.org/officeDocument/2006/relationships/image" Target="../media/image32.png"/><Relationship Id="rId324" Type="http://schemas.openxmlformats.org/officeDocument/2006/relationships/customXml" Target="../ink/ink161.xml"/><Relationship Id="rId531" Type="http://schemas.openxmlformats.org/officeDocument/2006/relationships/image" Target="../media/image287.png"/><Relationship Id="rId629" Type="http://schemas.openxmlformats.org/officeDocument/2006/relationships/image" Target="../media/image336.png"/><Relationship Id="rId1161" Type="http://schemas.openxmlformats.org/officeDocument/2006/relationships/customXml" Target="../ink/ink577.xml"/><Relationship Id="rId170" Type="http://schemas.openxmlformats.org/officeDocument/2006/relationships/customXml" Target="../ink/ink84.xml"/><Relationship Id="rId836" Type="http://schemas.openxmlformats.org/officeDocument/2006/relationships/image" Target="../media/image439.png"/><Relationship Id="rId1021" Type="http://schemas.openxmlformats.org/officeDocument/2006/relationships/customXml" Target="../ink/ink508.xml"/><Relationship Id="rId1119" Type="http://schemas.openxmlformats.org/officeDocument/2006/relationships/customXml" Target="../ink/ink556.xml"/><Relationship Id="rId268" Type="http://schemas.openxmlformats.org/officeDocument/2006/relationships/customXml" Target="../ink/ink133.xml"/><Relationship Id="rId475" Type="http://schemas.openxmlformats.org/officeDocument/2006/relationships/image" Target="../media/image259.png"/><Relationship Id="rId682" Type="http://schemas.openxmlformats.org/officeDocument/2006/relationships/customXml" Target="../ink/ink340.xml"/><Relationship Id="rId903" Type="http://schemas.openxmlformats.org/officeDocument/2006/relationships/customXml" Target="../ink/ink450.xml"/><Relationship Id="rId32" Type="http://schemas.openxmlformats.org/officeDocument/2006/relationships/customXml" Target="../ink/ink15.xml"/><Relationship Id="rId128" Type="http://schemas.openxmlformats.org/officeDocument/2006/relationships/customXml" Target="../ink/ink63.xml"/><Relationship Id="rId335" Type="http://schemas.openxmlformats.org/officeDocument/2006/relationships/image" Target="../media/image189.png"/><Relationship Id="rId542" Type="http://schemas.openxmlformats.org/officeDocument/2006/relationships/customXml" Target="../ink/ink270.xml"/><Relationship Id="rId987" Type="http://schemas.openxmlformats.org/officeDocument/2006/relationships/customXml" Target="../ink/ink491.xml"/><Relationship Id="rId1172" Type="http://schemas.openxmlformats.org/officeDocument/2006/relationships/image" Target="../media/image607.png"/><Relationship Id="rId181" Type="http://schemas.openxmlformats.org/officeDocument/2006/relationships/image" Target="../media/image112.png"/><Relationship Id="rId402" Type="http://schemas.openxmlformats.org/officeDocument/2006/relationships/customXml" Target="../ink/ink200.xml"/><Relationship Id="rId847" Type="http://schemas.openxmlformats.org/officeDocument/2006/relationships/customXml" Target="../ink/ink422.xml"/><Relationship Id="rId1032" Type="http://schemas.openxmlformats.org/officeDocument/2006/relationships/image" Target="../media/image537.png"/><Relationship Id="rId279" Type="http://schemas.openxmlformats.org/officeDocument/2006/relationships/image" Target="../media/image161.png"/><Relationship Id="rId486" Type="http://schemas.openxmlformats.org/officeDocument/2006/relationships/customXml" Target="../ink/ink242.xml"/><Relationship Id="rId693" Type="http://schemas.openxmlformats.org/officeDocument/2006/relationships/image" Target="../media/image368.png"/><Relationship Id="rId707" Type="http://schemas.openxmlformats.org/officeDocument/2006/relationships/customXml" Target="../ink/ink353.xml"/><Relationship Id="rId914" Type="http://schemas.openxmlformats.org/officeDocument/2006/relationships/image" Target="../media/image478.png"/><Relationship Id="rId43" Type="http://schemas.openxmlformats.org/officeDocument/2006/relationships/image" Target="../media/image43.png"/><Relationship Id="rId139" Type="http://schemas.openxmlformats.org/officeDocument/2006/relationships/image" Target="../media/image91.png"/><Relationship Id="rId346" Type="http://schemas.openxmlformats.org/officeDocument/2006/relationships/customXml" Target="../ink/ink172.xml"/><Relationship Id="rId553" Type="http://schemas.openxmlformats.org/officeDocument/2006/relationships/image" Target="../media/image298.png"/><Relationship Id="rId760" Type="http://schemas.openxmlformats.org/officeDocument/2006/relationships/image" Target="../media/image401.png"/><Relationship Id="rId998" Type="http://schemas.openxmlformats.org/officeDocument/2006/relationships/image" Target="../media/image520.png"/><Relationship Id="rId1183" Type="http://schemas.openxmlformats.org/officeDocument/2006/relationships/customXml" Target="../ink/ink588.xml"/><Relationship Id="rId192" Type="http://schemas.openxmlformats.org/officeDocument/2006/relationships/customXml" Target="../ink/ink95.xml"/><Relationship Id="rId206" Type="http://schemas.openxmlformats.org/officeDocument/2006/relationships/customXml" Target="../ink/ink102.xml"/><Relationship Id="rId413" Type="http://schemas.openxmlformats.org/officeDocument/2006/relationships/image" Target="../media/image228.png"/><Relationship Id="rId858" Type="http://schemas.openxmlformats.org/officeDocument/2006/relationships/image" Target="../media/image450.png"/><Relationship Id="rId1043" Type="http://schemas.openxmlformats.org/officeDocument/2006/relationships/customXml" Target="../ink/ink519.xml"/><Relationship Id="rId497" Type="http://schemas.openxmlformats.org/officeDocument/2006/relationships/image" Target="../media/image270.png"/><Relationship Id="rId620" Type="http://schemas.openxmlformats.org/officeDocument/2006/relationships/customXml" Target="../ink/ink309.xml"/><Relationship Id="rId718" Type="http://schemas.openxmlformats.org/officeDocument/2006/relationships/image" Target="../media/image380.png"/><Relationship Id="rId925" Type="http://schemas.openxmlformats.org/officeDocument/2006/relationships/customXml" Target="../ink/ink461.xml"/><Relationship Id="rId1250" Type="http://schemas.openxmlformats.org/officeDocument/2006/relationships/image" Target="../media/image646.png"/><Relationship Id="rId357" Type="http://schemas.openxmlformats.org/officeDocument/2006/relationships/image" Target="../media/image200.png"/><Relationship Id="rId1110" Type="http://schemas.openxmlformats.org/officeDocument/2006/relationships/image" Target="../media/image576.png"/><Relationship Id="rId1194" Type="http://schemas.openxmlformats.org/officeDocument/2006/relationships/image" Target="../media/image618.png"/><Relationship Id="rId1208" Type="http://schemas.openxmlformats.org/officeDocument/2006/relationships/image" Target="../media/image625.png"/><Relationship Id="rId54" Type="http://schemas.openxmlformats.org/officeDocument/2006/relationships/customXml" Target="../ink/ink26.xml"/><Relationship Id="rId217" Type="http://schemas.openxmlformats.org/officeDocument/2006/relationships/image" Target="../media/image130.png"/><Relationship Id="rId564" Type="http://schemas.openxmlformats.org/officeDocument/2006/relationships/customXml" Target="../ink/ink281.xml"/><Relationship Id="rId771" Type="http://schemas.openxmlformats.org/officeDocument/2006/relationships/customXml" Target="../ink/ink385.xml"/><Relationship Id="rId869" Type="http://schemas.openxmlformats.org/officeDocument/2006/relationships/customXml" Target="../ink/ink433.xml"/><Relationship Id="rId424" Type="http://schemas.openxmlformats.org/officeDocument/2006/relationships/customXml" Target="../ink/ink211.xml"/><Relationship Id="rId631" Type="http://schemas.openxmlformats.org/officeDocument/2006/relationships/image" Target="../media/image337.png"/><Relationship Id="rId729" Type="http://schemas.openxmlformats.org/officeDocument/2006/relationships/customXml" Target="../ink/ink364.xml"/><Relationship Id="rId1054" Type="http://schemas.openxmlformats.org/officeDocument/2006/relationships/image" Target="../media/image548.png"/><Relationship Id="rId270" Type="http://schemas.openxmlformats.org/officeDocument/2006/relationships/customXml" Target="../ink/ink134.xml"/><Relationship Id="rId936" Type="http://schemas.openxmlformats.org/officeDocument/2006/relationships/image" Target="../media/image489.png"/><Relationship Id="rId1121" Type="http://schemas.openxmlformats.org/officeDocument/2006/relationships/customXml" Target="../ink/ink557.xml"/><Relationship Id="rId1219" Type="http://schemas.openxmlformats.org/officeDocument/2006/relationships/customXml" Target="../ink/ink606.xml"/><Relationship Id="rId65" Type="http://schemas.openxmlformats.org/officeDocument/2006/relationships/image" Target="../media/image54.png"/><Relationship Id="rId130" Type="http://schemas.openxmlformats.org/officeDocument/2006/relationships/customXml" Target="../ink/ink64.xml"/><Relationship Id="rId368" Type="http://schemas.openxmlformats.org/officeDocument/2006/relationships/customXml" Target="../ink/ink183.xml"/><Relationship Id="rId575" Type="http://schemas.openxmlformats.org/officeDocument/2006/relationships/image" Target="../media/image309.png"/><Relationship Id="rId782" Type="http://schemas.openxmlformats.org/officeDocument/2006/relationships/image" Target="../media/image412.png"/><Relationship Id="rId228" Type="http://schemas.openxmlformats.org/officeDocument/2006/relationships/customXml" Target="../ink/ink113.xml"/><Relationship Id="rId435" Type="http://schemas.openxmlformats.org/officeDocument/2006/relationships/image" Target="../media/image239.png"/><Relationship Id="rId642" Type="http://schemas.openxmlformats.org/officeDocument/2006/relationships/customXml" Target="../ink/ink320.xml"/><Relationship Id="rId1065" Type="http://schemas.openxmlformats.org/officeDocument/2006/relationships/customXml" Target="../ink/ink530.xml"/><Relationship Id="rId281" Type="http://schemas.openxmlformats.org/officeDocument/2006/relationships/image" Target="../media/image162.png"/><Relationship Id="rId502" Type="http://schemas.openxmlformats.org/officeDocument/2006/relationships/customXml" Target="../ink/ink250.xml"/><Relationship Id="rId947" Type="http://schemas.openxmlformats.org/officeDocument/2006/relationships/customXml" Target="../ink/ink472.xml"/><Relationship Id="rId1132" Type="http://schemas.openxmlformats.org/officeDocument/2006/relationships/image" Target="../media/image587.png"/><Relationship Id="rId76" Type="http://schemas.openxmlformats.org/officeDocument/2006/relationships/customXml" Target="../ink/ink37.xml"/><Relationship Id="rId141" Type="http://schemas.openxmlformats.org/officeDocument/2006/relationships/image" Target="../media/image92.png"/><Relationship Id="rId379" Type="http://schemas.openxmlformats.org/officeDocument/2006/relationships/image" Target="../media/image211.png"/><Relationship Id="rId586" Type="http://schemas.openxmlformats.org/officeDocument/2006/relationships/customXml" Target="../ink/ink292.xml"/><Relationship Id="rId793" Type="http://schemas.openxmlformats.org/officeDocument/2006/relationships/customXml" Target="../ink/ink395.xml"/><Relationship Id="rId807" Type="http://schemas.openxmlformats.org/officeDocument/2006/relationships/customXml" Target="../ink/ink402.xml"/><Relationship Id="rId7" Type="http://schemas.openxmlformats.org/officeDocument/2006/relationships/image" Target="../media/image25.png"/><Relationship Id="rId239" Type="http://schemas.openxmlformats.org/officeDocument/2006/relationships/image" Target="../media/image141.png"/><Relationship Id="rId446" Type="http://schemas.openxmlformats.org/officeDocument/2006/relationships/customXml" Target="../ink/ink222.xml"/><Relationship Id="rId653" Type="http://schemas.openxmlformats.org/officeDocument/2006/relationships/image" Target="../media/image348.png"/><Relationship Id="rId1076" Type="http://schemas.openxmlformats.org/officeDocument/2006/relationships/image" Target="../media/image559.png"/><Relationship Id="rId292" Type="http://schemas.openxmlformats.org/officeDocument/2006/relationships/customXml" Target="../ink/ink145.xml"/><Relationship Id="rId306" Type="http://schemas.openxmlformats.org/officeDocument/2006/relationships/customXml" Target="../ink/ink152.xml"/><Relationship Id="rId860" Type="http://schemas.openxmlformats.org/officeDocument/2006/relationships/image" Target="../media/image451.png"/><Relationship Id="rId958" Type="http://schemas.openxmlformats.org/officeDocument/2006/relationships/image" Target="../media/image500.png"/><Relationship Id="rId1143" Type="http://schemas.openxmlformats.org/officeDocument/2006/relationships/customXml" Target="../ink/ink568.xml"/><Relationship Id="rId87" Type="http://schemas.openxmlformats.org/officeDocument/2006/relationships/image" Target="../media/image65.png"/><Relationship Id="rId513" Type="http://schemas.openxmlformats.org/officeDocument/2006/relationships/image" Target="../media/image278.png"/><Relationship Id="rId597" Type="http://schemas.openxmlformats.org/officeDocument/2006/relationships/image" Target="../media/image320.png"/><Relationship Id="rId720" Type="http://schemas.openxmlformats.org/officeDocument/2006/relationships/image" Target="../media/image381.png"/><Relationship Id="rId818" Type="http://schemas.openxmlformats.org/officeDocument/2006/relationships/image" Target="../media/image430.png"/><Relationship Id="rId152" Type="http://schemas.openxmlformats.org/officeDocument/2006/relationships/customXml" Target="../ink/ink75.xml"/><Relationship Id="rId457" Type="http://schemas.openxmlformats.org/officeDocument/2006/relationships/image" Target="../media/image250.png"/><Relationship Id="rId1003" Type="http://schemas.openxmlformats.org/officeDocument/2006/relationships/customXml" Target="../ink/ink499.xml"/><Relationship Id="rId1087" Type="http://schemas.openxmlformats.org/officeDocument/2006/relationships/customXml" Target="../ink/ink541.xml"/><Relationship Id="rId1210" Type="http://schemas.openxmlformats.org/officeDocument/2006/relationships/image" Target="../media/image626.png"/><Relationship Id="rId664" Type="http://schemas.openxmlformats.org/officeDocument/2006/relationships/customXml" Target="../ink/ink331.xml"/><Relationship Id="rId871" Type="http://schemas.openxmlformats.org/officeDocument/2006/relationships/customXml" Target="../ink/ink434.xml"/><Relationship Id="rId969" Type="http://schemas.openxmlformats.org/officeDocument/2006/relationships/customXml" Target="../ink/ink482.xml"/><Relationship Id="rId14" Type="http://schemas.openxmlformats.org/officeDocument/2006/relationships/customXml" Target="../ink/ink6.xml"/><Relationship Id="rId317" Type="http://schemas.openxmlformats.org/officeDocument/2006/relationships/image" Target="../media/image180.png"/><Relationship Id="rId524" Type="http://schemas.openxmlformats.org/officeDocument/2006/relationships/customXml" Target="../ink/ink261.xml"/><Relationship Id="rId731" Type="http://schemas.openxmlformats.org/officeDocument/2006/relationships/customXml" Target="../ink/ink365.xml"/><Relationship Id="rId1154" Type="http://schemas.openxmlformats.org/officeDocument/2006/relationships/image" Target="../media/image598.png"/><Relationship Id="rId98" Type="http://schemas.openxmlformats.org/officeDocument/2006/relationships/customXml" Target="../ink/ink48.xml"/><Relationship Id="rId163" Type="http://schemas.openxmlformats.org/officeDocument/2006/relationships/image" Target="../media/image103.png"/><Relationship Id="rId370" Type="http://schemas.openxmlformats.org/officeDocument/2006/relationships/customXml" Target="../ink/ink184.xml"/><Relationship Id="rId829" Type="http://schemas.openxmlformats.org/officeDocument/2006/relationships/customXml" Target="../ink/ink413.xml"/><Relationship Id="rId1014" Type="http://schemas.openxmlformats.org/officeDocument/2006/relationships/image" Target="../media/image528.png"/><Relationship Id="rId1221" Type="http://schemas.openxmlformats.org/officeDocument/2006/relationships/customXml" Target="../ink/ink607.xml"/><Relationship Id="rId230" Type="http://schemas.openxmlformats.org/officeDocument/2006/relationships/customXml" Target="../ink/ink114.xml"/><Relationship Id="rId468" Type="http://schemas.openxmlformats.org/officeDocument/2006/relationships/customXml" Target="../ink/ink233.xml"/><Relationship Id="rId675" Type="http://schemas.openxmlformats.org/officeDocument/2006/relationships/image" Target="../media/image359.png"/><Relationship Id="rId882" Type="http://schemas.openxmlformats.org/officeDocument/2006/relationships/image" Target="../media/image462.png"/><Relationship Id="rId1098" Type="http://schemas.openxmlformats.org/officeDocument/2006/relationships/image" Target="../media/image570.png"/><Relationship Id="rId25" Type="http://schemas.openxmlformats.org/officeDocument/2006/relationships/image" Target="../media/image34.png"/><Relationship Id="rId328" Type="http://schemas.openxmlformats.org/officeDocument/2006/relationships/customXml" Target="../ink/ink163.xml"/><Relationship Id="rId535" Type="http://schemas.openxmlformats.org/officeDocument/2006/relationships/image" Target="../media/image289.png"/><Relationship Id="rId742" Type="http://schemas.openxmlformats.org/officeDocument/2006/relationships/image" Target="../media/image392.png"/><Relationship Id="rId1165" Type="http://schemas.openxmlformats.org/officeDocument/2006/relationships/customXml" Target="../ink/ink579.xml"/><Relationship Id="rId174" Type="http://schemas.openxmlformats.org/officeDocument/2006/relationships/customXml" Target="../ink/ink86.xml"/><Relationship Id="rId381" Type="http://schemas.openxmlformats.org/officeDocument/2006/relationships/image" Target="../media/image212.png"/><Relationship Id="rId602" Type="http://schemas.openxmlformats.org/officeDocument/2006/relationships/customXml" Target="../ink/ink300.xml"/><Relationship Id="rId1025" Type="http://schemas.openxmlformats.org/officeDocument/2006/relationships/customXml" Target="../ink/ink510.xml"/><Relationship Id="rId1232" Type="http://schemas.openxmlformats.org/officeDocument/2006/relationships/image" Target="../media/image637.png"/><Relationship Id="rId241" Type="http://schemas.openxmlformats.org/officeDocument/2006/relationships/image" Target="../media/image142.png"/><Relationship Id="rId479" Type="http://schemas.openxmlformats.org/officeDocument/2006/relationships/image" Target="../media/image261.png"/><Relationship Id="rId686" Type="http://schemas.openxmlformats.org/officeDocument/2006/relationships/customXml" Target="../ink/ink342.xml"/><Relationship Id="rId893" Type="http://schemas.openxmlformats.org/officeDocument/2006/relationships/customXml" Target="../ink/ink445.xml"/><Relationship Id="rId907" Type="http://schemas.openxmlformats.org/officeDocument/2006/relationships/customXml" Target="../ink/ink452.xml"/><Relationship Id="rId36" Type="http://schemas.openxmlformats.org/officeDocument/2006/relationships/customXml" Target="../ink/ink17.xml"/><Relationship Id="rId339" Type="http://schemas.openxmlformats.org/officeDocument/2006/relationships/image" Target="../media/image191.png"/><Relationship Id="rId546" Type="http://schemas.openxmlformats.org/officeDocument/2006/relationships/customXml" Target="../ink/ink272.xml"/><Relationship Id="rId753" Type="http://schemas.openxmlformats.org/officeDocument/2006/relationships/customXml" Target="../ink/ink376.xml"/><Relationship Id="rId1176" Type="http://schemas.openxmlformats.org/officeDocument/2006/relationships/image" Target="../media/image609.png"/><Relationship Id="rId101" Type="http://schemas.openxmlformats.org/officeDocument/2006/relationships/image" Target="../media/image72.png"/><Relationship Id="rId185" Type="http://schemas.openxmlformats.org/officeDocument/2006/relationships/image" Target="../media/image114.png"/><Relationship Id="rId406" Type="http://schemas.openxmlformats.org/officeDocument/2006/relationships/customXml" Target="../ink/ink202.xml"/><Relationship Id="rId960" Type="http://schemas.openxmlformats.org/officeDocument/2006/relationships/image" Target="../media/image501.png"/><Relationship Id="rId1036" Type="http://schemas.openxmlformats.org/officeDocument/2006/relationships/image" Target="../media/image539.png"/><Relationship Id="rId1243" Type="http://schemas.openxmlformats.org/officeDocument/2006/relationships/customXml" Target="../ink/ink618.xml"/><Relationship Id="rId392" Type="http://schemas.openxmlformats.org/officeDocument/2006/relationships/customXml" Target="../ink/ink195.xml"/><Relationship Id="rId613" Type="http://schemas.openxmlformats.org/officeDocument/2006/relationships/image" Target="../media/image328.png"/><Relationship Id="rId697" Type="http://schemas.openxmlformats.org/officeDocument/2006/relationships/customXml" Target="../ink/ink348.xml"/><Relationship Id="rId820" Type="http://schemas.openxmlformats.org/officeDocument/2006/relationships/image" Target="../media/image431.png"/><Relationship Id="rId918" Type="http://schemas.openxmlformats.org/officeDocument/2006/relationships/image" Target="../media/image480.png"/><Relationship Id="rId252" Type="http://schemas.openxmlformats.org/officeDocument/2006/relationships/customXml" Target="../ink/ink125.xml"/><Relationship Id="rId1103" Type="http://schemas.openxmlformats.org/officeDocument/2006/relationships/customXml" Target="../ink/ink548.xml"/><Relationship Id="rId1187" Type="http://schemas.openxmlformats.org/officeDocument/2006/relationships/customXml" Target="../ink/ink590.xml"/><Relationship Id="rId47" Type="http://schemas.openxmlformats.org/officeDocument/2006/relationships/image" Target="../media/image45.png"/><Relationship Id="rId112" Type="http://schemas.openxmlformats.org/officeDocument/2006/relationships/customXml" Target="../ink/ink55.xml"/><Relationship Id="rId557" Type="http://schemas.openxmlformats.org/officeDocument/2006/relationships/image" Target="../media/image300.png"/><Relationship Id="rId764" Type="http://schemas.openxmlformats.org/officeDocument/2006/relationships/image" Target="../media/image403.png"/><Relationship Id="rId971" Type="http://schemas.openxmlformats.org/officeDocument/2006/relationships/customXml" Target="../ink/ink483.xml"/><Relationship Id="rId196" Type="http://schemas.openxmlformats.org/officeDocument/2006/relationships/customXml" Target="../ink/ink97.xml"/><Relationship Id="rId417" Type="http://schemas.openxmlformats.org/officeDocument/2006/relationships/image" Target="../media/image230.png"/><Relationship Id="rId624" Type="http://schemas.openxmlformats.org/officeDocument/2006/relationships/customXml" Target="../ink/ink311.xml"/><Relationship Id="rId831" Type="http://schemas.openxmlformats.org/officeDocument/2006/relationships/customXml" Target="../ink/ink414.xml"/><Relationship Id="rId1047" Type="http://schemas.openxmlformats.org/officeDocument/2006/relationships/customXml" Target="../ink/ink521.xml"/><Relationship Id="rId263" Type="http://schemas.openxmlformats.org/officeDocument/2006/relationships/image" Target="../media/image153.png"/><Relationship Id="rId470" Type="http://schemas.openxmlformats.org/officeDocument/2006/relationships/customXml" Target="../ink/ink234.xml"/><Relationship Id="rId929" Type="http://schemas.openxmlformats.org/officeDocument/2006/relationships/customXml" Target="../ink/ink463.xml"/><Relationship Id="rId1114" Type="http://schemas.openxmlformats.org/officeDocument/2006/relationships/image" Target="../media/image578.png"/><Relationship Id="rId58" Type="http://schemas.openxmlformats.org/officeDocument/2006/relationships/customXml" Target="../ink/ink28.xml"/><Relationship Id="rId123" Type="http://schemas.openxmlformats.org/officeDocument/2006/relationships/image" Target="../media/image83.png"/><Relationship Id="rId330" Type="http://schemas.openxmlformats.org/officeDocument/2006/relationships/customXml" Target="../ink/ink164.xml"/><Relationship Id="rId568" Type="http://schemas.openxmlformats.org/officeDocument/2006/relationships/customXml" Target="../ink/ink283.xml"/><Relationship Id="rId775" Type="http://schemas.openxmlformats.org/officeDocument/2006/relationships/customXml" Target="../ink/ink387.xml"/><Relationship Id="rId982" Type="http://schemas.openxmlformats.org/officeDocument/2006/relationships/image" Target="../media/image512.png"/><Relationship Id="rId1198" Type="http://schemas.openxmlformats.org/officeDocument/2006/relationships/image" Target="../media/image620.png"/><Relationship Id="rId428" Type="http://schemas.openxmlformats.org/officeDocument/2006/relationships/customXml" Target="../ink/ink213.xml"/><Relationship Id="rId635" Type="http://schemas.openxmlformats.org/officeDocument/2006/relationships/image" Target="../media/image339.png"/><Relationship Id="rId842" Type="http://schemas.openxmlformats.org/officeDocument/2006/relationships/image" Target="../media/image442.png"/><Relationship Id="rId1058" Type="http://schemas.openxmlformats.org/officeDocument/2006/relationships/image" Target="../media/image550.png"/><Relationship Id="rId274" Type="http://schemas.openxmlformats.org/officeDocument/2006/relationships/customXml" Target="../ink/ink136.xml"/><Relationship Id="rId481" Type="http://schemas.openxmlformats.org/officeDocument/2006/relationships/image" Target="../media/image262.png"/><Relationship Id="rId702" Type="http://schemas.openxmlformats.org/officeDocument/2006/relationships/image" Target="../media/image372.png"/><Relationship Id="rId1125" Type="http://schemas.openxmlformats.org/officeDocument/2006/relationships/customXml" Target="../ink/ink559.xml"/><Relationship Id="rId69" Type="http://schemas.openxmlformats.org/officeDocument/2006/relationships/image" Target="../media/image56.png"/><Relationship Id="rId134" Type="http://schemas.openxmlformats.org/officeDocument/2006/relationships/customXml" Target="../ink/ink66.xml"/><Relationship Id="rId579" Type="http://schemas.openxmlformats.org/officeDocument/2006/relationships/image" Target="../media/image311.png"/><Relationship Id="rId993" Type="http://schemas.openxmlformats.org/officeDocument/2006/relationships/customXml" Target="../ink/ink494.xml"/><Relationship Id="rId341" Type="http://schemas.openxmlformats.org/officeDocument/2006/relationships/image" Target="../media/image192.png"/><Relationship Id="rId439" Type="http://schemas.openxmlformats.org/officeDocument/2006/relationships/image" Target="../media/image241.png"/><Relationship Id="rId646" Type="http://schemas.openxmlformats.org/officeDocument/2006/relationships/customXml" Target="../ink/ink322.xml"/><Relationship Id="rId1069" Type="http://schemas.openxmlformats.org/officeDocument/2006/relationships/customXml" Target="../ink/ink532.xml"/><Relationship Id="rId201" Type="http://schemas.openxmlformats.org/officeDocument/2006/relationships/image" Target="../media/image122.png"/><Relationship Id="rId285" Type="http://schemas.openxmlformats.org/officeDocument/2006/relationships/image" Target="../media/image164.png"/><Relationship Id="rId506" Type="http://schemas.openxmlformats.org/officeDocument/2006/relationships/customXml" Target="../ink/ink252.xml"/><Relationship Id="rId853" Type="http://schemas.openxmlformats.org/officeDocument/2006/relationships/customXml" Target="../ink/ink425.xml"/><Relationship Id="rId1136" Type="http://schemas.openxmlformats.org/officeDocument/2006/relationships/image" Target="../media/image589.png"/><Relationship Id="rId492" Type="http://schemas.openxmlformats.org/officeDocument/2006/relationships/customXml" Target="../ink/ink245.xml"/><Relationship Id="rId713" Type="http://schemas.openxmlformats.org/officeDocument/2006/relationships/customXml" Target="../ink/ink356.xml"/><Relationship Id="rId797" Type="http://schemas.openxmlformats.org/officeDocument/2006/relationships/customXml" Target="../ink/ink397.xml"/><Relationship Id="rId920" Type="http://schemas.openxmlformats.org/officeDocument/2006/relationships/image" Target="../media/image481.png"/><Relationship Id="rId145" Type="http://schemas.openxmlformats.org/officeDocument/2006/relationships/image" Target="../media/image94.png"/><Relationship Id="rId352" Type="http://schemas.openxmlformats.org/officeDocument/2006/relationships/customXml" Target="../ink/ink175.xml"/><Relationship Id="rId1203" Type="http://schemas.openxmlformats.org/officeDocument/2006/relationships/customXml" Target="../ink/ink598.xml"/><Relationship Id="rId212" Type="http://schemas.openxmlformats.org/officeDocument/2006/relationships/customXml" Target="../ink/ink105.xml"/><Relationship Id="rId657" Type="http://schemas.openxmlformats.org/officeDocument/2006/relationships/image" Target="../media/image350.png"/><Relationship Id="rId864" Type="http://schemas.openxmlformats.org/officeDocument/2006/relationships/image" Target="../media/image453.png"/><Relationship Id="rId296" Type="http://schemas.openxmlformats.org/officeDocument/2006/relationships/customXml" Target="../ink/ink147.xml"/><Relationship Id="rId517" Type="http://schemas.openxmlformats.org/officeDocument/2006/relationships/image" Target="../media/image280.png"/><Relationship Id="rId724" Type="http://schemas.openxmlformats.org/officeDocument/2006/relationships/image" Target="../media/image383.png"/><Relationship Id="rId931" Type="http://schemas.openxmlformats.org/officeDocument/2006/relationships/customXml" Target="../ink/ink464.xml"/><Relationship Id="rId1147" Type="http://schemas.openxmlformats.org/officeDocument/2006/relationships/customXml" Target="../ink/ink570.xml"/><Relationship Id="rId60" Type="http://schemas.openxmlformats.org/officeDocument/2006/relationships/customXml" Target="../ink/ink29.xml"/><Relationship Id="rId156" Type="http://schemas.openxmlformats.org/officeDocument/2006/relationships/customXml" Target="../ink/ink77.xml"/><Relationship Id="rId363" Type="http://schemas.openxmlformats.org/officeDocument/2006/relationships/image" Target="../media/image203.png"/><Relationship Id="rId570" Type="http://schemas.openxmlformats.org/officeDocument/2006/relationships/customXml" Target="../ink/ink284.xml"/><Relationship Id="rId1007" Type="http://schemas.openxmlformats.org/officeDocument/2006/relationships/customXml" Target="../ink/ink501.xml"/><Relationship Id="rId1214" Type="http://schemas.openxmlformats.org/officeDocument/2006/relationships/image" Target="../media/image628.png"/><Relationship Id="rId223" Type="http://schemas.openxmlformats.org/officeDocument/2006/relationships/image" Target="../media/image133.png"/><Relationship Id="rId430" Type="http://schemas.openxmlformats.org/officeDocument/2006/relationships/customXml" Target="../ink/ink214.xml"/><Relationship Id="rId668" Type="http://schemas.openxmlformats.org/officeDocument/2006/relationships/customXml" Target="../ink/ink333.xml"/><Relationship Id="rId875" Type="http://schemas.openxmlformats.org/officeDocument/2006/relationships/customXml" Target="../ink/ink436.xml"/><Relationship Id="rId1060" Type="http://schemas.openxmlformats.org/officeDocument/2006/relationships/image" Target="../media/image551.png"/><Relationship Id="rId18" Type="http://schemas.openxmlformats.org/officeDocument/2006/relationships/customXml" Target="../ink/ink8.xml"/><Relationship Id="rId528" Type="http://schemas.openxmlformats.org/officeDocument/2006/relationships/customXml" Target="../ink/ink263.xml"/><Relationship Id="rId735" Type="http://schemas.openxmlformats.org/officeDocument/2006/relationships/customXml" Target="../ink/ink367.xml"/><Relationship Id="rId942" Type="http://schemas.openxmlformats.org/officeDocument/2006/relationships/image" Target="../media/image492.png"/><Relationship Id="rId1158" Type="http://schemas.openxmlformats.org/officeDocument/2006/relationships/image" Target="../media/image600.png"/><Relationship Id="rId167" Type="http://schemas.openxmlformats.org/officeDocument/2006/relationships/image" Target="../media/image105.png"/><Relationship Id="rId374" Type="http://schemas.openxmlformats.org/officeDocument/2006/relationships/customXml" Target="../ink/ink186.xml"/><Relationship Id="rId581" Type="http://schemas.openxmlformats.org/officeDocument/2006/relationships/image" Target="../media/image312.png"/><Relationship Id="rId1018" Type="http://schemas.openxmlformats.org/officeDocument/2006/relationships/image" Target="../media/image530.png"/><Relationship Id="rId1225" Type="http://schemas.openxmlformats.org/officeDocument/2006/relationships/customXml" Target="../ink/ink609.xml"/><Relationship Id="rId71" Type="http://schemas.openxmlformats.org/officeDocument/2006/relationships/image" Target="../media/image57.png"/><Relationship Id="rId234" Type="http://schemas.openxmlformats.org/officeDocument/2006/relationships/customXml" Target="../ink/ink116.xml"/><Relationship Id="rId679" Type="http://schemas.openxmlformats.org/officeDocument/2006/relationships/image" Target="../media/image361.png"/><Relationship Id="rId802" Type="http://schemas.openxmlformats.org/officeDocument/2006/relationships/image" Target="../media/image422.png"/><Relationship Id="rId886" Type="http://schemas.openxmlformats.org/officeDocument/2006/relationships/image" Target="../media/image464.png"/><Relationship Id="rId2" Type="http://schemas.openxmlformats.org/officeDocument/2006/relationships/image" Target="../media/image22.png"/><Relationship Id="rId29" Type="http://schemas.openxmlformats.org/officeDocument/2006/relationships/image" Target="../media/image36.png"/><Relationship Id="rId441" Type="http://schemas.openxmlformats.org/officeDocument/2006/relationships/image" Target="../media/image242.png"/><Relationship Id="rId539" Type="http://schemas.openxmlformats.org/officeDocument/2006/relationships/image" Target="../media/image291.png"/><Relationship Id="rId746" Type="http://schemas.openxmlformats.org/officeDocument/2006/relationships/image" Target="../media/image394.png"/><Relationship Id="rId1071" Type="http://schemas.openxmlformats.org/officeDocument/2006/relationships/customXml" Target="../ink/ink533.xml"/><Relationship Id="rId1169" Type="http://schemas.openxmlformats.org/officeDocument/2006/relationships/customXml" Target="../ink/ink581.xml"/><Relationship Id="rId178" Type="http://schemas.openxmlformats.org/officeDocument/2006/relationships/customXml" Target="../ink/ink88.xml"/><Relationship Id="rId301" Type="http://schemas.openxmlformats.org/officeDocument/2006/relationships/image" Target="../media/image172.png"/><Relationship Id="rId953" Type="http://schemas.openxmlformats.org/officeDocument/2006/relationships/customXml" Target="../ink/ink475.xml"/><Relationship Id="rId1029" Type="http://schemas.openxmlformats.org/officeDocument/2006/relationships/customXml" Target="../ink/ink512.xml"/><Relationship Id="rId1236" Type="http://schemas.openxmlformats.org/officeDocument/2006/relationships/image" Target="../media/image639.png"/><Relationship Id="rId82" Type="http://schemas.openxmlformats.org/officeDocument/2006/relationships/customXml" Target="../ink/ink40.xml"/><Relationship Id="rId385" Type="http://schemas.openxmlformats.org/officeDocument/2006/relationships/image" Target="../media/image214.png"/><Relationship Id="rId592" Type="http://schemas.openxmlformats.org/officeDocument/2006/relationships/customXml" Target="../ink/ink295.xml"/><Relationship Id="rId606" Type="http://schemas.openxmlformats.org/officeDocument/2006/relationships/customXml" Target="../ink/ink302.xml"/><Relationship Id="rId813" Type="http://schemas.openxmlformats.org/officeDocument/2006/relationships/customXml" Target="../ink/ink405.xml"/><Relationship Id="rId245" Type="http://schemas.openxmlformats.org/officeDocument/2006/relationships/image" Target="../media/image144.png"/><Relationship Id="rId452" Type="http://schemas.openxmlformats.org/officeDocument/2006/relationships/customXml" Target="../ink/ink225.xml"/><Relationship Id="rId897" Type="http://schemas.openxmlformats.org/officeDocument/2006/relationships/customXml" Target="../ink/ink447.xml"/><Relationship Id="rId1082" Type="http://schemas.openxmlformats.org/officeDocument/2006/relationships/image" Target="../media/image562.png"/><Relationship Id="rId105" Type="http://schemas.openxmlformats.org/officeDocument/2006/relationships/image" Target="../media/image74.png"/><Relationship Id="rId312" Type="http://schemas.openxmlformats.org/officeDocument/2006/relationships/customXml" Target="../ink/ink155.xml"/><Relationship Id="rId757" Type="http://schemas.openxmlformats.org/officeDocument/2006/relationships/customXml" Target="../ink/ink378.xml"/><Relationship Id="rId964" Type="http://schemas.openxmlformats.org/officeDocument/2006/relationships/image" Target="../media/image503.png"/><Relationship Id="rId93" Type="http://schemas.openxmlformats.org/officeDocument/2006/relationships/image" Target="../media/image68.png"/><Relationship Id="rId189" Type="http://schemas.openxmlformats.org/officeDocument/2006/relationships/image" Target="../media/image116.png"/><Relationship Id="rId396" Type="http://schemas.openxmlformats.org/officeDocument/2006/relationships/customXml" Target="../ink/ink197.xml"/><Relationship Id="rId617" Type="http://schemas.openxmlformats.org/officeDocument/2006/relationships/image" Target="../media/image330.png"/><Relationship Id="rId824" Type="http://schemas.openxmlformats.org/officeDocument/2006/relationships/image" Target="../media/image433.png"/><Relationship Id="rId1247" Type="http://schemas.openxmlformats.org/officeDocument/2006/relationships/customXml" Target="../ink/ink620.xml"/><Relationship Id="rId256" Type="http://schemas.openxmlformats.org/officeDocument/2006/relationships/customXml" Target="../ink/ink127.xml"/><Relationship Id="rId463" Type="http://schemas.openxmlformats.org/officeDocument/2006/relationships/image" Target="../media/image253.png"/><Relationship Id="rId670" Type="http://schemas.openxmlformats.org/officeDocument/2006/relationships/customXml" Target="../ink/ink334.xml"/><Relationship Id="rId1093" Type="http://schemas.openxmlformats.org/officeDocument/2006/relationships/customXml" Target="../ink/ink543.xml"/><Relationship Id="rId1107" Type="http://schemas.openxmlformats.org/officeDocument/2006/relationships/customXml" Target="../ink/ink550.xml"/><Relationship Id="rId116" Type="http://schemas.openxmlformats.org/officeDocument/2006/relationships/customXml" Target="../ink/ink57.xml"/><Relationship Id="rId323" Type="http://schemas.openxmlformats.org/officeDocument/2006/relationships/image" Target="../media/image183.png"/><Relationship Id="rId530" Type="http://schemas.openxmlformats.org/officeDocument/2006/relationships/customXml" Target="../ink/ink264.xml"/><Relationship Id="rId768" Type="http://schemas.openxmlformats.org/officeDocument/2006/relationships/image" Target="../media/image405.png"/><Relationship Id="rId975" Type="http://schemas.openxmlformats.org/officeDocument/2006/relationships/customXml" Target="../ink/ink485.xml"/><Relationship Id="rId1160" Type="http://schemas.openxmlformats.org/officeDocument/2006/relationships/image" Target="../media/image601.png"/><Relationship Id="rId20" Type="http://schemas.openxmlformats.org/officeDocument/2006/relationships/customXml" Target="../ink/ink9.xml"/><Relationship Id="rId628" Type="http://schemas.openxmlformats.org/officeDocument/2006/relationships/customXml" Target="../ink/ink313.xml"/><Relationship Id="rId835" Type="http://schemas.openxmlformats.org/officeDocument/2006/relationships/customXml" Target="../ink/ink416.xml"/><Relationship Id="rId267" Type="http://schemas.openxmlformats.org/officeDocument/2006/relationships/image" Target="../media/image155.png"/><Relationship Id="rId474" Type="http://schemas.openxmlformats.org/officeDocument/2006/relationships/customXml" Target="../ink/ink236.xml"/><Relationship Id="rId1020" Type="http://schemas.openxmlformats.org/officeDocument/2006/relationships/image" Target="../media/image531.png"/><Relationship Id="rId1118" Type="http://schemas.openxmlformats.org/officeDocument/2006/relationships/image" Target="../media/image580.png"/><Relationship Id="rId127" Type="http://schemas.openxmlformats.org/officeDocument/2006/relationships/image" Target="../media/image85.png"/><Relationship Id="rId681" Type="http://schemas.openxmlformats.org/officeDocument/2006/relationships/image" Target="../media/image362.png"/><Relationship Id="rId779" Type="http://schemas.openxmlformats.org/officeDocument/2006/relationships/customXml" Target="../ink/ink389.xml"/><Relationship Id="rId902" Type="http://schemas.openxmlformats.org/officeDocument/2006/relationships/image" Target="../media/image472.png"/><Relationship Id="rId986" Type="http://schemas.openxmlformats.org/officeDocument/2006/relationships/image" Target="../media/image514.png"/><Relationship Id="rId31" Type="http://schemas.openxmlformats.org/officeDocument/2006/relationships/image" Target="../media/image37.png"/><Relationship Id="rId334" Type="http://schemas.openxmlformats.org/officeDocument/2006/relationships/customXml" Target="../ink/ink166.xml"/><Relationship Id="rId541" Type="http://schemas.openxmlformats.org/officeDocument/2006/relationships/image" Target="../media/image292.png"/><Relationship Id="rId639" Type="http://schemas.openxmlformats.org/officeDocument/2006/relationships/image" Target="../media/image341.png"/><Relationship Id="rId1171" Type="http://schemas.openxmlformats.org/officeDocument/2006/relationships/customXml" Target="../ink/ink582.xml"/><Relationship Id="rId180" Type="http://schemas.openxmlformats.org/officeDocument/2006/relationships/customXml" Target="../ink/ink89.xml"/><Relationship Id="rId278" Type="http://schemas.openxmlformats.org/officeDocument/2006/relationships/customXml" Target="../ink/ink138.xml"/><Relationship Id="rId401" Type="http://schemas.openxmlformats.org/officeDocument/2006/relationships/image" Target="../media/image222.png"/><Relationship Id="rId846" Type="http://schemas.openxmlformats.org/officeDocument/2006/relationships/image" Target="../media/image444.png"/><Relationship Id="rId1031" Type="http://schemas.openxmlformats.org/officeDocument/2006/relationships/customXml" Target="../ink/ink513.xml"/><Relationship Id="rId1129" Type="http://schemas.openxmlformats.org/officeDocument/2006/relationships/customXml" Target="../ink/ink561.xml"/><Relationship Id="rId485" Type="http://schemas.openxmlformats.org/officeDocument/2006/relationships/image" Target="../media/image264.png"/><Relationship Id="rId692" Type="http://schemas.openxmlformats.org/officeDocument/2006/relationships/customXml" Target="../ink/ink345.xml"/><Relationship Id="rId706" Type="http://schemas.openxmlformats.org/officeDocument/2006/relationships/image" Target="../media/image374.png"/><Relationship Id="rId913" Type="http://schemas.openxmlformats.org/officeDocument/2006/relationships/customXml" Target="../ink/ink455.xml"/><Relationship Id="rId42" Type="http://schemas.openxmlformats.org/officeDocument/2006/relationships/customXml" Target="../ink/ink20.xml"/><Relationship Id="rId138" Type="http://schemas.openxmlformats.org/officeDocument/2006/relationships/customXml" Target="../ink/ink68.xml"/><Relationship Id="rId345" Type="http://schemas.openxmlformats.org/officeDocument/2006/relationships/image" Target="../media/image194.png"/><Relationship Id="rId552" Type="http://schemas.openxmlformats.org/officeDocument/2006/relationships/customXml" Target="../ink/ink275.xml"/><Relationship Id="rId997" Type="http://schemas.openxmlformats.org/officeDocument/2006/relationships/customXml" Target="../ink/ink496.xml"/><Relationship Id="rId1182" Type="http://schemas.openxmlformats.org/officeDocument/2006/relationships/image" Target="../media/image612.png"/><Relationship Id="rId191" Type="http://schemas.openxmlformats.org/officeDocument/2006/relationships/image" Target="../media/image117.png"/><Relationship Id="rId205" Type="http://schemas.openxmlformats.org/officeDocument/2006/relationships/image" Target="../media/image124.png"/><Relationship Id="rId412" Type="http://schemas.openxmlformats.org/officeDocument/2006/relationships/customXml" Target="../ink/ink205.xml"/><Relationship Id="rId857" Type="http://schemas.openxmlformats.org/officeDocument/2006/relationships/customXml" Target="../ink/ink427.xml"/><Relationship Id="rId1042" Type="http://schemas.openxmlformats.org/officeDocument/2006/relationships/image" Target="../media/image542.png"/><Relationship Id="rId289" Type="http://schemas.openxmlformats.org/officeDocument/2006/relationships/image" Target="../media/image166.png"/><Relationship Id="rId496" Type="http://schemas.openxmlformats.org/officeDocument/2006/relationships/customXml" Target="../ink/ink247.xml"/><Relationship Id="rId717" Type="http://schemas.openxmlformats.org/officeDocument/2006/relationships/customXml" Target="../ink/ink358.xml"/><Relationship Id="rId924" Type="http://schemas.openxmlformats.org/officeDocument/2006/relationships/image" Target="../media/image483.png"/><Relationship Id="rId53" Type="http://schemas.openxmlformats.org/officeDocument/2006/relationships/image" Target="../media/image48.png"/><Relationship Id="rId149" Type="http://schemas.openxmlformats.org/officeDocument/2006/relationships/image" Target="../media/image96.png"/><Relationship Id="rId356" Type="http://schemas.openxmlformats.org/officeDocument/2006/relationships/customXml" Target="../ink/ink177.xml"/><Relationship Id="rId563" Type="http://schemas.openxmlformats.org/officeDocument/2006/relationships/image" Target="../media/image303.png"/><Relationship Id="rId770" Type="http://schemas.openxmlformats.org/officeDocument/2006/relationships/image" Target="../media/image406.png"/><Relationship Id="rId1193" Type="http://schemas.openxmlformats.org/officeDocument/2006/relationships/customXml" Target="../ink/ink593.xml"/><Relationship Id="rId1207" Type="http://schemas.openxmlformats.org/officeDocument/2006/relationships/customXml" Target="../ink/ink600.xml"/><Relationship Id="rId216" Type="http://schemas.openxmlformats.org/officeDocument/2006/relationships/customXml" Target="../ink/ink107.xml"/><Relationship Id="rId423" Type="http://schemas.openxmlformats.org/officeDocument/2006/relationships/image" Target="../media/image233.png"/><Relationship Id="rId868" Type="http://schemas.openxmlformats.org/officeDocument/2006/relationships/image" Target="../media/image455.png"/><Relationship Id="rId1053" Type="http://schemas.openxmlformats.org/officeDocument/2006/relationships/customXml" Target="../ink/ink524.xml"/><Relationship Id="rId630" Type="http://schemas.openxmlformats.org/officeDocument/2006/relationships/customXml" Target="../ink/ink314.xml"/><Relationship Id="rId728" Type="http://schemas.openxmlformats.org/officeDocument/2006/relationships/image" Target="../media/image385.png"/><Relationship Id="rId935" Type="http://schemas.openxmlformats.org/officeDocument/2006/relationships/customXml" Target="../ink/ink466.xml"/><Relationship Id="rId64" Type="http://schemas.openxmlformats.org/officeDocument/2006/relationships/customXml" Target="../ink/ink31.xml"/><Relationship Id="rId367" Type="http://schemas.openxmlformats.org/officeDocument/2006/relationships/image" Target="../media/image205.png"/><Relationship Id="rId574" Type="http://schemas.openxmlformats.org/officeDocument/2006/relationships/customXml" Target="../ink/ink286.xml"/><Relationship Id="rId1120" Type="http://schemas.openxmlformats.org/officeDocument/2006/relationships/image" Target="../media/image581.png"/><Relationship Id="rId1218" Type="http://schemas.openxmlformats.org/officeDocument/2006/relationships/image" Target="../media/image630.png"/><Relationship Id="rId227" Type="http://schemas.openxmlformats.org/officeDocument/2006/relationships/image" Target="../media/image135.png"/><Relationship Id="rId781" Type="http://schemas.openxmlformats.org/officeDocument/2006/relationships/customXml" Target="../ink/ink390.xml"/><Relationship Id="rId879" Type="http://schemas.openxmlformats.org/officeDocument/2006/relationships/customXml" Target="../ink/ink438.xml"/><Relationship Id="rId434" Type="http://schemas.openxmlformats.org/officeDocument/2006/relationships/customXml" Target="../ink/ink216.xml"/><Relationship Id="rId641" Type="http://schemas.openxmlformats.org/officeDocument/2006/relationships/image" Target="../media/image342.png"/><Relationship Id="rId739" Type="http://schemas.openxmlformats.org/officeDocument/2006/relationships/customXml" Target="../ink/ink369.xml"/><Relationship Id="rId1064" Type="http://schemas.openxmlformats.org/officeDocument/2006/relationships/image" Target="../media/image553.png"/><Relationship Id="rId280" Type="http://schemas.openxmlformats.org/officeDocument/2006/relationships/customXml" Target="../ink/ink139.xml"/><Relationship Id="rId501" Type="http://schemas.openxmlformats.org/officeDocument/2006/relationships/image" Target="../media/image272.png"/><Relationship Id="rId946" Type="http://schemas.openxmlformats.org/officeDocument/2006/relationships/image" Target="../media/image494.png"/><Relationship Id="rId1131" Type="http://schemas.openxmlformats.org/officeDocument/2006/relationships/customXml" Target="../ink/ink562.xml"/><Relationship Id="rId1229" Type="http://schemas.openxmlformats.org/officeDocument/2006/relationships/customXml" Target="../ink/ink611.xml"/><Relationship Id="rId75" Type="http://schemas.openxmlformats.org/officeDocument/2006/relationships/image" Target="../media/image59.png"/><Relationship Id="rId140" Type="http://schemas.openxmlformats.org/officeDocument/2006/relationships/customXml" Target="../ink/ink69.xml"/><Relationship Id="rId378" Type="http://schemas.openxmlformats.org/officeDocument/2006/relationships/customXml" Target="../ink/ink188.xml"/><Relationship Id="rId585" Type="http://schemas.openxmlformats.org/officeDocument/2006/relationships/image" Target="../media/image314.png"/><Relationship Id="rId792" Type="http://schemas.openxmlformats.org/officeDocument/2006/relationships/image" Target="../media/image417.png"/><Relationship Id="rId806" Type="http://schemas.openxmlformats.org/officeDocument/2006/relationships/image" Target="../media/image424.png"/><Relationship Id="rId6" Type="http://schemas.openxmlformats.org/officeDocument/2006/relationships/customXml" Target="../ink/ink2.xml"/><Relationship Id="rId238" Type="http://schemas.openxmlformats.org/officeDocument/2006/relationships/customXml" Target="../ink/ink118.xml"/><Relationship Id="rId445" Type="http://schemas.openxmlformats.org/officeDocument/2006/relationships/image" Target="../media/image244.png"/><Relationship Id="rId652" Type="http://schemas.openxmlformats.org/officeDocument/2006/relationships/customXml" Target="../ink/ink325.xml"/><Relationship Id="rId1075" Type="http://schemas.openxmlformats.org/officeDocument/2006/relationships/customXml" Target="../ink/ink535.xml"/><Relationship Id="rId291" Type="http://schemas.openxmlformats.org/officeDocument/2006/relationships/image" Target="../media/image167.png"/><Relationship Id="rId305" Type="http://schemas.openxmlformats.org/officeDocument/2006/relationships/image" Target="../media/image174.png"/><Relationship Id="rId512" Type="http://schemas.openxmlformats.org/officeDocument/2006/relationships/customXml" Target="../ink/ink255.xml"/><Relationship Id="rId957" Type="http://schemas.openxmlformats.org/officeDocument/2006/relationships/customXml" Target="../ink/ink477.xml"/><Relationship Id="rId1142" Type="http://schemas.openxmlformats.org/officeDocument/2006/relationships/image" Target="../media/image592.png"/><Relationship Id="rId86" Type="http://schemas.openxmlformats.org/officeDocument/2006/relationships/customXml" Target="../ink/ink42.xml"/><Relationship Id="rId151" Type="http://schemas.openxmlformats.org/officeDocument/2006/relationships/image" Target="../media/image97.png"/><Relationship Id="rId389" Type="http://schemas.openxmlformats.org/officeDocument/2006/relationships/image" Target="../media/image216.png"/><Relationship Id="rId596" Type="http://schemas.openxmlformats.org/officeDocument/2006/relationships/customXml" Target="../ink/ink297.xml"/><Relationship Id="rId817" Type="http://schemas.openxmlformats.org/officeDocument/2006/relationships/customXml" Target="../ink/ink407.xml"/><Relationship Id="rId1002" Type="http://schemas.openxmlformats.org/officeDocument/2006/relationships/image" Target="../media/image522.png"/><Relationship Id="rId249" Type="http://schemas.openxmlformats.org/officeDocument/2006/relationships/image" Target="../media/image146.png"/><Relationship Id="rId456" Type="http://schemas.openxmlformats.org/officeDocument/2006/relationships/customXml" Target="../ink/ink227.xml"/><Relationship Id="rId663" Type="http://schemas.openxmlformats.org/officeDocument/2006/relationships/image" Target="../media/image353.png"/><Relationship Id="rId870" Type="http://schemas.openxmlformats.org/officeDocument/2006/relationships/image" Target="../media/image456.png"/><Relationship Id="rId1086" Type="http://schemas.openxmlformats.org/officeDocument/2006/relationships/image" Target="../media/image564.png"/><Relationship Id="rId13" Type="http://schemas.openxmlformats.org/officeDocument/2006/relationships/image" Target="../media/image28.png"/><Relationship Id="rId109" Type="http://schemas.openxmlformats.org/officeDocument/2006/relationships/image" Target="../media/image76.png"/><Relationship Id="rId260" Type="http://schemas.openxmlformats.org/officeDocument/2006/relationships/customXml" Target="../ink/ink129.xml"/><Relationship Id="rId316" Type="http://schemas.openxmlformats.org/officeDocument/2006/relationships/customXml" Target="../ink/ink157.xml"/><Relationship Id="rId523" Type="http://schemas.openxmlformats.org/officeDocument/2006/relationships/image" Target="../media/image283.png"/><Relationship Id="rId719" Type="http://schemas.openxmlformats.org/officeDocument/2006/relationships/customXml" Target="../ink/ink359.xml"/><Relationship Id="rId926" Type="http://schemas.openxmlformats.org/officeDocument/2006/relationships/image" Target="../media/image484.png"/><Relationship Id="rId968" Type="http://schemas.openxmlformats.org/officeDocument/2006/relationships/image" Target="../media/image505.png"/><Relationship Id="rId1111" Type="http://schemas.openxmlformats.org/officeDocument/2006/relationships/customXml" Target="../ink/ink552.xml"/><Relationship Id="rId1153" Type="http://schemas.openxmlformats.org/officeDocument/2006/relationships/customXml" Target="../ink/ink573.xml"/><Relationship Id="rId55" Type="http://schemas.openxmlformats.org/officeDocument/2006/relationships/image" Target="../media/image49.png"/><Relationship Id="rId97" Type="http://schemas.openxmlformats.org/officeDocument/2006/relationships/image" Target="../media/image70.png"/><Relationship Id="rId120" Type="http://schemas.openxmlformats.org/officeDocument/2006/relationships/customXml" Target="../ink/ink59.xml"/><Relationship Id="rId358" Type="http://schemas.openxmlformats.org/officeDocument/2006/relationships/customXml" Target="../ink/ink178.xml"/><Relationship Id="rId565" Type="http://schemas.openxmlformats.org/officeDocument/2006/relationships/image" Target="../media/image304.png"/><Relationship Id="rId730" Type="http://schemas.openxmlformats.org/officeDocument/2006/relationships/image" Target="../media/image386.png"/><Relationship Id="rId772" Type="http://schemas.openxmlformats.org/officeDocument/2006/relationships/image" Target="../media/image407.png"/><Relationship Id="rId828" Type="http://schemas.openxmlformats.org/officeDocument/2006/relationships/image" Target="../media/image435.png"/><Relationship Id="rId1013" Type="http://schemas.openxmlformats.org/officeDocument/2006/relationships/customXml" Target="../ink/ink504.xml"/><Relationship Id="rId1195" Type="http://schemas.openxmlformats.org/officeDocument/2006/relationships/customXml" Target="../ink/ink594.xml"/><Relationship Id="rId1209" Type="http://schemas.openxmlformats.org/officeDocument/2006/relationships/customXml" Target="../ink/ink601.xml"/><Relationship Id="rId162" Type="http://schemas.openxmlformats.org/officeDocument/2006/relationships/customXml" Target="../ink/ink80.xml"/><Relationship Id="rId218" Type="http://schemas.openxmlformats.org/officeDocument/2006/relationships/customXml" Target="../ink/ink108.xml"/><Relationship Id="rId425" Type="http://schemas.openxmlformats.org/officeDocument/2006/relationships/image" Target="../media/image234.png"/><Relationship Id="rId467" Type="http://schemas.openxmlformats.org/officeDocument/2006/relationships/image" Target="../media/image255.png"/><Relationship Id="rId632" Type="http://schemas.openxmlformats.org/officeDocument/2006/relationships/customXml" Target="../ink/ink315.xml"/><Relationship Id="rId1055" Type="http://schemas.openxmlformats.org/officeDocument/2006/relationships/customXml" Target="../ink/ink525.xml"/><Relationship Id="rId1097" Type="http://schemas.openxmlformats.org/officeDocument/2006/relationships/customXml" Target="../ink/ink545.xml"/><Relationship Id="rId1220" Type="http://schemas.openxmlformats.org/officeDocument/2006/relationships/image" Target="../media/image631.png"/><Relationship Id="rId271" Type="http://schemas.openxmlformats.org/officeDocument/2006/relationships/image" Target="../media/image157.png"/><Relationship Id="rId674" Type="http://schemas.openxmlformats.org/officeDocument/2006/relationships/customXml" Target="../ink/ink336.xml"/><Relationship Id="rId881" Type="http://schemas.openxmlformats.org/officeDocument/2006/relationships/customXml" Target="../ink/ink439.xml"/><Relationship Id="rId937" Type="http://schemas.openxmlformats.org/officeDocument/2006/relationships/customXml" Target="../ink/ink467.xml"/><Relationship Id="rId979" Type="http://schemas.openxmlformats.org/officeDocument/2006/relationships/customXml" Target="../ink/ink487.xml"/><Relationship Id="rId1122" Type="http://schemas.openxmlformats.org/officeDocument/2006/relationships/image" Target="../media/image582.png"/><Relationship Id="rId24" Type="http://schemas.openxmlformats.org/officeDocument/2006/relationships/customXml" Target="../ink/ink11.xml"/><Relationship Id="rId66" Type="http://schemas.openxmlformats.org/officeDocument/2006/relationships/customXml" Target="../ink/ink32.xml"/><Relationship Id="rId131" Type="http://schemas.openxmlformats.org/officeDocument/2006/relationships/image" Target="../media/image87.png"/><Relationship Id="rId327" Type="http://schemas.openxmlformats.org/officeDocument/2006/relationships/image" Target="../media/image185.png"/><Relationship Id="rId369" Type="http://schemas.openxmlformats.org/officeDocument/2006/relationships/image" Target="../media/image206.png"/><Relationship Id="rId534" Type="http://schemas.openxmlformats.org/officeDocument/2006/relationships/customXml" Target="../ink/ink266.xml"/><Relationship Id="rId576" Type="http://schemas.openxmlformats.org/officeDocument/2006/relationships/customXml" Target="../ink/ink287.xml"/><Relationship Id="rId741" Type="http://schemas.openxmlformats.org/officeDocument/2006/relationships/customXml" Target="../ink/ink370.xml"/><Relationship Id="rId783" Type="http://schemas.openxmlformats.org/officeDocument/2006/relationships/customXml" Target="../ink/ink391.xml"/><Relationship Id="rId839" Type="http://schemas.openxmlformats.org/officeDocument/2006/relationships/customXml" Target="../ink/ink418.xml"/><Relationship Id="rId990" Type="http://schemas.openxmlformats.org/officeDocument/2006/relationships/image" Target="../media/image516.png"/><Relationship Id="rId1164" Type="http://schemas.openxmlformats.org/officeDocument/2006/relationships/image" Target="../media/image603.png"/><Relationship Id="rId173" Type="http://schemas.openxmlformats.org/officeDocument/2006/relationships/image" Target="../media/image108.png"/><Relationship Id="rId229" Type="http://schemas.openxmlformats.org/officeDocument/2006/relationships/image" Target="../media/image136.png"/><Relationship Id="rId380" Type="http://schemas.openxmlformats.org/officeDocument/2006/relationships/customXml" Target="../ink/ink189.xml"/><Relationship Id="rId436" Type="http://schemas.openxmlformats.org/officeDocument/2006/relationships/customXml" Target="../ink/ink217.xml"/><Relationship Id="rId601" Type="http://schemas.openxmlformats.org/officeDocument/2006/relationships/image" Target="../media/image322.png"/><Relationship Id="rId643" Type="http://schemas.openxmlformats.org/officeDocument/2006/relationships/image" Target="../media/image343.png"/><Relationship Id="rId1024" Type="http://schemas.openxmlformats.org/officeDocument/2006/relationships/image" Target="../media/image533.png"/><Relationship Id="rId1066" Type="http://schemas.openxmlformats.org/officeDocument/2006/relationships/image" Target="../media/image554.png"/><Relationship Id="rId1231" Type="http://schemas.openxmlformats.org/officeDocument/2006/relationships/customXml" Target="../ink/ink612.xml"/><Relationship Id="rId240" Type="http://schemas.openxmlformats.org/officeDocument/2006/relationships/customXml" Target="../ink/ink119.xml"/><Relationship Id="rId478" Type="http://schemas.openxmlformats.org/officeDocument/2006/relationships/customXml" Target="../ink/ink238.xml"/><Relationship Id="rId685" Type="http://schemas.openxmlformats.org/officeDocument/2006/relationships/image" Target="../media/image364.png"/><Relationship Id="rId850" Type="http://schemas.openxmlformats.org/officeDocument/2006/relationships/image" Target="../media/image446.png"/><Relationship Id="rId892" Type="http://schemas.openxmlformats.org/officeDocument/2006/relationships/image" Target="../media/image467.png"/><Relationship Id="rId906" Type="http://schemas.openxmlformats.org/officeDocument/2006/relationships/image" Target="../media/image474.png"/><Relationship Id="rId948" Type="http://schemas.openxmlformats.org/officeDocument/2006/relationships/image" Target="../media/image495.png"/><Relationship Id="rId1133" Type="http://schemas.openxmlformats.org/officeDocument/2006/relationships/customXml" Target="../ink/ink563.xml"/><Relationship Id="rId35" Type="http://schemas.openxmlformats.org/officeDocument/2006/relationships/image" Target="../media/image39.png"/><Relationship Id="rId77" Type="http://schemas.openxmlformats.org/officeDocument/2006/relationships/image" Target="../media/image60.png"/><Relationship Id="rId100" Type="http://schemas.openxmlformats.org/officeDocument/2006/relationships/customXml" Target="../ink/ink49.xml"/><Relationship Id="rId282" Type="http://schemas.openxmlformats.org/officeDocument/2006/relationships/customXml" Target="../ink/ink140.xml"/><Relationship Id="rId338" Type="http://schemas.openxmlformats.org/officeDocument/2006/relationships/customXml" Target="../ink/ink168.xml"/><Relationship Id="rId503" Type="http://schemas.openxmlformats.org/officeDocument/2006/relationships/image" Target="../media/image273.png"/><Relationship Id="rId545" Type="http://schemas.openxmlformats.org/officeDocument/2006/relationships/image" Target="../media/image294.png"/><Relationship Id="rId587" Type="http://schemas.openxmlformats.org/officeDocument/2006/relationships/image" Target="../media/image315.png"/><Relationship Id="rId710" Type="http://schemas.openxmlformats.org/officeDocument/2006/relationships/image" Target="../media/image376.png"/><Relationship Id="rId752" Type="http://schemas.openxmlformats.org/officeDocument/2006/relationships/image" Target="../media/image397.png"/><Relationship Id="rId808" Type="http://schemas.openxmlformats.org/officeDocument/2006/relationships/image" Target="../media/image425.png"/><Relationship Id="rId1175" Type="http://schemas.openxmlformats.org/officeDocument/2006/relationships/customXml" Target="../ink/ink584.xml"/><Relationship Id="rId8" Type="http://schemas.openxmlformats.org/officeDocument/2006/relationships/customXml" Target="../ink/ink3.xml"/><Relationship Id="rId142" Type="http://schemas.openxmlformats.org/officeDocument/2006/relationships/customXml" Target="../ink/ink70.xml"/><Relationship Id="rId184" Type="http://schemas.openxmlformats.org/officeDocument/2006/relationships/customXml" Target="../ink/ink91.xml"/><Relationship Id="rId391" Type="http://schemas.openxmlformats.org/officeDocument/2006/relationships/image" Target="../media/image217.png"/><Relationship Id="rId405" Type="http://schemas.openxmlformats.org/officeDocument/2006/relationships/image" Target="../media/image224.png"/><Relationship Id="rId447" Type="http://schemas.openxmlformats.org/officeDocument/2006/relationships/image" Target="../media/image245.png"/><Relationship Id="rId612" Type="http://schemas.openxmlformats.org/officeDocument/2006/relationships/customXml" Target="../ink/ink305.xml"/><Relationship Id="rId794" Type="http://schemas.openxmlformats.org/officeDocument/2006/relationships/image" Target="../media/image418.png"/><Relationship Id="rId1035" Type="http://schemas.openxmlformats.org/officeDocument/2006/relationships/customXml" Target="../ink/ink515.xml"/><Relationship Id="rId1077" Type="http://schemas.openxmlformats.org/officeDocument/2006/relationships/customXml" Target="../ink/ink536.xml"/><Relationship Id="rId1200" Type="http://schemas.openxmlformats.org/officeDocument/2006/relationships/image" Target="../media/image621.png"/><Relationship Id="rId1242" Type="http://schemas.openxmlformats.org/officeDocument/2006/relationships/image" Target="../media/image642.png"/><Relationship Id="rId251" Type="http://schemas.openxmlformats.org/officeDocument/2006/relationships/image" Target="../media/image147.png"/><Relationship Id="rId489" Type="http://schemas.openxmlformats.org/officeDocument/2006/relationships/image" Target="../media/image266.png"/><Relationship Id="rId654" Type="http://schemas.openxmlformats.org/officeDocument/2006/relationships/customXml" Target="../ink/ink326.xml"/><Relationship Id="rId696" Type="http://schemas.openxmlformats.org/officeDocument/2006/relationships/image" Target="../media/image369.png"/><Relationship Id="rId861" Type="http://schemas.openxmlformats.org/officeDocument/2006/relationships/customXml" Target="../ink/ink429.xml"/><Relationship Id="rId917" Type="http://schemas.openxmlformats.org/officeDocument/2006/relationships/customXml" Target="../ink/ink457.xml"/><Relationship Id="rId959" Type="http://schemas.openxmlformats.org/officeDocument/2006/relationships/customXml" Target="../ink/ink478.xml"/><Relationship Id="rId1102" Type="http://schemas.openxmlformats.org/officeDocument/2006/relationships/image" Target="../media/image572.png"/><Relationship Id="rId46" Type="http://schemas.openxmlformats.org/officeDocument/2006/relationships/customXml" Target="../ink/ink22.xml"/><Relationship Id="rId293" Type="http://schemas.openxmlformats.org/officeDocument/2006/relationships/image" Target="../media/image168.png"/><Relationship Id="rId307" Type="http://schemas.openxmlformats.org/officeDocument/2006/relationships/image" Target="../media/image175.png"/><Relationship Id="rId349" Type="http://schemas.openxmlformats.org/officeDocument/2006/relationships/image" Target="../media/image196.png"/><Relationship Id="rId514" Type="http://schemas.openxmlformats.org/officeDocument/2006/relationships/customXml" Target="../ink/ink256.xml"/><Relationship Id="rId556" Type="http://schemas.openxmlformats.org/officeDocument/2006/relationships/customXml" Target="../ink/ink277.xml"/><Relationship Id="rId721" Type="http://schemas.openxmlformats.org/officeDocument/2006/relationships/customXml" Target="../ink/ink360.xml"/><Relationship Id="rId763" Type="http://schemas.openxmlformats.org/officeDocument/2006/relationships/customXml" Target="../ink/ink381.xml"/><Relationship Id="rId1144" Type="http://schemas.openxmlformats.org/officeDocument/2006/relationships/image" Target="../media/image593.png"/><Relationship Id="rId1186" Type="http://schemas.openxmlformats.org/officeDocument/2006/relationships/image" Target="../media/image614.png"/><Relationship Id="rId88" Type="http://schemas.openxmlformats.org/officeDocument/2006/relationships/customXml" Target="../ink/ink43.xml"/><Relationship Id="rId111" Type="http://schemas.openxmlformats.org/officeDocument/2006/relationships/image" Target="../media/image77.png"/><Relationship Id="rId153" Type="http://schemas.openxmlformats.org/officeDocument/2006/relationships/image" Target="../media/image98.png"/><Relationship Id="rId195" Type="http://schemas.openxmlformats.org/officeDocument/2006/relationships/image" Target="../media/image119.png"/><Relationship Id="rId209" Type="http://schemas.openxmlformats.org/officeDocument/2006/relationships/image" Target="../media/image126.png"/><Relationship Id="rId360" Type="http://schemas.openxmlformats.org/officeDocument/2006/relationships/customXml" Target="../ink/ink179.xml"/><Relationship Id="rId416" Type="http://schemas.openxmlformats.org/officeDocument/2006/relationships/customXml" Target="../ink/ink207.xml"/><Relationship Id="rId598" Type="http://schemas.openxmlformats.org/officeDocument/2006/relationships/customXml" Target="../ink/ink298.xml"/><Relationship Id="rId819" Type="http://schemas.openxmlformats.org/officeDocument/2006/relationships/customXml" Target="../ink/ink408.xml"/><Relationship Id="rId970" Type="http://schemas.openxmlformats.org/officeDocument/2006/relationships/image" Target="../media/image506.png"/><Relationship Id="rId1004" Type="http://schemas.openxmlformats.org/officeDocument/2006/relationships/image" Target="../media/image523.png"/><Relationship Id="rId1046" Type="http://schemas.openxmlformats.org/officeDocument/2006/relationships/image" Target="../media/image544.png"/><Relationship Id="rId1211" Type="http://schemas.openxmlformats.org/officeDocument/2006/relationships/customXml" Target="../ink/ink602.xml"/><Relationship Id="rId220" Type="http://schemas.openxmlformats.org/officeDocument/2006/relationships/customXml" Target="../ink/ink109.xml"/><Relationship Id="rId458" Type="http://schemas.openxmlformats.org/officeDocument/2006/relationships/customXml" Target="../ink/ink228.xml"/><Relationship Id="rId623" Type="http://schemas.openxmlformats.org/officeDocument/2006/relationships/image" Target="../media/image333.png"/><Relationship Id="rId665" Type="http://schemas.openxmlformats.org/officeDocument/2006/relationships/image" Target="../media/image354.png"/><Relationship Id="rId830" Type="http://schemas.openxmlformats.org/officeDocument/2006/relationships/image" Target="../media/image436.png"/><Relationship Id="rId872" Type="http://schemas.openxmlformats.org/officeDocument/2006/relationships/image" Target="../media/image457.png"/><Relationship Id="rId928" Type="http://schemas.openxmlformats.org/officeDocument/2006/relationships/image" Target="../media/image485.png"/><Relationship Id="rId1088" Type="http://schemas.openxmlformats.org/officeDocument/2006/relationships/image" Target="../media/image565.png"/><Relationship Id="rId15" Type="http://schemas.openxmlformats.org/officeDocument/2006/relationships/image" Target="../media/image29.png"/><Relationship Id="rId57" Type="http://schemas.openxmlformats.org/officeDocument/2006/relationships/image" Target="../media/image50.png"/><Relationship Id="rId262" Type="http://schemas.openxmlformats.org/officeDocument/2006/relationships/customXml" Target="../ink/ink130.xml"/><Relationship Id="rId318" Type="http://schemas.openxmlformats.org/officeDocument/2006/relationships/customXml" Target="../ink/ink158.xml"/><Relationship Id="rId525" Type="http://schemas.openxmlformats.org/officeDocument/2006/relationships/image" Target="../media/image284.png"/><Relationship Id="rId567" Type="http://schemas.openxmlformats.org/officeDocument/2006/relationships/image" Target="../media/image305.png"/><Relationship Id="rId732" Type="http://schemas.openxmlformats.org/officeDocument/2006/relationships/image" Target="../media/image387.png"/><Relationship Id="rId1113" Type="http://schemas.openxmlformats.org/officeDocument/2006/relationships/customXml" Target="../ink/ink553.xml"/><Relationship Id="rId1155" Type="http://schemas.openxmlformats.org/officeDocument/2006/relationships/customXml" Target="../ink/ink574.xml"/><Relationship Id="rId1197" Type="http://schemas.openxmlformats.org/officeDocument/2006/relationships/customXml" Target="../ink/ink595.xml"/><Relationship Id="rId99" Type="http://schemas.openxmlformats.org/officeDocument/2006/relationships/image" Target="../media/image71.png"/><Relationship Id="rId122" Type="http://schemas.openxmlformats.org/officeDocument/2006/relationships/customXml" Target="../ink/ink60.xml"/><Relationship Id="rId164" Type="http://schemas.openxmlformats.org/officeDocument/2006/relationships/customXml" Target="../ink/ink81.xml"/><Relationship Id="rId371" Type="http://schemas.openxmlformats.org/officeDocument/2006/relationships/image" Target="../media/image207.png"/><Relationship Id="rId774" Type="http://schemas.openxmlformats.org/officeDocument/2006/relationships/image" Target="../media/image408.png"/><Relationship Id="rId981" Type="http://schemas.openxmlformats.org/officeDocument/2006/relationships/customXml" Target="../ink/ink488.xml"/><Relationship Id="rId1015" Type="http://schemas.openxmlformats.org/officeDocument/2006/relationships/customXml" Target="../ink/ink505.xml"/><Relationship Id="rId1057" Type="http://schemas.openxmlformats.org/officeDocument/2006/relationships/customXml" Target="../ink/ink526.xml"/><Relationship Id="rId1222" Type="http://schemas.openxmlformats.org/officeDocument/2006/relationships/image" Target="../media/image632.png"/><Relationship Id="rId427" Type="http://schemas.openxmlformats.org/officeDocument/2006/relationships/image" Target="../media/image235.png"/><Relationship Id="rId469" Type="http://schemas.openxmlformats.org/officeDocument/2006/relationships/image" Target="../media/image256.png"/><Relationship Id="rId634" Type="http://schemas.openxmlformats.org/officeDocument/2006/relationships/customXml" Target="../ink/ink316.xml"/><Relationship Id="rId676" Type="http://schemas.openxmlformats.org/officeDocument/2006/relationships/customXml" Target="../ink/ink337.xml"/><Relationship Id="rId841" Type="http://schemas.openxmlformats.org/officeDocument/2006/relationships/customXml" Target="../ink/ink419.xml"/><Relationship Id="rId883" Type="http://schemas.openxmlformats.org/officeDocument/2006/relationships/customXml" Target="../ink/ink440.xml"/><Relationship Id="rId1099" Type="http://schemas.openxmlformats.org/officeDocument/2006/relationships/customXml" Target="../ink/ink546.xml"/><Relationship Id="rId26" Type="http://schemas.openxmlformats.org/officeDocument/2006/relationships/customXml" Target="../ink/ink12.xml"/><Relationship Id="rId231" Type="http://schemas.openxmlformats.org/officeDocument/2006/relationships/image" Target="../media/image137.png"/><Relationship Id="rId273" Type="http://schemas.openxmlformats.org/officeDocument/2006/relationships/image" Target="../media/image158.png"/><Relationship Id="rId329" Type="http://schemas.openxmlformats.org/officeDocument/2006/relationships/image" Target="../media/image186.png"/><Relationship Id="rId480" Type="http://schemas.openxmlformats.org/officeDocument/2006/relationships/customXml" Target="../ink/ink239.xml"/><Relationship Id="rId536" Type="http://schemas.openxmlformats.org/officeDocument/2006/relationships/customXml" Target="../ink/ink267.xml"/><Relationship Id="rId701" Type="http://schemas.openxmlformats.org/officeDocument/2006/relationships/customXml" Target="../ink/ink350.xml"/><Relationship Id="rId939" Type="http://schemas.openxmlformats.org/officeDocument/2006/relationships/customXml" Target="../ink/ink468.xml"/><Relationship Id="rId1124" Type="http://schemas.openxmlformats.org/officeDocument/2006/relationships/image" Target="../media/image583.png"/><Relationship Id="rId1166" Type="http://schemas.openxmlformats.org/officeDocument/2006/relationships/image" Target="../media/image604.png"/><Relationship Id="rId68" Type="http://schemas.openxmlformats.org/officeDocument/2006/relationships/customXml" Target="../ink/ink33.xml"/><Relationship Id="rId133" Type="http://schemas.openxmlformats.org/officeDocument/2006/relationships/image" Target="../media/image88.png"/><Relationship Id="rId175" Type="http://schemas.openxmlformats.org/officeDocument/2006/relationships/image" Target="../media/image109.png"/><Relationship Id="rId340" Type="http://schemas.openxmlformats.org/officeDocument/2006/relationships/customXml" Target="../ink/ink169.xml"/><Relationship Id="rId578" Type="http://schemas.openxmlformats.org/officeDocument/2006/relationships/customXml" Target="../ink/ink288.xml"/><Relationship Id="rId743" Type="http://schemas.openxmlformats.org/officeDocument/2006/relationships/customXml" Target="../ink/ink371.xml"/><Relationship Id="rId785" Type="http://schemas.openxmlformats.org/officeDocument/2006/relationships/customXml" Target="../ink/ink392.xml"/><Relationship Id="rId950" Type="http://schemas.openxmlformats.org/officeDocument/2006/relationships/image" Target="../media/image496.png"/><Relationship Id="rId992" Type="http://schemas.openxmlformats.org/officeDocument/2006/relationships/image" Target="../media/image517.png"/><Relationship Id="rId1026" Type="http://schemas.openxmlformats.org/officeDocument/2006/relationships/image" Target="../media/image534.png"/><Relationship Id="rId200" Type="http://schemas.openxmlformats.org/officeDocument/2006/relationships/customXml" Target="../ink/ink99.xml"/><Relationship Id="rId382" Type="http://schemas.openxmlformats.org/officeDocument/2006/relationships/customXml" Target="../ink/ink190.xml"/><Relationship Id="rId438" Type="http://schemas.openxmlformats.org/officeDocument/2006/relationships/customXml" Target="../ink/ink218.xml"/><Relationship Id="rId603" Type="http://schemas.openxmlformats.org/officeDocument/2006/relationships/image" Target="../media/image323.png"/><Relationship Id="rId645" Type="http://schemas.openxmlformats.org/officeDocument/2006/relationships/image" Target="../media/image344.png"/><Relationship Id="rId687" Type="http://schemas.openxmlformats.org/officeDocument/2006/relationships/image" Target="../media/image365.png"/><Relationship Id="rId810" Type="http://schemas.openxmlformats.org/officeDocument/2006/relationships/image" Target="../media/image426.png"/><Relationship Id="rId852" Type="http://schemas.openxmlformats.org/officeDocument/2006/relationships/image" Target="../media/image447.png"/><Relationship Id="rId908" Type="http://schemas.openxmlformats.org/officeDocument/2006/relationships/image" Target="../media/image475.png"/><Relationship Id="rId1068" Type="http://schemas.openxmlformats.org/officeDocument/2006/relationships/image" Target="../media/image555.png"/><Relationship Id="rId1233" Type="http://schemas.openxmlformats.org/officeDocument/2006/relationships/customXml" Target="../ink/ink613.xml"/><Relationship Id="rId242" Type="http://schemas.openxmlformats.org/officeDocument/2006/relationships/customXml" Target="../ink/ink120.xml"/><Relationship Id="rId284" Type="http://schemas.openxmlformats.org/officeDocument/2006/relationships/customXml" Target="../ink/ink141.xml"/><Relationship Id="rId491" Type="http://schemas.openxmlformats.org/officeDocument/2006/relationships/image" Target="../media/image267.png"/><Relationship Id="rId505" Type="http://schemas.openxmlformats.org/officeDocument/2006/relationships/image" Target="../media/image274.png"/><Relationship Id="rId712" Type="http://schemas.openxmlformats.org/officeDocument/2006/relationships/image" Target="../media/image377.png"/><Relationship Id="rId894" Type="http://schemas.openxmlformats.org/officeDocument/2006/relationships/image" Target="../media/image468.png"/><Relationship Id="rId1135" Type="http://schemas.openxmlformats.org/officeDocument/2006/relationships/customXml" Target="../ink/ink564.xml"/><Relationship Id="rId1177" Type="http://schemas.openxmlformats.org/officeDocument/2006/relationships/customXml" Target="../ink/ink585.xml"/><Relationship Id="rId37" Type="http://schemas.openxmlformats.org/officeDocument/2006/relationships/image" Target="../media/image40.png"/><Relationship Id="rId79" Type="http://schemas.openxmlformats.org/officeDocument/2006/relationships/image" Target="../media/image61.png"/><Relationship Id="rId102" Type="http://schemas.openxmlformats.org/officeDocument/2006/relationships/customXml" Target="../ink/ink50.xml"/><Relationship Id="rId144" Type="http://schemas.openxmlformats.org/officeDocument/2006/relationships/customXml" Target="../ink/ink71.xml"/><Relationship Id="rId547" Type="http://schemas.openxmlformats.org/officeDocument/2006/relationships/image" Target="../media/image295.png"/><Relationship Id="rId589" Type="http://schemas.openxmlformats.org/officeDocument/2006/relationships/image" Target="../media/image316.png"/><Relationship Id="rId754" Type="http://schemas.openxmlformats.org/officeDocument/2006/relationships/image" Target="../media/image398.png"/><Relationship Id="rId796" Type="http://schemas.openxmlformats.org/officeDocument/2006/relationships/image" Target="../media/image419.png"/><Relationship Id="rId961" Type="http://schemas.openxmlformats.org/officeDocument/2006/relationships/customXml" Target="../ink/ink479.xml"/><Relationship Id="rId1202" Type="http://schemas.openxmlformats.org/officeDocument/2006/relationships/image" Target="../media/image622.png"/><Relationship Id="rId90" Type="http://schemas.openxmlformats.org/officeDocument/2006/relationships/customXml" Target="../ink/ink44.xml"/><Relationship Id="rId186" Type="http://schemas.openxmlformats.org/officeDocument/2006/relationships/customXml" Target="../ink/ink92.xml"/><Relationship Id="rId351" Type="http://schemas.openxmlformats.org/officeDocument/2006/relationships/image" Target="../media/image197.png"/><Relationship Id="rId393" Type="http://schemas.openxmlformats.org/officeDocument/2006/relationships/image" Target="../media/image218.png"/><Relationship Id="rId407" Type="http://schemas.openxmlformats.org/officeDocument/2006/relationships/image" Target="../media/image225.png"/><Relationship Id="rId449" Type="http://schemas.openxmlformats.org/officeDocument/2006/relationships/image" Target="../media/image246.png"/><Relationship Id="rId614" Type="http://schemas.openxmlformats.org/officeDocument/2006/relationships/customXml" Target="../ink/ink306.xml"/><Relationship Id="rId656" Type="http://schemas.openxmlformats.org/officeDocument/2006/relationships/customXml" Target="../ink/ink327.xml"/><Relationship Id="rId821" Type="http://schemas.openxmlformats.org/officeDocument/2006/relationships/customXml" Target="../ink/ink409.xml"/><Relationship Id="rId863" Type="http://schemas.openxmlformats.org/officeDocument/2006/relationships/customXml" Target="../ink/ink430.xml"/><Relationship Id="rId1037" Type="http://schemas.openxmlformats.org/officeDocument/2006/relationships/customXml" Target="../ink/ink516.xml"/><Relationship Id="rId1079" Type="http://schemas.openxmlformats.org/officeDocument/2006/relationships/customXml" Target="../ink/ink537.xml"/><Relationship Id="rId1244" Type="http://schemas.openxmlformats.org/officeDocument/2006/relationships/image" Target="../media/image643.png"/><Relationship Id="rId211" Type="http://schemas.openxmlformats.org/officeDocument/2006/relationships/image" Target="../media/image127.png"/><Relationship Id="rId253" Type="http://schemas.openxmlformats.org/officeDocument/2006/relationships/image" Target="../media/image148.png"/><Relationship Id="rId295" Type="http://schemas.openxmlformats.org/officeDocument/2006/relationships/image" Target="../media/image169.png"/><Relationship Id="rId309" Type="http://schemas.openxmlformats.org/officeDocument/2006/relationships/image" Target="../media/image176.png"/><Relationship Id="rId460" Type="http://schemas.openxmlformats.org/officeDocument/2006/relationships/customXml" Target="../ink/ink229.xml"/><Relationship Id="rId516" Type="http://schemas.openxmlformats.org/officeDocument/2006/relationships/customXml" Target="../ink/ink257.xml"/><Relationship Id="rId698" Type="http://schemas.openxmlformats.org/officeDocument/2006/relationships/image" Target="../media/image370.png"/><Relationship Id="rId919" Type="http://schemas.openxmlformats.org/officeDocument/2006/relationships/customXml" Target="../ink/ink458.xml"/><Relationship Id="rId1104" Type="http://schemas.openxmlformats.org/officeDocument/2006/relationships/image" Target="../media/image573.png"/><Relationship Id="rId1146" Type="http://schemas.openxmlformats.org/officeDocument/2006/relationships/image" Target="../media/image594.png"/><Relationship Id="rId48" Type="http://schemas.openxmlformats.org/officeDocument/2006/relationships/customXml" Target="../ink/ink23.xml"/><Relationship Id="rId113" Type="http://schemas.openxmlformats.org/officeDocument/2006/relationships/image" Target="../media/image78.png"/><Relationship Id="rId320" Type="http://schemas.openxmlformats.org/officeDocument/2006/relationships/customXml" Target="../ink/ink159.xml"/><Relationship Id="rId558" Type="http://schemas.openxmlformats.org/officeDocument/2006/relationships/customXml" Target="../ink/ink278.xml"/><Relationship Id="rId723" Type="http://schemas.openxmlformats.org/officeDocument/2006/relationships/customXml" Target="../ink/ink361.xml"/><Relationship Id="rId765" Type="http://schemas.openxmlformats.org/officeDocument/2006/relationships/customXml" Target="../ink/ink382.xml"/><Relationship Id="rId930" Type="http://schemas.openxmlformats.org/officeDocument/2006/relationships/image" Target="../media/image486.png"/><Relationship Id="rId972" Type="http://schemas.openxmlformats.org/officeDocument/2006/relationships/image" Target="../media/image507.png"/><Relationship Id="rId1006" Type="http://schemas.openxmlformats.org/officeDocument/2006/relationships/image" Target="../media/image524.png"/><Relationship Id="rId1188" Type="http://schemas.openxmlformats.org/officeDocument/2006/relationships/image" Target="../media/image615.png"/><Relationship Id="rId155" Type="http://schemas.openxmlformats.org/officeDocument/2006/relationships/image" Target="../media/image99.png"/><Relationship Id="rId197" Type="http://schemas.openxmlformats.org/officeDocument/2006/relationships/image" Target="../media/image120.png"/><Relationship Id="rId362" Type="http://schemas.openxmlformats.org/officeDocument/2006/relationships/customXml" Target="../ink/ink180.xml"/><Relationship Id="rId418" Type="http://schemas.openxmlformats.org/officeDocument/2006/relationships/customXml" Target="../ink/ink208.xml"/><Relationship Id="rId625" Type="http://schemas.openxmlformats.org/officeDocument/2006/relationships/image" Target="../media/image334.png"/><Relationship Id="rId832" Type="http://schemas.openxmlformats.org/officeDocument/2006/relationships/image" Target="../media/image437.png"/><Relationship Id="rId1048" Type="http://schemas.openxmlformats.org/officeDocument/2006/relationships/image" Target="../media/image545.png"/><Relationship Id="rId1213" Type="http://schemas.openxmlformats.org/officeDocument/2006/relationships/customXml" Target="../ink/ink603.xml"/><Relationship Id="rId222" Type="http://schemas.openxmlformats.org/officeDocument/2006/relationships/customXml" Target="../ink/ink110.xml"/><Relationship Id="rId264" Type="http://schemas.openxmlformats.org/officeDocument/2006/relationships/customXml" Target="../ink/ink131.xml"/><Relationship Id="rId471" Type="http://schemas.openxmlformats.org/officeDocument/2006/relationships/image" Target="../media/image257.png"/><Relationship Id="rId667" Type="http://schemas.openxmlformats.org/officeDocument/2006/relationships/image" Target="../media/image355.png"/><Relationship Id="rId874" Type="http://schemas.openxmlformats.org/officeDocument/2006/relationships/image" Target="../media/image458.png"/><Relationship Id="rId1115" Type="http://schemas.openxmlformats.org/officeDocument/2006/relationships/customXml" Target="../ink/ink554.xml"/><Relationship Id="rId17" Type="http://schemas.openxmlformats.org/officeDocument/2006/relationships/image" Target="../media/image30.png"/><Relationship Id="rId59" Type="http://schemas.openxmlformats.org/officeDocument/2006/relationships/image" Target="../media/image51.png"/><Relationship Id="rId124" Type="http://schemas.openxmlformats.org/officeDocument/2006/relationships/customXml" Target="../ink/ink61.xml"/><Relationship Id="rId527" Type="http://schemas.openxmlformats.org/officeDocument/2006/relationships/image" Target="../media/image285.png"/><Relationship Id="rId569" Type="http://schemas.openxmlformats.org/officeDocument/2006/relationships/image" Target="../media/image306.png"/><Relationship Id="rId734" Type="http://schemas.openxmlformats.org/officeDocument/2006/relationships/image" Target="../media/image388.png"/><Relationship Id="rId776" Type="http://schemas.openxmlformats.org/officeDocument/2006/relationships/image" Target="../media/image409.png"/><Relationship Id="rId941" Type="http://schemas.openxmlformats.org/officeDocument/2006/relationships/customXml" Target="../ink/ink469.xml"/><Relationship Id="rId983" Type="http://schemas.openxmlformats.org/officeDocument/2006/relationships/customXml" Target="../ink/ink489.xml"/><Relationship Id="rId1157" Type="http://schemas.openxmlformats.org/officeDocument/2006/relationships/customXml" Target="../ink/ink575.xml"/><Relationship Id="rId1199" Type="http://schemas.openxmlformats.org/officeDocument/2006/relationships/customXml" Target="../ink/ink596.xml"/><Relationship Id="rId70" Type="http://schemas.openxmlformats.org/officeDocument/2006/relationships/customXml" Target="../ink/ink34.xml"/><Relationship Id="rId166" Type="http://schemas.openxmlformats.org/officeDocument/2006/relationships/customXml" Target="../ink/ink82.xml"/><Relationship Id="rId331" Type="http://schemas.openxmlformats.org/officeDocument/2006/relationships/image" Target="../media/image187.png"/><Relationship Id="rId373" Type="http://schemas.openxmlformats.org/officeDocument/2006/relationships/image" Target="../media/image208.png"/><Relationship Id="rId429" Type="http://schemas.openxmlformats.org/officeDocument/2006/relationships/image" Target="../media/image236.png"/><Relationship Id="rId580" Type="http://schemas.openxmlformats.org/officeDocument/2006/relationships/customXml" Target="../ink/ink289.xml"/><Relationship Id="rId636" Type="http://schemas.openxmlformats.org/officeDocument/2006/relationships/customXml" Target="../ink/ink317.xml"/><Relationship Id="rId801" Type="http://schemas.openxmlformats.org/officeDocument/2006/relationships/customXml" Target="../ink/ink399.xml"/><Relationship Id="rId1017" Type="http://schemas.openxmlformats.org/officeDocument/2006/relationships/customXml" Target="../ink/ink506.xml"/><Relationship Id="rId1059" Type="http://schemas.openxmlformats.org/officeDocument/2006/relationships/customXml" Target="../ink/ink527.xml"/><Relationship Id="rId1224" Type="http://schemas.openxmlformats.org/officeDocument/2006/relationships/image" Target="../media/image633.png"/><Relationship Id="rId1" Type="http://schemas.openxmlformats.org/officeDocument/2006/relationships/slideLayout" Target="../slideLayouts/slideLayout2.xml"/><Relationship Id="rId233" Type="http://schemas.openxmlformats.org/officeDocument/2006/relationships/image" Target="../media/image138.png"/><Relationship Id="rId440" Type="http://schemas.openxmlformats.org/officeDocument/2006/relationships/customXml" Target="../ink/ink219.xml"/><Relationship Id="rId678" Type="http://schemas.openxmlformats.org/officeDocument/2006/relationships/customXml" Target="../ink/ink338.xml"/><Relationship Id="rId843" Type="http://schemas.openxmlformats.org/officeDocument/2006/relationships/customXml" Target="../ink/ink420.xml"/><Relationship Id="rId885" Type="http://schemas.openxmlformats.org/officeDocument/2006/relationships/customXml" Target="../ink/ink441.xml"/><Relationship Id="rId1070" Type="http://schemas.openxmlformats.org/officeDocument/2006/relationships/image" Target="../media/image556.png"/><Relationship Id="rId1126" Type="http://schemas.openxmlformats.org/officeDocument/2006/relationships/image" Target="../media/image584.png"/><Relationship Id="rId28" Type="http://schemas.openxmlformats.org/officeDocument/2006/relationships/customXml" Target="../ink/ink13.xml"/><Relationship Id="rId275" Type="http://schemas.openxmlformats.org/officeDocument/2006/relationships/image" Target="../media/image159.png"/><Relationship Id="rId300" Type="http://schemas.openxmlformats.org/officeDocument/2006/relationships/customXml" Target="../ink/ink149.xml"/><Relationship Id="rId482" Type="http://schemas.openxmlformats.org/officeDocument/2006/relationships/customXml" Target="../ink/ink240.xml"/><Relationship Id="rId538" Type="http://schemas.openxmlformats.org/officeDocument/2006/relationships/customXml" Target="../ink/ink268.xml"/><Relationship Id="rId703" Type="http://schemas.openxmlformats.org/officeDocument/2006/relationships/customXml" Target="../ink/ink351.xml"/><Relationship Id="rId745" Type="http://schemas.openxmlformats.org/officeDocument/2006/relationships/customXml" Target="../ink/ink372.xml"/><Relationship Id="rId910" Type="http://schemas.openxmlformats.org/officeDocument/2006/relationships/image" Target="../media/image476.png"/><Relationship Id="rId952" Type="http://schemas.openxmlformats.org/officeDocument/2006/relationships/image" Target="../media/image497.png"/><Relationship Id="rId1168" Type="http://schemas.openxmlformats.org/officeDocument/2006/relationships/image" Target="../media/image605.png"/><Relationship Id="rId81" Type="http://schemas.openxmlformats.org/officeDocument/2006/relationships/image" Target="../media/image62.png"/><Relationship Id="rId135" Type="http://schemas.openxmlformats.org/officeDocument/2006/relationships/image" Target="../media/image89.png"/><Relationship Id="rId177" Type="http://schemas.openxmlformats.org/officeDocument/2006/relationships/image" Target="../media/image110.png"/><Relationship Id="rId342" Type="http://schemas.openxmlformats.org/officeDocument/2006/relationships/customXml" Target="../ink/ink170.xml"/><Relationship Id="rId384" Type="http://schemas.openxmlformats.org/officeDocument/2006/relationships/customXml" Target="../ink/ink191.xml"/><Relationship Id="rId591" Type="http://schemas.openxmlformats.org/officeDocument/2006/relationships/image" Target="../media/image317.png"/><Relationship Id="rId605" Type="http://schemas.openxmlformats.org/officeDocument/2006/relationships/image" Target="../media/image324.png"/><Relationship Id="rId812" Type="http://schemas.openxmlformats.org/officeDocument/2006/relationships/image" Target="../media/image427.png"/><Relationship Id="rId994" Type="http://schemas.openxmlformats.org/officeDocument/2006/relationships/image" Target="../media/image518.png"/><Relationship Id="rId1028" Type="http://schemas.openxmlformats.org/officeDocument/2006/relationships/image" Target="../media/image535.png"/><Relationship Id="rId1235" Type="http://schemas.openxmlformats.org/officeDocument/2006/relationships/customXml" Target="../ink/ink614.xml"/><Relationship Id="rId202" Type="http://schemas.openxmlformats.org/officeDocument/2006/relationships/customXml" Target="../ink/ink100.xml"/><Relationship Id="rId244" Type="http://schemas.openxmlformats.org/officeDocument/2006/relationships/customXml" Target="../ink/ink121.xml"/><Relationship Id="rId647" Type="http://schemas.openxmlformats.org/officeDocument/2006/relationships/image" Target="../media/image345.png"/><Relationship Id="rId689" Type="http://schemas.openxmlformats.org/officeDocument/2006/relationships/image" Target="../media/image366.png"/><Relationship Id="rId854" Type="http://schemas.openxmlformats.org/officeDocument/2006/relationships/image" Target="../media/image448.png"/><Relationship Id="rId896" Type="http://schemas.openxmlformats.org/officeDocument/2006/relationships/image" Target="../media/image469.png"/><Relationship Id="rId1081" Type="http://schemas.openxmlformats.org/officeDocument/2006/relationships/customXml" Target="../ink/ink538.xml"/><Relationship Id="rId39" Type="http://schemas.openxmlformats.org/officeDocument/2006/relationships/image" Target="../media/image41.png"/><Relationship Id="rId286" Type="http://schemas.openxmlformats.org/officeDocument/2006/relationships/customXml" Target="../ink/ink142.xml"/><Relationship Id="rId451" Type="http://schemas.openxmlformats.org/officeDocument/2006/relationships/image" Target="../media/image247.png"/><Relationship Id="rId493" Type="http://schemas.openxmlformats.org/officeDocument/2006/relationships/image" Target="../media/image268.png"/><Relationship Id="rId507" Type="http://schemas.openxmlformats.org/officeDocument/2006/relationships/image" Target="../media/image275.png"/><Relationship Id="rId549" Type="http://schemas.openxmlformats.org/officeDocument/2006/relationships/image" Target="../media/image296.png"/><Relationship Id="rId714" Type="http://schemas.openxmlformats.org/officeDocument/2006/relationships/image" Target="../media/image378.png"/><Relationship Id="rId756" Type="http://schemas.openxmlformats.org/officeDocument/2006/relationships/image" Target="../media/image399.png"/><Relationship Id="rId921" Type="http://schemas.openxmlformats.org/officeDocument/2006/relationships/customXml" Target="../ink/ink459.xml"/><Relationship Id="rId1137" Type="http://schemas.openxmlformats.org/officeDocument/2006/relationships/customXml" Target="../ink/ink565.xml"/><Relationship Id="rId1179" Type="http://schemas.openxmlformats.org/officeDocument/2006/relationships/customXml" Target="../ink/ink586.xml"/><Relationship Id="rId50" Type="http://schemas.openxmlformats.org/officeDocument/2006/relationships/customXml" Target="../ink/ink24.xml"/><Relationship Id="rId104" Type="http://schemas.openxmlformats.org/officeDocument/2006/relationships/customXml" Target="../ink/ink51.xml"/><Relationship Id="rId146" Type="http://schemas.openxmlformats.org/officeDocument/2006/relationships/customXml" Target="../ink/ink72.xml"/><Relationship Id="rId188" Type="http://schemas.openxmlformats.org/officeDocument/2006/relationships/customXml" Target="../ink/ink93.xml"/><Relationship Id="rId311" Type="http://schemas.openxmlformats.org/officeDocument/2006/relationships/image" Target="../media/image177.png"/><Relationship Id="rId353" Type="http://schemas.openxmlformats.org/officeDocument/2006/relationships/image" Target="../media/image198.png"/><Relationship Id="rId395" Type="http://schemas.openxmlformats.org/officeDocument/2006/relationships/image" Target="../media/image219.png"/><Relationship Id="rId409" Type="http://schemas.openxmlformats.org/officeDocument/2006/relationships/image" Target="../media/image226.png"/><Relationship Id="rId560" Type="http://schemas.openxmlformats.org/officeDocument/2006/relationships/customXml" Target="../ink/ink279.xml"/><Relationship Id="rId798" Type="http://schemas.openxmlformats.org/officeDocument/2006/relationships/image" Target="../media/image420.png"/><Relationship Id="rId1039" Type="http://schemas.openxmlformats.org/officeDocument/2006/relationships/customXml" Target="../ink/ink517.xml"/><Relationship Id="rId1190" Type="http://schemas.openxmlformats.org/officeDocument/2006/relationships/image" Target="../media/image616.png"/><Relationship Id="rId1204" Type="http://schemas.openxmlformats.org/officeDocument/2006/relationships/image" Target="../media/image623.png"/><Relationship Id="rId1246" Type="http://schemas.openxmlformats.org/officeDocument/2006/relationships/image" Target="../media/image644.png"/><Relationship Id="rId92" Type="http://schemas.openxmlformats.org/officeDocument/2006/relationships/customXml" Target="../ink/ink45.xml"/><Relationship Id="rId213" Type="http://schemas.openxmlformats.org/officeDocument/2006/relationships/image" Target="../media/image128.png"/><Relationship Id="rId420" Type="http://schemas.openxmlformats.org/officeDocument/2006/relationships/customXml" Target="../ink/ink209.xml"/><Relationship Id="rId616" Type="http://schemas.openxmlformats.org/officeDocument/2006/relationships/customXml" Target="../ink/ink307.xml"/><Relationship Id="rId658" Type="http://schemas.openxmlformats.org/officeDocument/2006/relationships/customXml" Target="../ink/ink328.xml"/><Relationship Id="rId823" Type="http://schemas.openxmlformats.org/officeDocument/2006/relationships/customXml" Target="../ink/ink410.xml"/><Relationship Id="rId865" Type="http://schemas.openxmlformats.org/officeDocument/2006/relationships/customXml" Target="../ink/ink431.xml"/><Relationship Id="rId1050" Type="http://schemas.openxmlformats.org/officeDocument/2006/relationships/image" Target="../media/image546.png"/><Relationship Id="rId255" Type="http://schemas.openxmlformats.org/officeDocument/2006/relationships/image" Target="../media/image149.png"/><Relationship Id="rId297" Type="http://schemas.openxmlformats.org/officeDocument/2006/relationships/image" Target="../media/image170.png"/><Relationship Id="rId462" Type="http://schemas.openxmlformats.org/officeDocument/2006/relationships/customXml" Target="../ink/ink230.xml"/><Relationship Id="rId518" Type="http://schemas.openxmlformats.org/officeDocument/2006/relationships/customXml" Target="../ink/ink258.xml"/><Relationship Id="rId725" Type="http://schemas.openxmlformats.org/officeDocument/2006/relationships/customXml" Target="../ink/ink362.xml"/><Relationship Id="rId932" Type="http://schemas.openxmlformats.org/officeDocument/2006/relationships/image" Target="../media/image487.png"/><Relationship Id="rId1092" Type="http://schemas.openxmlformats.org/officeDocument/2006/relationships/image" Target="../media/image567.png"/><Relationship Id="rId1106" Type="http://schemas.openxmlformats.org/officeDocument/2006/relationships/image" Target="../media/image574.png"/><Relationship Id="rId1148" Type="http://schemas.openxmlformats.org/officeDocument/2006/relationships/image" Target="../media/image595.png"/><Relationship Id="rId115" Type="http://schemas.openxmlformats.org/officeDocument/2006/relationships/image" Target="../media/image79.png"/><Relationship Id="rId157" Type="http://schemas.openxmlformats.org/officeDocument/2006/relationships/image" Target="../media/image100.png"/><Relationship Id="rId322" Type="http://schemas.openxmlformats.org/officeDocument/2006/relationships/customXml" Target="../ink/ink160.xml"/><Relationship Id="rId364" Type="http://schemas.openxmlformats.org/officeDocument/2006/relationships/customXml" Target="../ink/ink181.xml"/><Relationship Id="rId767" Type="http://schemas.openxmlformats.org/officeDocument/2006/relationships/customXml" Target="../ink/ink383.xml"/><Relationship Id="rId974" Type="http://schemas.openxmlformats.org/officeDocument/2006/relationships/image" Target="../media/image508.png"/><Relationship Id="rId1008" Type="http://schemas.openxmlformats.org/officeDocument/2006/relationships/image" Target="../media/image525.png"/><Relationship Id="rId1215" Type="http://schemas.openxmlformats.org/officeDocument/2006/relationships/customXml" Target="../ink/ink604.xml"/><Relationship Id="rId61" Type="http://schemas.openxmlformats.org/officeDocument/2006/relationships/image" Target="../media/image52.png"/><Relationship Id="rId199" Type="http://schemas.openxmlformats.org/officeDocument/2006/relationships/image" Target="../media/image121.png"/><Relationship Id="rId571" Type="http://schemas.openxmlformats.org/officeDocument/2006/relationships/image" Target="../media/image307.png"/><Relationship Id="rId627" Type="http://schemas.openxmlformats.org/officeDocument/2006/relationships/image" Target="../media/image335.png"/><Relationship Id="rId669" Type="http://schemas.openxmlformats.org/officeDocument/2006/relationships/image" Target="../media/image356.png"/><Relationship Id="rId834" Type="http://schemas.openxmlformats.org/officeDocument/2006/relationships/image" Target="../media/image438.png"/><Relationship Id="rId876" Type="http://schemas.openxmlformats.org/officeDocument/2006/relationships/image" Target="../media/image459.png"/><Relationship Id="rId19" Type="http://schemas.openxmlformats.org/officeDocument/2006/relationships/image" Target="../media/image31.png"/><Relationship Id="rId224" Type="http://schemas.openxmlformats.org/officeDocument/2006/relationships/customXml" Target="../ink/ink111.xml"/><Relationship Id="rId266" Type="http://schemas.openxmlformats.org/officeDocument/2006/relationships/customXml" Target="../ink/ink132.xml"/><Relationship Id="rId431" Type="http://schemas.openxmlformats.org/officeDocument/2006/relationships/image" Target="../media/image237.png"/><Relationship Id="rId473" Type="http://schemas.openxmlformats.org/officeDocument/2006/relationships/image" Target="../media/image258.png"/><Relationship Id="rId529" Type="http://schemas.openxmlformats.org/officeDocument/2006/relationships/image" Target="../media/image286.png"/><Relationship Id="rId680" Type="http://schemas.openxmlformats.org/officeDocument/2006/relationships/customXml" Target="../ink/ink339.xml"/><Relationship Id="rId736" Type="http://schemas.openxmlformats.org/officeDocument/2006/relationships/image" Target="../media/image389.png"/><Relationship Id="rId901" Type="http://schemas.openxmlformats.org/officeDocument/2006/relationships/customXml" Target="../ink/ink449.xml"/><Relationship Id="rId1061" Type="http://schemas.openxmlformats.org/officeDocument/2006/relationships/customXml" Target="../ink/ink528.xml"/><Relationship Id="rId1117" Type="http://schemas.openxmlformats.org/officeDocument/2006/relationships/customXml" Target="../ink/ink555.xml"/><Relationship Id="rId1159" Type="http://schemas.openxmlformats.org/officeDocument/2006/relationships/customXml" Target="../ink/ink576.xml"/><Relationship Id="rId30" Type="http://schemas.openxmlformats.org/officeDocument/2006/relationships/customXml" Target="../ink/ink14.xml"/><Relationship Id="rId126" Type="http://schemas.openxmlformats.org/officeDocument/2006/relationships/customXml" Target="../ink/ink62.xml"/><Relationship Id="rId168" Type="http://schemas.openxmlformats.org/officeDocument/2006/relationships/customXml" Target="../ink/ink83.xml"/><Relationship Id="rId333" Type="http://schemas.openxmlformats.org/officeDocument/2006/relationships/image" Target="../media/image188.png"/><Relationship Id="rId540" Type="http://schemas.openxmlformats.org/officeDocument/2006/relationships/customXml" Target="../ink/ink269.xml"/><Relationship Id="rId778" Type="http://schemas.openxmlformats.org/officeDocument/2006/relationships/image" Target="../media/image410.png"/><Relationship Id="rId943" Type="http://schemas.openxmlformats.org/officeDocument/2006/relationships/customXml" Target="../ink/ink470.xml"/><Relationship Id="rId985" Type="http://schemas.openxmlformats.org/officeDocument/2006/relationships/customXml" Target="../ink/ink490.xml"/><Relationship Id="rId1019" Type="http://schemas.openxmlformats.org/officeDocument/2006/relationships/customXml" Target="../ink/ink507.xml"/><Relationship Id="rId1170" Type="http://schemas.openxmlformats.org/officeDocument/2006/relationships/image" Target="../media/image606.png"/><Relationship Id="rId72" Type="http://schemas.openxmlformats.org/officeDocument/2006/relationships/customXml" Target="../ink/ink35.xml"/><Relationship Id="rId375" Type="http://schemas.openxmlformats.org/officeDocument/2006/relationships/image" Target="../media/image209.png"/><Relationship Id="rId582" Type="http://schemas.openxmlformats.org/officeDocument/2006/relationships/customXml" Target="../ink/ink290.xml"/><Relationship Id="rId638" Type="http://schemas.openxmlformats.org/officeDocument/2006/relationships/customXml" Target="../ink/ink318.xml"/><Relationship Id="rId803" Type="http://schemas.openxmlformats.org/officeDocument/2006/relationships/customXml" Target="../ink/ink400.xml"/><Relationship Id="rId845" Type="http://schemas.openxmlformats.org/officeDocument/2006/relationships/customXml" Target="../ink/ink421.xml"/><Relationship Id="rId1030" Type="http://schemas.openxmlformats.org/officeDocument/2006/relationships/image" Target="../media/image536.png"/><Relationship Id="rId1226" Type="http://schemas.openxmlformats.org/officeDocument/2006/relationships/image" Target="../media/image634.png"/><Relationship Id="rId3" Type="http://schemas.openxmlformats.org/officeDocument/2006/relationships/image" Target="../media/image23.png"/><Relationship Id="rId235" Type="http://schemas.openxmlformats.org/officeDocument/2006/relationships/image" Target="../media/image139.png"/><Relationship Id="rId277" Type="http://schemas.openxmlformats.org/officeDocument/2006/relationships/image" Target="../media/image160.png"/><Relationship Id="rId400" Type="http://schemas.openxmlformats.org/officeDocument/2006/relationships/customXml" Target="../ink/ink199.xml"/><Relationship Id="rId442" Type="http://schemas.openxmlformats.org/officeDocument/2006/relationships/customXml" Target="../ink/ink220.xml"/><Relationship Id="rId484" Type="http://schemas.openxmlformats.org/officeDocument/2006/relationships/customXml" Target="../ink/ink241.xml"/><Relationship Id="rId705" Type="http://schemas.openxmlformats.org/officeDocument/2006/relationships/customXml" Target="../ink/ink352.xml"/><Relationship Id="rId887" Type="http://schemas.openxmlformats.org/officeDocument/2006/relationships/customXml" Target="../ink/ink442.xml"/><Relationship Id="rId1072" Type="http://schemas.openxmlformats.org/officeDocument/2006/relationships/image" Target="../media/image557.png"/><Relationship Id="rId1128" Type="http://schemas.openxmlformats.org/officeDocument/2006/relationships/image" Target="../media/image585.png"/><Relationship Id="rId137" Type="http://schemas.openxmlformats.org/officeDocument/2006/relationships/image" Target="../media/image90.png"/><Relationship Id="rId302" Type="http://schemas.openxmlformats.org/officeDocument/2006/relationships/customXml" Target="../ink/ink150.xml"/><Relationship Id="rId344" Type="http://schemas.openxmlformats.org/officeDocument/2006/relationships/customXml" Target="../ink/ink171.xml"/><Relationship Id="rId691" Type="http://schemas.openxmlformats.org/officeDocument/2006/relationships/image" Target="../media/image367.png"/><Relationship Id="rId747" Type="http://schemas.openxmlformats.org/officeDocument/2006/relationships/customXml" Target="../ink/ink373.xml"/><Relationship Id="rId789" Type="http://schemas.openxmlformats.org/officeDocument/2006/relationships/customXml" Target="../ink/ink393.xml"/><Relationship Id="rId912" Type="http://schemas.openxmlformats.org/officeDocument/2006/relationships/image" Target="../media/image477.png"/><Relationship Id="rId954" Type="http://schemas.openxmlformats.org/officeDocument/2006/relationships/image" Target="../media/image498.png"/><Relationship Id="rId996" Type="http://schemas.openxmlformats.org/officeDocument/2006/relationships/image" Target="../media/image519.png"/><Relationship Id="rId41" Type="http://schemas.openxmlformats.org/officeDocument/2006/relationships/image" Target="../media/image42.png"/><Relationship Id="rId83" Type="http://schemas.openxmlformats.org/officeDocument/2006/relationships/image" Target="../media/image63.png"/><Relationship Id="rId179" Type="http://schemas.openxmlformats.org/officeDocument/2006/relationships/image" Target="../media/image111.png"/><Relationship Id="rId386" Type="http://schemas.openxmlformats.org/officeDocument/2006/relationships/customXml" Target="../ink/ink192.xml"/><Relationship Id="rId551" Type="http://schemas.openxmlformats.org/officeDocument/2006/relationships/image" Target="../media/image297.png"/><Relationship Id="rId593" Type="http://schemas.openxmlformats.org/officeDocument/2006/relationships/image" Target="../media/image318.png"/><Relationship Id="rId607" Type="http://schemas.openxmlformats.org/officeDocument/2006/relationships/image" Target="../media/image325.png"/><Relationship Id="rId649" Type="http://schemas.openxmlformats.org/officeDocument/2006/relationships/image" Target="../media/image346.png"/><Relationship Id="rId814" Type="http://schemas.openxmlformats.org/officeDocument/2006/relationships/image" Target="../media/image428.png"/><Relationship Id="rId856" Type="http://schemas.openxmlformats.org/officeDocument/2006/relationships/image" Target="../media/image449.png"/><Relationship Id="rId1181" Type="http://schemas.openxmlformats.org/officeDocument/2006/relationships/customXml" Target="../ink/ink587.xml"/><Relationship Id="rId1237" Type="http://schemas.openxmlformats.org/officeDocument/2006/relationships/customXml" Target="../ink/ink615.xml"/><Relationship Id="rId190" Type="http://schemas.openxmlformats.org/officeDocument/2006/relationships/customXml" Target="../ink/ink94.xml"/><Relationship Id="rId204" Type="http://schemas.openxmlformats.org/officeDocument/2006/relationships/customXml" Target="../ink/ink101.xml"/><Relationship Id="rId246" Type="http://schemas.openxmlformats.org/officeDocument/2006/relationships/customXml" Target="../ink/ink122.xml"/><Relationship Id="rId288" Type="http://schemas.openxmlformats.org/officeDocument/2006/relationships/customXml" Target="../ink/ink143.xml"/><Relationship Id="rId411" Type="http://schemas.openxmlformats.org/officeDocument/2006/relationships/image" Target="../media/image227.png"/><Relationship Id="rId453" Type="http://schemas.openxmlformats.org/officeDocument/2006/relationships/image" Target="../media/image248.png"/><Relationship Id="rId509" Type="http://schemas.openxmlformats.org/officeDocument/2006/relationships/image" Target="../media/image276.png"/><Relationship Id="rId660" Type="http://schemas.openxmlformats.org/officeDocument/2006/relationships/customXml" Target="../ink/ink329.xml"/><Relationship Id="rId898" Type="http://schemas.openxmlformats.org/officeDocument/2006/relationships/image" Target="../media/image470.png"/><Relationship Id="rId1041" Type="http://schemas.openxmlformats.org/officeDocument/2006/relationships/customXml" Target="../ink/ink518.xml"/><Relationship Id="rId1083" Type="http://schemas.openxmlformats.org/officeDocument/2006/relationships/customXml" Target="../ink/ink539.xml"/><Relationship Id="rId1139" Type="http://schemas.openxmlformats.org/officeDocument/2006/relationships/customXml" Target="../ink/ink566.xml"/><Relationship Id="rId106" Type="http://schemas.openxmlformats.org/officeDocument/2006/relationships/customXml" Target="../ink/ink52.xml"/><Relationship Id="rId313" Type="http://schemas.openxmlformats.org/officeDocument/2006/relationships/image" Target="../media/image178.png"/><Relationship Id="rId495" Type="http://schemas.openxmlformats.org/officeDocument/2006/relationships/image" Target="../media/image269.png"/><Relationship Id="rId716" Type="http://schemas.openxmlformats.org/officeDocument/2006/relationships/image" Target="../media/image379.png"/><Relationship Id="rId758" Type="http://schemas.openxmlformats.org/officeDocument/2006/relationships/image" Target="../media/image400.png"/><Relationship Id="rId923" Type="http://schemas.openxmlformats.org/officeDocument/2006/relationships/customXml" Target="../ink/ink460.xml"/><Relationship Id="rId965" Type="http://schemas.openxmlformats.org/officeDocument/2006/relationships/customXml" Target="../ink/ink480.xml"/><Relationship Id="rId1150" Type="http://schemas.openxmlformats.org/officeDocument/2006/relationships/image" Target="../media/image596.png"/><Relationship Id="rId10" Type="http://schemas.openxmlformats.org/officeDocument/2006/relationships/customXml" Target="../ink/ink4.xml"/><Relationship Id="rId52" Type="http://schemas.openxmlformats.org/officeDocument/2006/relationships/customXml" Target="../ink/ink25.xml"/><Relationship Id="rId94" Type="http://schemas.openxmlformats.org/officeDocument/2006/relationships/customXml" Target="../ink/ink46.xml"/><Relationship Id="rId148" Type="http://schemas.openxmlformats.org/officeDocument/2006/relationships/customXml" Target="../ink/ink73.xml"/><Relationship Id="rId355" Type="http://schemas.openxmlformats.org/officeDocument/2006/relationships/image" Target="../media/image199.png"/><Relationship Id="rId397" Type="http://schemas.openxmlformats.org/officeDocument/2006/relationships/image" Target="../media/image220.png"/><Relationship Id="rId520" Type="http://schemas.openxmlformats.org/officeDocument/2006/relationships/customXml" Target="../ink/ink259.xml"/><Relationship Id="rId562" Type="http://schemas.openxmlformats.org/officeDocument/2006/relationships/customXml" Target="../ink/ink280.xml"/><Relationship Id="rId618" Type="http://schemas.openxmlformats.org/officeDocument/2006/relationships/customXml" Target="../ink/ink308.xml"/><Relationship Id="rId825" Type="http://schemas.openxmlformats.org/officeDocument/2006/relationships/customXml" Target="../ink/ink411.xml"/><Relationship Id="rId1192" Type="http://schemas.openxmlformats.org/officeDocument/2006/relationships/image" Target="../media/image617.png"/><Relationship Id="rId1206" Type="http://schemas.openxmlformats.org/officeDocument/2006/relationships/image" Target="../media/image624.png"/><Relationship Id="rId1248" Type="http://schemas.openxmlformats.org/officeDocument/2006/relationships/image" Target="../media/image645.png"/><Relationship Id="rId215" Type="http://schemas.openxmlformats.org/officeDocument/2006/relationships/image" Target="../media/image129.png"/><Relationship Id="rId257" Type="http://schemas.openxmlformats.org/officeDocument/2006/relationships/image" Target="../media/image150.png"/><Relationship Id="rId422" Type="http://schemas.openxmlformats.org/officeDocument/2006/relationships/customXml" Target="../ink/ink210.xml"/><Relationship Id="rId464" Type="http://schemas.openxmlformats.org/officeDocument/2006/relationships/customXml" Target="../ink/ink231.xml"/><Relationship Id="rId867" Type="http://schemas.openxmlformats.org/officeDocument/2006/relationships/customXml" Target="../ink/ink432.xml"/><Relationship Id="rId1010" Type="http://schemas.openxmlformats.org/officeDocument/2006/relationships/image" Target="../media/image526.png"/><Relationship Id="rId1052" Type="http://schemas.openxmlformats.org/officeDocument/2006/relationships/image" Target="../media/image547.png"/><Relationship Id="rId1094" Type="http://schemas.openxmlformats.org/officeDocument/2006/relationships/image" Target="../media/image568.png"/><Relationship Id="rId1108" Type="http://schemas.openxmlformats.org/officeDocument/2006/relationships/image" Target="../media/image575.png"/><Relationship Id="rId299" Type="http://schemas.openxmlformats.org/officeDocument/2006/relationships/image" Target="../media/image171.png"/><Relationship Id="rId727" Type="http://schemas.openxmlformats.org/officeDocument/2006/relationships/customXml" Target="../ink/ink363.xml"/><Relationship Id="rId934" Type="http://schemas.openxmlformats.org/officeDocument/2006/relationships/image" Target="../media/image488.png"/><Relationship Id="rId63" Type="http://schemas.openxmlformats.org/officeDocument/2006/relationships/image" Target="../media/image53.png"/><Relationship Id="rId159" Type="http://schemas.openxmlformats.org/officeDocument/2006/relationships/image" Target="../media/image101.png"/><Relationship Id="rId366" Type="http://schemas.openxmlformats.org/officeDocument/2006/relationships/customXml" Target="../ink/ink182.xml"/><Relationship Id="rId573" Type="http://schemas.openxmlformats.org/officeDocument/2006/relationships/image" Target="../media/image308.png"/><Relationship Id="rId780" Type="http://schemas.openxmlformats.org/officeDocument/2006/relationships/image" Target="../media/image411.png"/><Relationship Id="rId1217" Type="http://schemas.openxmlformats.org/officeDocument/2006/relationships/customXml" Target="../ink/ink605.xml"/><Relationship Id="rId226" Type="http://schemas.openxmlformats.org/officeDocument/2006/relationships/customXml" Target="../ink/ink112.xml"/><Relationship Id="rId433" Type="http://schemas.openxmlformats.org/officeDocument/2006/relationships/image" Target="../media/image238.png"/><Relationship Id="rId878" Type="http://schemas.openxmlformats.org/officeDocument/2006/relationships/image" Target="../media/image460.png"/><Relationship Id="rId1063" Type="http://schemas.openxmlformats.org/officeDocument/2006/relationships/customXml" Target="../ink/ink529.xml"/><Relationship Id="rId640" Type="http://schemas.openxmlformats.org/officeDocument/2006/relationships/customXml" Target="../ink/ink319.xml"/><Relationship Id="rId738" Type="http://schemas.openxmlformats.org/officeDocument/2006/relationships/image" Target="../media/image390.png"/><Relationship Id="rId945" Type="http://schemas.openxmlformats.org/officeDocument/2006/relationships/customXml" Target="../ink/ink471.xml"/><Relationship Id="rId74" Type="http://schemas.openxmlformats.org/officeDocument/2006/relationships/customXml" Target="../ink/ink36.xml"/><Relationship Id="rId377" Type="http://schemas.openxmlformats.org/officeDocument/2006/relationships/image" Target="../media/image210.png"/><Relationship Id="rId500" Type="http://schemas.openxmlformats.org/officeDocument/2006/relationships/customXml" Target="../ink/ink249.xml"/><Relationship Id="rId584" Type="http://schemas.openxmlformats.org/officeDocument/2006/relationships/customXml" Target="../ink/ink291.xml"/><Relationship Id="rId805" Type="http://schemas.openxmlformats.org/officeDocument/2006/relationships/customXml" Target="../ink/ink401.xml"/><Relationship Id="rId1130" Type="http://schemas.openxmlformats.org/officeDocument/2006/relationships/image" Target="../media/image586.png"/><Relationship Id="rId1228" Type="http://schemas.openxmlformats.org/officeDocument/2006/relationships/image" Target="../media/image635.png"/><Relationship Id="rId5" Type="http://schemas.openxmlformats.org/officeDocument/2006/relationships/image" Target="../media/image24.png"/><Relationship Id="rId237" Type="http://schemas.openxmlformats.org/officeDocument/2006/relationships/image" Target="../media/image140.png"/><Relationship Id="rId791" Type="http://schemas.openxmlformats.org/officeDocument/2006/relationships/customXml" Target="../ink/ink394.xml"/><Relationship Id="rId889" Type="http://schemas.openxmlformats.org/officeDocument/2006/relationships/customXml" Target="../ink/ink443.xml"/><Relationship Id="rId1074" Type="http://schemas.openxmlformats.org/officeDocument/2006/relationships/image" Target="../media/image558.png"/><Relationship Id="rId444" Type="http://schemas.openxmlformats.org/officeDocument/2006/relationships/customXml" Target="../ink/ink221.xml"/><Relationship Id="rId651" Type="http://schemas.openxmlformats.org/officeDocument/2006/relationships/image" Target="../media/image347.png"/><Relationship Id="rId749" Type="http://schemas.openxmlformats.org/officeDocument/2006/relationships/customXml" Target="../ink/ink374.xml"/><Relationship Id="rId290" Type="http://schemas.openxmlformats.org/officeDocument/2006/relationships/customXml" Target="../ink/ink144.xml"/><Relationship Id="rId304" Type="http://schemas.openxmlformats.org/officeDocument/2006/relationships/customXml" Target="../ink/ink151.xml"/><Relationship Id="rId388" Type="http://schemas.openxmlformats.org/officeDocument/2006/relationships/customXml" Target="../ink/ink193.xml"/><Relationship Id="rId511" Type="http://schemas.openxmlformats.org/officeDocument/2006/relationships/image" Target="../media/image277.png"/><Relationship Id="rId609" Type="http://schemas.openxmlformats.org/officeDocument/2006/relationships/image" Target="../media/image326.png"/><Relationship Id="rId956" Type="http://schemas.openxmlformats.org/officeDocument/2006/relationships/image" Target="../media/image499.png"/><Relationship Id="rId1141" Type="http://schemas.openxmlformats.org/officeDocument/2006/relationships/customXml" Target="../ink/ink567.xml"/><Relationship Id="rId1239" Type="http://schemas.openxmlformats.org/officeDocument/2006/relationships/customXml" Target="../ink/ink616.xml"/><Relationship Id="rId85" Type="http://schemas.openxmlformats.org/officeDocument/2006/relationships/image" Target="../media/image64.png"/><Relationship Id="rId150" Type="http://schemas.openxmlformats.org/officeDocument/2006/relationships/customXml" Target="../ink/ink74.xml"/><Relationship Id="rId595" Type="http://schemas.openxmlformats.org/officeDocument/2006/relationships/image" Target="../media/image319.png"/><Relationship Id="rId816" Type="http://schemas.openxmlformats.org/officeDocument/2006/relationships/image" Target="../media/image429.png"/><Relationship Id="rId1001" Type="http://schemas.openxmlformats.org/officeDocument/2006/relationships/customXml" Target="../ink/ink498.xml"/><Relationship Id="rId248" Type="http://schemas.openxmlformats.org/officeDocument/2006/relationships/customXml" Target="../ink/ink123.xml"/><Relationship Id="rId455" Type="http://schemas.openxmlformats.org/officeDocument/2006/relationships/image" Target="../media/image249.png"/><Relationship Id="rId662" Type="http://schemas.openxmlformats.org/officeDocument/2006/relationships/customXml" Target="../ink/ink330.xml"/><Relationship Id="rId1085" Type="http://schemas.openxmlformats.org/officeDocument/2006/relationships/customXml" Target="../ink/ink540.xml"/><Relationship Id="rId12" Type="http://schemas.openxmlformats.org/officeDocument/2006/relationships/customXml" Target="../ink/ink5.xml"/><Relationship Id="rId108" Type="http://schemas.openxmlformats.org/officeDocument/2006/relationships/customXml" Target="../ink/ink53.xml"/><Relationship Id="rId315" Type="http://schemas.openxmlformats.org/officeDocument/2006/relationships/image" Target="../media/image179.png"/><Relationship Id="rId522" Type="http://schemas.openxmlformats.org/officeDocument/2006/relationships/customXml" Target="../ink/ink260.xml"/><Relationship Id="rId967" Type="http://schemas.openxmlformats.org/officeDocument/2006/relationships/customXml" Target="../ink/ink481.xml"/><Relationship Id="rId1152" Type="http://schemas.openxmlformats.org/officeDocument/2006/relationships/image" Target="../media/image597.png"/><Relationship Id="rId96" Type="http://schemas.openxmlformats.org/officeDocument/2006/relationships/customXml" Target="../ink/ink47.xml"/><Relationship Id="rId161" Type="http://schemas.openxmlformats.org/officeDocument/2006/relationships/image" Target="../media/image102.png"/><Relationship Id="rId399" Type="http://schemas.openxmlformats.org/officeDocument/2006/relationships/image" Target="../media/image221.png"/><Relationship Id="rId827" Type="http://schemas.openxmlformats.org/officeDocument/2006/relationships/customXml" Target="../ink/ink412.xml"/><Relationship Id="rId1012" Type="http://schemas.openxmlformats.org/officeDocument/2006/relationships/image" Target="../media/image527.png"/><Relationship Id="rId259" Type="http://schemas.openxmlformats.org/officeDocument/2006/relationships/image" Target="../media/image151.png"/><Relationship Id="rId466" Type="http://schemas.openxmlformats.org/officeDocument/2006/relationships/customXml" Target="../ink/ink232.xml"/><Relationship Id="rId673" Type="http://schemas.openxmlformats.org/officeDocument/2006/relationships/image" Target="../media/image358.png"/><Relationship Id="rId880" Type="http://schemas.openxmlformats.org/officeDocument/2006/relationships/image" Target="../media/image461.png"/><Relationship Id="rId1096" Type="http://schemas.openxmlformats.org/officeDocument/2006/relationships/image" Target="../media/image569.png"/><Relationship Id="rId23" Type="http://schemas.openxmlformats.org/officeDocument/2006/relationships/image" Target="../media/image33.png"/><Relationship Id="rId119" Type="http://schemas.openxmlformats.org/officeDocument/2006/relationships/image" Target="../media/image81.png"/><Relationship Id="rId326" Type="http://schemas.openxmlformats.org/officeDocument/2006/relationships/customXml" Target="../ink/ink162.xml"/><Relationship Id="rId533" Type="http://schemas.openxmlformats.org/officeDocument/2006/relationships/image" Target="../media/image288.png"/><Relationship Id="rId978" Type="http://schemas.openxmlformats.org/officeDocument/2006/relationships/image" Target="../media/image510.png"/><Relationship Id="rId1163" Type="http://schemas.openxmlformats.org/officeDocument/2006/relationships/customXml" Target="../ink/ink578.xml"/><Relationship Id="rId740" Type="http://schemas.openxmlformats.org/officeDocument/2006/relationships/image" Target="../media/image391.png"/><Relationship Id="rId838" Type="http://schemas.openxmlformats.org/officeDocument/2006/relationships/image" Target="../media/image440.png"/><Relationship Id="rId1023" Type="http://schemas.openxmlformats.org/officeDocument/2006/relationships/customXml" Target="../ink/ink509.xml"/><Relationship Id="rId172" Type="http://schemas.openxmlformats.org/officeDocument/2006/relationships/customXml" Target="../ink/ink85.xml"/><Relationship Id="rId477" Type="http://schemas.openxmlformats.org/officeDocument/2006/relationships/image" Target="../media/image260.png"/><Relationship Id="rId600" Type="http://schemas.openxmlformats.org/officeDocument/2006/relationships/customXml" Target="../ink/ink299.xml"/><Relationship Id="rId684" Type="http://schemas.openxmlformats.org/officeDocument/2006/relationships/customXml" Target="../ink/ink341.xml"/><Relationship Id="rId1230" Type="http://schemas.openxmlformats.org/officeDocument/2006/relationships/image" Target="../media/image636.png"/><Relationship Id="rId337" Type="http://schemas.openxmlformats.org/officeDocument/2006/relationships/image" Target="../media/image190.png"/><Relationship Id="rId891" Type="http://schemas.openxmlformats.org/officeDocument/2006/relationships/customXml" Target="../ink/ink444.xml"/><Relationship Id="rId905" Type="http://schemas.openxmlformats.org/officeDocument/2006/relationships/customXml" Target="../ink/ink451.xml"/><Relationship Id="rId989" Type="http://schemas.openxmlformats.org/officeDocument/2006/relationships/customXml" Target="../ink/ink492.xml"/><Relationship Id="rId34" Type="http://schemas.openxmlformats.org/officeDocument/2006/relationships/customXml" Target="../ink/ink16.xml"/><Relationship Id="rId544" Type="http://schemas.openxmlformats.org/officeDocument/2006/relationships/customXml" Target="../ink/ink271.xml"/><Relationship Id="rId751" Type="http://schemas.openxmlformats.org/officeDocument/2006/relationships/customXml" Target="../ink/ink375.xml"/><Relationship Id="rId849" Type="http://schemas.openxmlformats.org/officeDocument/2006/relationships/customXml" Target="../ink/ink423.xml"/><Relationship Id="rId1174" Type="http://schemas.openxmlformats.org/officeDocument/2006/relationships/image" Target="../media/image608.png"/><Relationship Id="rId183" Type="http://schemas.openxmlformats.org/officeDocument/2006/relationships/image" Target="../media/image113.png"/><Relationship Id="rId390" Type="http://schemas.openxmlformats.org/officeDocument/2006/relationships/customXml" Target="../ink/ink194.xml"/><Relationship Id="rId404" Type="http://schemas.openxmlformats.org/officeDocument/2006/relationships/customXml" Target="../ink/ink201.xml"/><Relationship Id="rId611" Type="http://schemas.openxmlformats.org/officeDocument/2006/relationships/image" Target="../media/image327.png"/><Relationship Id="rId1034" Type="http://schemas.openxmlformats.org/officeDocument/2006/relationships/image" Target="../media/image538.png"/><Relationship Id="rId1241" Type="http://schemas.openxmlformats.org/officeDocument/2006/relationships/customXml" Target="../ink/ink617.xml"/><Relationship Id="rId250" Type="http://schemas.openxmlformats.org/officeDocument/2006/relationships/customXml" Target="../ink/ink124.xml"/><Relationship Id="rId488" Type="http://schemas.openxmlformats.org/officeDocument/2006/relationships/customXml" Target="../ink/ink243.xml"/><Relationship Id="rId695" Type="http://schemas.openxmlformats.org/officeDocument/2006/relationships/customXml" Target="../ink/ink347.xml"/><Relationship Id="rId709" Type="http://schemas.openxmlformats.org/officeDocument/2006/relationships/customXml" Target="../ink/ink354.xml"/><Relationship Id="rId916" Type="http://schemas.openxmlformats.org/officeDocument/2006/relationships/image" Target="../media/image479.png"/><Relationship Id="rId1101" Type="http://schemas.openxmlformats.org/officeDocument/2006/relationships/customXml" Target="../ink/ink547.xml"/><Relationship Id="rId45" Type="http://schemas.openxmlformats.org/officeDocument/2006/relationships/image" Target="../media/image44.png"/><Relationship Id="rId110" Type="http://schemas.openxmlformats.org/officeDocument/2006/relationships/customXml" Target="../ink/ink54.xml"/><Relationship Id="rId348" Type="http://schemas.openxmlformats.org/officeDocument/2006/relationships/customXml" Target="../ink/ink173.xml"/><Relationship Id="rId555" Type="http://schemas.openxmlformats.org/officeDocument/2006/relationships/image" Target="../media/image299.png"/><Relationship Id="rId762" Type="http://schemas.openxmlformats.org/officeDocument/2006/relationships/image" Target="../media/image402.png"/><Relationship Id="rId1185" Type="http://schemas.openxmlformats.org/officeDocument/2006/relationships/customXml" Target="../ink/ink589.xml"/><Relationship Id="rId194" Type="http://schemas.openxmlformats.org/officeDocument/2006/relationships/customXml" Target="../ink/ink96.xml"/><Relationship Id="rId208" Type="http://schemas.openxmlformats.org/officeDocument/2006/relationships/customXml" Target="../ink/ink103.xml"/><Relationship Id="rId415" Type="http://schemas.openxmlformats.org/officeDocument/2006/relationships/image" Target="../media/image229.png"/><Relationship Id="rId622" Type="http://schemas.openxmlformats.org/officeDocument/2006/relationships/customXml" Target="../ink/ink310.xml"/><Relationship Id="rId1045" Type="http://schemas.openxmlformats.org/officeDocument/2006/relationships/customXml" Target="../ink/ink520.xml"/><Relationship Id="rId1252" Type="http://schemas.openxmlformats.org/officeDocument/2006/relationships/image" Target="../media/image647.png"/><Relationship Id="rId261" Type="http://schemas.openxmlformats.org/officeDocument/2006/relationships/image" Target="../media/image152.png"/><Relationship Id="rId499" Type="http://schemas.openxmlformats.org/officeDocument/2006/relationships/image" Target="../media/image271.png"/><Relationship Id="rId927" Type="http://schemas.openxmlformats.org/officeDocument/2006/relationships/customXml" Target="../ink/ink462.xml"/><Relationship Id="rId1112" Type="http://schemas.openxmlformats.org/officeDocument/2006/relationships/image" Target="../media/image577.png"/><Relationship Id="rId56" Type="http://schemas.openxmlformats.org/officeDocument/2006/relationships/customXml" Target="../ink/ink27.xml"/><Relationship Id="rId359" Type="http://schemas.openxmlformats.org/officeDocument/2006/relationships/image" Target="../media/image201.png"/><Relationship Id="rId566" Type="http://schemas.openxmlformats.org/officeDocument/2006/relationships/customXml" Target="../ink/ink282.xml"/><Relationship Id="rId773" Type="http://schemas.openxmlformats.org/officeDocument/2006/relationships/customXml" Target="../ink/ink386.xml"/><Relationship Id="rId1196" Type="http://schemas.openxmlformats.org/officeDocument/2006/relationships/image" Target="../media/image619.png"/><Relationship Id="rId121" Type="http://schemas.openxmlformats.org/officeDocument/2006/relationships/image" Target="../media/image82.png"/><Relationship Id="rId219" Type="http://schemas.openxmlformats.org/officeDocument/2006/relationships/image" Target="../media/image131.png"/><Relationship Id="rId426" Type="http://schemas.openxmlformats.org/officeDocument/2006/relationships/customXml" Target="../ink/ink212.xml"/><Relationship Id="rId633" Type="http://schemas.openxmlformats.org/officeDocument/2006/relationships/image" Target="../media/image338.png"/><Relationship Id="rId980" Type="http://schemas.openxmlformats.org/officeDocument/2006/relationships/image" Target="../media/image511.png"/><Relationship Id="rId1056" Type="http://schemas.openxmlformats.org/officeDocument/2006/relationships/image" Target="../media/image549.png"/><Relationship Id="rId840" Type="http://schemas.openxmlformats.org/officeDocument/2006/relationships/image" Target="../media/image441.png"/><Relationship Id="rId938" Type="http://schemas.openxmlformats.org/officeDocument/2006/relationships/image" Target="../media/image490.png"/><Relationship Id="rId67" Type="http://schemas.openxmlformats.org/officeDocument/2006/relationships/image" Target="../media/image55.png"/><Relationship Id="rId272" Type="http://schemas.openxmlformats.org/officeDocument/2006/relationships/customXml" Target="../ink/ink135.xml"/><Relationship Id="rId577" Type="http://schemas.openxmlformats.org/officeDocument/2006/relationships/image" Target="../media/image310.png"/><Relationship Id="rId700" Type="http://schemas.openxmlformats.org/officeDocument/2006/relationships/image" Target="../media/image371.png"/><Relationship Id="rId1123" Type="http://schemas.openxmlformats.org/officeDocument/2006/relationships/customXml" Target="../ink/ink558.xml"/><Relationship Id="rId132" Type="http://schemas.openxmlformats.org/officeDocument/2006/relationships/customXml" Target="../ink/ink65.xml"/><Relationship Id="rId784" Type="http://schemas.openxmlformats.org/officeDocument/2006/relationships/image" Target="../media/image413.png"/><Relationship Id="rId991" Type="http://schemas.openxmlformats.org/officeDocument/2006/relationships/customXml" Target="../ink/ink493.xml"/><Relationship Id="rId1067" Type="http://schemas.openxmlformats.org/officeDocument/2006/relationships/customXml" Target="../ink/ink531.xml"/><Relationship Id="rId437" Type="http://schemas.openxmlformats.org/officeDocument/2006/relationships/image" Target="../media/image240.png"/><Relationship Id="rId644" Type="http://schemas.openxmlformats.org/officeDocument/2006/relationships/customXml" Target="../ink/ink321.xml"/><Relationship Id="rId851" Type="http://schemas.openxmlformats.org/officeDocument/2006/relationships/customXml" Target="../ink/ink424.xml"/><Relationship Id="rId283" Type="http://schemas.openxmlformats.org/officeDocument/2006/relationships/image" Target="../media/image163.png"/><Relationship Id="rId490" Type="http://schemas.openxmlformats.org/officeDocument/2006/relationships/customXml" Target="../ink/ink244.xml"/><Relationship Id="rId504" Type="http://schemas.openxmlformats.org/officeDocument/2006/relationships/customXml" Target="../ink/ink251.xml"/><Relationship Id="rId711" Type="http://schemas.openxmlformats.org/officeDocument/2006/relationships/customXml" Target="../ink/ink355.xml"/><Relationship Id="rId949" Type="http://schemas.openxmlformats.org/officeDocument/2006/relationships/customXml" Target="../ink/ink473.xml"/><Relationship Id="rId1134" Type="http://schemas.openxmlformats.org/officeDocument/2006/relationships/image" Target="../media/image588.png"/><Relationship Id="rId78" Type="http://schemas.openxmlformats.org/officeDocument/2006/relationships/customXml" Target="../ink/ink38.xml"/><Relationship Id="rId143" Type="http://schemas.openxmlformats.org/officeDocument/2006/relationships/image" Target="../media/image93.png"/><Relationship Id="rId350" Type="http://schemas.openxmlformats.org/officeDocument/2006/relationships/customXml" Target="../ink/ink174.xml"/><Relationship Id="rId588" Type="http://schemas.openxmlformats.org/officeDocument/2006/relationships/customXml" Target="../ink/ink293.xml"/><Relationship Id="rId795" Type="http://schemas.openxmlformats.org/officeDocument/2006/relationships/customXml" Target="../ink/ink396.xml"/><Relationship Id="rId809" Type="http://schemas.openxmlformats.org/officeDocument/2006/relationships/customXml" Target="../ink/ink403.xml"/><Relationship Id="rId1201" Type="http://schemas.openxmlformats.org/officeDocument/2006/relationships/customXml" Target="../ink/ink597.xml"/><Relationship Id="rId9" Type="http://schemas.openxmlformats.org/officeDocument/2006/relationships/image" Target="../media/image26.png"/><Relationship Id="rId210" Type="http://schemas.openxmlformats.org/officeDocument/2006/relationships/customXml" Target="../ink/ink104.xml"/><Relationship Id="rId448" Type="http://schemas.openxmlformats.org/officeDocument/2006/relationships/customXml" Target="../ink/ink223.xml"/><Relationship Id="rId655" Type="http://schemas.openxmlformats.org/officeDocument/2006/relationships/image" Target="../media/image349.png"/><Relationship Id="rId862" Type="http://schemas.openxmlformats.org/officeDocument/2006/relationships/image" Target="../media/image452.png"/><Relationship Id="rId1078" Type="http://schemas.openxmlformats.org/officeDocument/2006/relationships/image" Target="../media/image560.png"/><Relationship Id="rId294" Type="http://schemas.openxmlformats.org/officeDocument/2006/relationships/customXml" Target="../ink/ink146.xml"/><Relationship Id="rId308" Type="http://schemas.openxmlformats.org/officeDocument/2006/relationships/customXml" Target="../ink/ink153.xml"/><Relationship Id="rId515" Type="http://schemas.openxmlformats.org/officeDocument/2006/relationships/image" Target="../media/image279.png"/><Relationship Id="rId722" Type="http://schemas.openxmlformats.org/officeDocument/2006/relationships/image" Target="../media/image382.png"/><Relationship Id="rId1145" Type="http://schemas.openxmlformats.org/officeDocument/2006/relationships/customXml" Target="../ink/ink569.xml"/><Relationship Id="rId89" Type="http://schemas.openxmlformats.org/officeDocument/2006/relationships/image" Target="../media/image66.png"/><Relationship Id="rId154" Type="http://schemas.openxmlformats.org/officeDocument/2006/relationships/customXml" Target="../ink/ink76.xml"/><Relationship Id="rId361" Type="http://schemas.openxmlformats.org/officeDocument/2006/relationships/image" Target="../media/image202.png"/><Relationship Id="rId599" Type="http://schemas.openxmlformats.org/officeDocument/2006/relationships/image" Target="../media/image321.png"/><Relationship Id="rId1005" Type="http://schemas.openxmlformats.org/officeDocument/2006/relationships/customXml" Target="../ink/ink500.xml"/><Relationship Id="rId1212" Type="http://schemas.openxmlformats.org/officeDocument/2006/relationships/image" Target="../media/image627.png"/><Relationship Id="rId459" Type="http://schemas.openxmlformats.org/officeDocument/2006/relationships/image" Target="../media/image251.png"/><Relationship Id="rId666" Type="http://schemas.openxmlformats.org/officeDocument/2006/relationships/customXml" Target="../ink/ink332.xml"/><Relationship Id="rId873" Type="http://schemas.openxmlformats.org/officeDocument/2006/relationships/customXml" Target="../ink/ink435.xml"/><Relationship Id="rId1089" Type="http://schemas.openxmlformats.org/officeDocument/2006/relationships/customXml" Target="../ink/ink542.xml"/><Relationship Id="rId16" Type="http://schemas.openxmlformats.org/officeDocument/2006/relationships/customXml" Target="../ink/ink7.xml"/><Relationship Id="rId221" Type="http://schemas.openxmlformats.org/officeDocument/2006/relationships/image" Target="../media/image132.png"/><Relationship Id="rId319" Type="http://schemas.openxmlformats.org/officeDocument/2006/relationships/image" Target="../media/image181.png"/><Relationship Id="rId526" Type="http://schemas.openxmlformats.org/officeDocument/2006/relationships/customXml" Target="../ink/ink262.xml"/><Relationship Id="rId1156" Type="http://schemas.openxmlformats.org/officeDocument/2006/relationships/image" Target="../media/image599.png"/><Relationship Id="rId733" Type="http://schemas.openxmlformats.org/officeDocument/2006/relationships/customXml" Target="../ink/ink366.xml"/><Relationship Id="rId940" Type="http://schemas.openxmlformats.org/officeDocument/2006/relationships/image" Target="../media/image491.png"/><Relationship Id="rId1016" Type="http://schemas.openxmlformats.org/officeDocument/2006/relationships/image" Target="../media/image529.png"/><Relationship Id="rId165" Type="http://schemas.openxmlformats.org/officeDocument/2006/relationships/image" Target="../media/image104.png"/><Relationship Id="rId372" Type="http://schemas.openxmlformats.org/officeDocument/2006/relationships/customXml" Target="../ink/ink185.xml"/><Relationship Id="rId677" Type="http://schemas.openxmlformats.org/officeDocument/2006/relationships/image" Target="../media/image360.png"/><Relationship Id="rId800" Type="http://schemas.openxmlformats.org/officeDocument/2006/relationships/image" Target="../media/image421.png"/><Relationship Id="rId1223" Type="http://schemas.openxmlformats.org/officeDocument/2006/relationships/customXml" Target="../ink/ink608.xml"/><Relationship Id="rId232" Type="http://schemas.openxmlformats.org/officeDocument/2006/relationships/customXml" Target="../ink/ink115.xml"/><Relationship Id="rId884" Type="http://schemas.openxmlformats.org/officeDocument/2006/relationships/image" Target="../media/image463.png"/><Relationship Id="rId27" Type="http://schemas.openxmlformats.org/officeDocument/2006/relationships/image" Target="../media/image35.png"/><Relationship Id="rId537" Type="http://schemas.openxmlformats.org/officeDocument/2006/relationships/image" Target="../media/image290.png"/><Relationship Id="rId744" Type="http://schemas.openxmlformats.org/officeDocument/2006/relationships/image" Target="../media/image393.png"/><Relationship Id="rId951" Type="http://schemas.openxmlformats.org/officeDocument/2006/relationships/customXml" Target="../ink/ink474.xml"/><Relationship Id="rId1167" Type="http://schemas.openxmlformats.org/officeDocument/2006/relationships/customXml" Target="../ink/ink580.xml"/><Relationship Id="rId80" Type="http://schemas.openxmlformats.org/officeDocument/2006/relationships/customXml" Target="../ink/ink39.xml"/><Relationship Id="rId176" Type="http://schemas.openxmlformats.org/officeDocument/2006/relationships/customXml" Target="../ink/ink87.xml"/><Relationship Id="rId383" Type="http://schemas.openxmlformats.org/officeDocument/2006/relationships/image" Target="../media/image213.png"/><Relationship Id="rId590" Type="http://schemas.openxmlformats.org/officeDocument/2006/relationships/customXml" Target="../ink/ink294.xml"/><Relationship Id="rId604" Type="http://schemas.openxmlformats.org/officeDocument/2006/relationships/customXml" Target="../ink/ink301.xml"/><Relationship Id="rId811" Type="http://schemas.openxmlformats.org/officeDocument/2006/relationships/customXml" Target="../ink/ink404.xml"/><Relationship Id="rId1027" Type="http://schemas.openxmlformats.org/officeDocument/2006/relationships/customXml" Target="../ink/ink511.xml"/><Relationship Id="rId1234" Type="http://schemas.openxmlformats.org/officeDocument/2006/relationships/image" Target="../media/image638.png"/><Relationship Id="rId243" Type="http://schemas.openxmlformats.org/officeDocument/2006/relationships/image" Target="../media/image143.png"/><Relationship Id="rId450" Type="http://schemas.openxmlformats.org/officeDocument/2006/relationships/customXml" Target="../ink/ink224.xml"/><Relationship Id="rId688" Type="http://schemas.openxmlformats.org/officeDocument/2006/relationships/customXml" Target="../ink/ink343.xml"/><Relationship Id="rId895" Type="http://schemas.openxmlformats.org/officeDocument/2006/relationships/customXml" Target="../ink/ink446.xml"/><Relationship Id="rId909" Type="http://schemas.openxmlformats.org/officeDocument/2006/relationships/customXml" Target="../ink/ink453.xml"/><Relationship Id="rId1080" Type="http://schemas.openxmlformats.org/officeDocument/2006/relationships/image" Target="../media/image561.png"/><Relationship Id="rId38" Type="http://schemas.openxmlformats.org/officeDocument/2006/relationships/customXml" Target="../ink/ink18.xml"/><Relationship Id="rId103" Type="http://schemas.openxmlformats.org/officeDocument/2006/relationships/image" Target="../media/image73.png"/><Relationship Id="rId310" Type="http://schemas.openxmlformats.org/officeDocument/2006/relationships/customXml" Target="../ink/ink154.xml"/><Relationship Id="rId548" Type="http://schemas.openxmlformats.org/officeDocument/2006/relationships/customXml" Target="../ink/ink273.xml"/><Relationship Id="rId755" Type="http://schemas.openxmlformats.org/officeDocument/2006/relationships/customXml" Target="../ink/ink377.xml"/><Relationship Id="rId1178" Type="http://schemas.openxmlformats.org/officeDocument/2006/relationships/image" Target="../media/image610.png"/><Relationship Id="rId91" Type="http://schemas.openxmlformats.org/officeDocument/2006/relationships/image" Target="../media/image67.png"/><Relationship Id="rId187" Type="http://schemas.openxmlformats.org/officeDocument/2006/relationships/image" Target="../media/image115.png"/><Relationship Id="rId394" Type="http://schemas.openxmlformats.org/officeDocument/2006/relationships/customXml" Target="../ink/ink196.xml"/><Relationship Id="rId408" Type="http://schemas.openxmlformats.org/officeDocument/2006/relationships/customXml" Target="../ink/ink203.xml"/><Relationship Id="rId615" Type="http://schemas.openxmlformats.org/officeDocument/2006/relationships/image" Target="../media/image329.png"/><Relationship Id="rId822" Type="http://schemas.openxmlformats.org/officeDocument/2006/relationships/image" Target="../media/image432.png"/><Relationship Id="rId1038" Type="http://schemas.openxmlformats.org/officeDocument/2006/relationships/image" Target="../media/image540.png"/><Relationship Id="rId1245" Type="http://schemas.openxmlformats.org/officeDocument/2006/relationships/customXml" Target="../ink/ink619.xml"/><Relationship Id="rId254" Type="http://schemas.openxmlformats.org/officeDocument/2006/relationships/customXml" Target="../ink/ink126.xml"/><Relationship Id="rId699" Type="http://schemas.openxmlformats.org/officeDocument/2006/relationships/customXml" Target="../ink/ink349.xml"/><Relationship Id="rId1105" Type="http://schemas.openxmlformats.org/officeDocument/2006/relationships/customXml" Target="../ink/ink549.xml"/><Relationship Id="rId49" Type="http://schemas.openxmlformats.org/officeDocument/2006/relationships/image" Target="../media/image46.png"/><Relationship Id="rId114" Type="http://schemas.openxmlformats.org/officeDocument/2006/relationships/customXml" Target="../ink/ink56.xml"/><Relationship Id="rId461" Type="http://schemas.openxmlformats.org/officeDocument/2006/relationships/image" Target="../media/image252.png"/><Relationship Id="rId559" Type="http://schemas.openxmlformats.org/officeDocument/2006/relationships/image" Target="../media/image301.png"/><Relationship Id="rId766" Type="http://schemas.openxmlformats.org/officeDocument/2006/relationships/image" Target="../media/image404.png"/><Relationship Id="rId1189" Type="http://schemas.openxmlformats.org/officeDocument/2006/relationships/customXml" Target="../ink/ink591.xml"/><Relationship Id="rId198" Type="http://schemas.openxmlformats.org/officeDocument/2006/relationships/customXml" Target="../ink/ink98.xml"/><Relationship Id="rId321" Type="http://schemas.openxmlformats.org/officeDocument/2006/relationships/image" Target="../media/image182.png"/><Relationship Id="rId419" Type="http://schemas.openxmlformats.org/officeDocument/2006/relationships/image" Target="../media/image231.png"/><Relationship Id="rId626" Type="http://schemas.openxmlformats.org/officeDocument/2006/relationships/customXml" Target="../ink/ink312.xml"/><Relationship Id="rId973" Type="http://schemas.openxmlformats.org/officeDocument/2006/relationships/customXml" Target="../ink/ink484.xml"/><Relationship Id="rId1049" Type="http://schemas.openxmlformats.org/officeDocument/2006/relationships/customXml" Target="../ink/ink522.xml"/><Relationship Id="rId833" Type="http://schemas.openxmlformats.org/officeDocument/2006/relationships/customXml" Target="../ink/ink415.xml"/><Relationship Id="rId1116" Type="http://schemas.openxmlformats.org/officeDocument/2006/relationships/image" Target="../media/image579.png"/><Relationship Id="rId265" Type="http://schemas.openxmlformats.org/officeDocument/2006/relationships/image" Target="../media/image154.png"/><Relationship Id="rId472" Type="http://schemas.openxmlformats.org/officeDocument/2006/relationships/customXml" Target="../ink/ink235.xml"/><Relationship Id="rId900" Type="http://schemas.openxmlformats.org/officeDocument/2006/relationships/image" Target="../media/image471.png"/><Relationship Id="rId125" Type="http://schemas.openxmlformats.org/officeDocument/2006/relationships/image" Target="../media/image84.png"/><Relationship Id="rId332" Type="http://schemas.openxmlformats.org/officeDocument/2006/relationships/customXml" Target="../ink/ink165.xml"/><Relationship Id="rId777" Type="http://schemas.openxmlformats.org/officeDocument/2006/relationships/customXml" Target="../ink/ink388.xml"/><Relationship Id="rId984" Type="http://schemas.openxmlformats.org/officeDocument/2006/relationships/image" Target="../media/image513.png"/><Relationship Id="rId637" Type="http://schemas.openxmlformats.org/officeDocument/2006/relationships/image" Target="../media/image340.png"/><Relationship Id="rId844" Type="http://schemas.openxmlformats.org/officeDocument/2006/relationships/image" Target="../media/image443.png"/><Relationship Id="rId276" Type="http://schemas.openxmlformats.org/officeDocument/2006/relationships/customXml" Target="../ink/ink137.xml"/><Relationship Id="rId483" Type="http://schemas.openxmlformats.org/officeDocument/2006/relationships/image" Target="../media/image263.png"/><Relationship Id="rId690" Type="http://schemas.openxmlformats.org/officeDocument/2006/relationships/customXml" Target="../ink/ink344.xml"/><Relationship Id="rId704" Type="http://schemas.openxmlformats.org/officeDocument/2006/relationships/image" Target="../media/image373.png"/><Relationship Id="rId911" Type="http://schemas.openxmlformats.org/officeDocument/2006/relationships/customXml" Target="../ink/ink454.xml"/><Relationship Id="rId1127" Type="http://schemas.openxmlformats.org/officeDocument/2006/relationships/customXml" Target="../ink/ink560.xml"/><Relationship Id="rId40" Type="http://schemas.openxmlformats.org/officeDocument/2006/relationships/customXml" Target="../ink/ink19.xml"/><Relationship Id="rId136" Type="http://schemas.openxmlformats.org/officeDocument/2006/relationships/customXml" Target="../ink/ink67.xml"/><Relationship Id="rId343" Type="http://schemas.openxmlformats.org/officeDocument/2006/relationships/image" Target="../media/image193.png"/><Relationship Id="rId550" Type="http://schemas.openxmlformats.org/officeDocument/2006/relationships/customXml" Target="../ink/ink274.xml"/><Relationship Id="rId788" Type="http://schemas.openxmlformats.org/officeDocument/2006/relationships/image" Target="../media/image415.png"/><Relationship Id="rId995" Type="http://schemas.openxmlformats.org/officeDocument/2006/relationships/customXml" Target="../ink/ink495.xml"/><Relationship Id="rId1180" Type="http://schemas.openxmlformats.org/officeDocument/2006/relationships/image" Target="../media/image611.png"/><Relationship Id="rId203" Type="http://schemas.openxmlformats.org/officeDocument/2006/relationships/image" Target="../media/image123.png"/><Relationship Id="rId648" Type="http://schemas.openxmlformats.org/officeDocument/2006/relationships/customXml" Target="../ink/ink323.xml"/><Relationship Id="rId855" Type="http://schemas.openxmlformats.org/officeDocument/2006/relationships/customXml" Target="../ink/ink426.xml"/><Relationship Id="rId1040" Type="http://schemas.openxmlformats.org/officeDocument/2006/relationships/image" Target="../media/image541.png"/><Relationship Id="rId287" Type="http://schemas.openxmlformats.org/officeDocument/2006/relationships/image" Target="../media/image165.png"/><Relationship Id="rId410" Type="http://schemas.openxmlformats.org/officeDocument/2006/relationships/customXml" Target="../ink/ink204.xml"/><Relationship Id="rId494" Type="http://schemas.openxmlformats.org/officeDocument/2006/relationships/customXml" Target="../ink/ink246.xml"/><Relationship Id="rId508" Type="http://schemas.openxmlformats.org/officeDocument/2006/relationships/customXml" Target="../ink/ink253.xml"/><Relationship Id="rId715" Type="http://schemas.openxmlformats.org/officeDocument/2006/relationships/customXml" Target="../ink/ink357.xml"/><Relationship Id="rId922" Type="http://schemas.openxmlformats.org/officeDocument/2006/relationships/image" Target="../media/image482.png"/><Relationship Id="rId1138" Type="http://schemas.openxmlformats.org/officeDocument/2006/relationships/image" Target="../media/image590.png"/><Relationship Id="rId147" Type="http://schemas.openxmlformats.org/officeDocument/2006/relationships/image" Target="../media/image95.png"/><Relationship Id="rId354" Type="http://schemas.openxmlformats.org/officeDocument/2006/relationships/customXml" Target="../ink/ink176.xml"/><Relationship Id="rId799" Type="http://schemas.openxmlformats.org/officeDocument/2006/relationships/customXml" Target="../ink/ink398.xml"/><Relationship Id="rId1191" Type="http://schemas.openxmlformats.org/officeDocument/2006/relationships/customXml" Target="../ink/ink592.xml"/><Relationship Id="rId1205" Type="http://schemas.openxmlformats.org/officeDocument/2006/relationships/customXml" Target="../ink/ink599.xml"/><Relationship Id="rId51" Type="http://schemas.openxmlformats.org/officeDocument/2006/relationships/image" Target="../media/image47.png"/><Relationship Id="rId561" Type="http://schemas.openxmlformats.org/officeDocument/2006/relationships/image" Target="../media/image302.png"/><Relationship Id="rId659" Type="http://schemas.openxmlformats.org/officeDocument/2006/relationships/image" Target="../media/image351.png"/><Relationship Id="rId866" Type="http://schemas.openxmlformats.org/officeDocument/2006/relationships/image" Target="../media/image454.png"/><Relationship Id="rId214" Type="http://schemas.openxmlformats.org/officeDocument/2006/relationships/customXml" Target="../ink/ink106.xml"/><Relationship Id="rId298" Type="http://schemas.openxmlformats.org/officeDocument/2006/relationships/customXml" Target="../ink/ink148.xml"/><Relationship Id="rId421" Type="http://schemas.openxmlformats.org/officeDocument/2006/relationships/image" Target="../media/image232.png"/><Relationship Id="rId519" Type="http://schemas.openxmlformats.org/officeDocument/2006/relationships/image" Target="../media/image281.png"/><Relationship Id="rId1051" Type="http://schemas.openxmlformats.org/officeDocument/2006/relationships/customXml" Target="../ink/ink523.xml"/><Relationship Id="rId1149" Type="http://schemas.openxmlformats.org/officeDocument/2006/relationships/customXml" Target="../ink/ink571.xml"/><Relationship Id="rId158" Type="http://schemas.openxmlformats.org/officeDocument/2006/relationships/customXml" Target="../ink/ink78.xml"/><Relationship Id="rId726" Type="http://schemas.openxmlformats.org/officeDocument/2006/relationships/image" Target="../media/image384.png"/><Relationship Id="rId933" Type="http://schemas.openxmlformats.org/officeDocument/2006/relationships/customXml" Target="../ink/ink465.xml"/><Relationship Id="rId1009" Type="http://schemas.openxmlformats.org/officeDocument/2006/relationships/customXml" Target="../ink/ink502.xml"/><Relationship Id="rId62" Type="http://schemas.openxmlformats.org/officeDocument/2006/relationships/customXml" Target="../ink/ink30.xml"/><Relationship Id="rId365" Type="http://schemas.openxmlformats.org/officeDocument/2006/relationships/image" Target="../media/image204.png"/><Relationship Id="rId572" Type="http://schemas.openxmlformats.org/officeDocument/2006/relationships/customXml" Target="../ink/ink285.xml"/><Relationship Id="rId1216" Type="http://schemas.openxmlformats.org/officeDocument/2006/relationships/image" Target="../media/image629.png"/><Relationship Id="rId225" Type="http://schemas.openxmlformats.org/officeDocument/2006/relationships/image" Target="../media/image134.png"/><Relationship Id="rId432" Type="http://schemas.openxmlformats.org/officeDocument/2006/relationships/customXml" Target="../ink/ink215.xml"/><Relationship Id="rId877" Type="http://schemas.openxmlformats.org/officeDocument/2006/relationships/customXml" Target="../ink/ink437.xml"/><Relationship Id="rId1062" Type="http://schemas.openxmlformats.org/officeDocument/2006/relationships/image" Target="../media/image552.png"/><Relationship Id="rId737" Type="http://schemas.openxmlformats.org/officeDocument/2006/relationships/customXml" Target="../ink/ink368.xml"/><Relationship Id="rId944" Type="http://schemas.openxmlformats.org/officeDocument/2006/relationships/image" Target="../media/image493.png"/><Relationship Id="rId73" Type="http://schemas.openxmlformats.org/officeDocument/2006/relationships/image" Target="../media/image58.png"/><Relationship Id="rId169" Type="http://schemas.openxmlformats.org/officeDocument/2006/relationships/image" Target="../media/image106.png"/><Relationship Id="rId376" Type="http://schemas.openxmlformats.org/officeDocument/2006/relationships/customXml" Target="../ink/ink187.xml"/><Relationship Id="rId583" Type="http://schemas.openxmlformats.org/officeDocument/2006/relationships/image" Target="../media/image313.png"/><Relationship Id="rId790" Type="http://schemas.openxmlformats.org/officeDocument/2006/relationships/image" Target="../media/image416.png"/><Relationship Id="rId804" Type="http://schemas.openxmlformats.org/officeDocument/2006/relationships/image" Target="../media/image423.png"/><Relationship Id="rId1227" Type="http://schemas.openxmlformats.org/officeDocument/2006/relationships/customXml" Target="../ink/ink610.xml"/><Relationship Id="rId4" Type="http://schemas.openxmlformats.org/officeDocument/2006/relationships/customXml" Target="../ink/ink1.xml"/><Relationship Id="rId236" Type="http://schemas.openxmlformats.org/officeDocument/2006/relationships/customXml" Target="../ink/ink117.xml"/><Relationship Id="rId443" Type="http://schemas.openxmlformats.org/officeDocument/2006/relationships/image" Target="../media/image243.png"/><Relationship Id="rId650" Type="http://schemas.openxmlformats.org/officeDocument/2006/relationships/customXml" Target="../ink/ink324.xml"/><Relationship Id="rId888" Type="http://schemas.openxmlformats.org/officeDocument/2006/relationships/image" Target="../media/image465.png"/><Relationship Id="rId1073" Type="http://schemas.openxmlformats.org/officeDocument/2006/relationships/customXml" Target="../ink/ink534.xml"/><Relationship Id="rId303" Type="http://schemas.openxmlformats.org/officeDocument/2006/relationships/image" Target="../media/image173.png"/><Relationship Id="rId748" Type="http://schemas.openxmlformats.org/officeDocument/2006/relationships/image" Target="../media/image395.png"/><Relationship Id="rId955" Type="http://schemas.openxmlformats.org/officeDocument/2006/relationships/customXml" Target="../ink/ink476.xml"/><Relationship Id="rId1140" Type="http://schemas.openxmlformats.org/officeDocument/2006/relationships/image" Target="../media/image591.png"/><Relationship Id="rId84" Type="http://schemas.openxmlformats.org/officeDocument/2006/relationships/customXml" Target="../ink/ink41.xml"/><Relationship Id="rId387" Type="http://schemas.openxmlformats.org/officeDocument/2006/relationships/image" Target="../media/image215.png"/><Relationship Id="rId510" Type="http://schemas.openxmlformats.org/officeDocument/2006/relationships/customXml" Target="../ink/ink254.xml"/><Relationship Id="rId594" Type="http://schemas.openxmlformats.org/officeDocument/2006/relationships/customXml" Target="../ink/ink296.xml"/><Relationship Id="rId608" Type="http://schemas.openxmlformats.org/officeDocument/2006/relationships/customXml" Target="../ink/ink303.xml"/><Relationship Id="rId815" Type="http://schemas.openxmlformats.org/officeDocument/2006/relationships/customXml" Target="../ink/ink406.xml"/><Relationship Id="rId1238" Type="http://schemas.openxmlformats.org/officeDocument/2006/relationships/image" Target="../media/image640.png"/><Relationship Id="rId247" Type="http://schemas.openxmlformats.org/officeDocument/2006/relationships/image" Target="../media/image145.png"/><Relationship Id="rId899" Type="http://schemas.openxmlformats.org/officeDocument/2006/relationships/customXml" Target="../ink/ink448.xml"/><Relationship Id="rId1000" Type="http://schemas.openxmlformats.org/officeDocument/2006/relationships/image" Target="../media/image521.png"/><Relationship Id="rId1084" Type="http://schemas.openxmlformats.org/officeDocument/2006/relationships/image" Target="../media/image563.png"/><Relationship Id="rId107" Type="http://schemas.openxmlformats.org/officeDocument/2006/relationships/image" Target="../media/image75.png"/><Relationship Id="rId454" Type="http://schemas.openxmlformats.org/officeDocument/2006/relationships/customXml" Target="../ink/ink226.xml"/><Relationship Id="rId661" Type="http://schemas.openxmlformats.org/officeDocument/2006/relationships/image" Target="../media/image352.png"/><Relationship Id="rId759" Type="http://schemas.openxmlformats.org/officeDocument/2006/relationships/customXml" Target="../ink/ink379.xml"/><Relationship Id="rId966" Type="http://schemas.openxmlformats.org/officeDocument/2006/relationships/image" Target="../media/image504.png"/><Relationship Id="rId11" Type="http://schemas.openxmlformats.org/officeDocument/2006/relationships/image" Target="../media/image27.png"/><Relationship Id="rId314" Type="http://schemas.openxmlformats.org/officeDocument/2006/relationships/customXml" Target="../ink/ink156.xml"/><Relationship Id="rId398" Type="http://schemas.openxmlformats.org/officeDocument/2006/relationships/customXml" Target="../ink/ink198.xml"/><Relationship Id="rId521" Type="http://schemas.openxmlformats.org/officeDocument/2006/relationships/image" Target="../media/image282.png"/><Relationship Id="rId619" Type="http://schemas.openxmlformats.org/officeDocument/2006/relationships/image" Target="../media/image331.png"/><Relationship Id="rId1151" Type="http://schemas.openxmlformats.org/officeDocument/2006/relationships/customXml" Target="../ink/ink572.xml"/><Relationship Id="rId1249" Type="http://schemas.openxmlformats.org/officeDocument/2006/relationships/customXml" Target="../ink/ink621.xml"/><Relationship Id="rId95" Type="http://schemas.openxmlformats.org/officeDocument/2006/relationships/image" Target="../media/image69.png"/><Relationship Id="rId160" Type="http://schemas.openxmlformats.org/officeDocument/2006/relationships/customXml" Target="../ink/ink79.xml"/><Relationship Id="rId826" Type="http://schemas.openxmlformats.org/officeDocument/2006/relationships/image" Target="../media/image434.png"/><Relationship Id="rId1011" Type="http://schemas.openxmlformats.org/officeDocument/2006/relationships/customXml" Target="../ink/ink503.xml"/><Relationship Id="rId1109" Type="http://schemas.openxmlformats.org/officeDocument/2006/relationships/customXml" Target="../ink/ink551.xml"/><Relationship Id="rId258" Type="http://schemas.openxmlformats.org/officeDocument/2006/relationships/customXml" Target="../ink/ink128.xml"/><Relationship Id="rId465" Type="http://schemas.openxmlformats.org/officeDocument/2006/relationships/image" Target="../media/image254.png"/><Relationship Id="rId672" Type="http://schemas.openxmlformats.org/officeDocument/2006/relationships/customXml" Target="../ink/ink335.xml"/><Relationship Id="rId1095" Type="http://schemas.openxmlformats.org/officeDocument/2006/relationships/customXml" Target="../ink/ink544.xml"/><Relationship Id="rId22" Type="http://schemas.openxmlformats.org/officeDocument/2006/relationships/customXml" Target="../ink/ink10.xml"/><Relationship Id="rId118" Type="http://schemas.openxmlformats.org/officeDocument/2006/relationships/customXml" Target="../ink/ink58.xml"/><Relationship Id="rId325" Type="http://schemas.openxmlformats.org/officeDocument/2006/relationships/image" Target="../media/image184.png"/><Relationship Id="rId532" Type="http://schemas.openxmlformats.org/officeDocument/2006/relationships/customXml" Target="../ink/ink265.xml"/><Relationship Id="rId977" Type="http://schemas.openxmlformats.org/officeDocument/2006/relationships/customXml" Target="../ink/ink486.xml"/><Relationship Id="rId1162" Type="http://schemas.openxmlformats.org/officeDocument/2006/relationships/image" Target="../media/image602.png"/><Relationship Id="rId171" Type="http://schemas.openxmlformats.org/officeDocument/2006/relationships/image" Target="../media/image107.png"/><Relationship Id="rId837" Type="http://schemas.openxmlformats.org/officeDocument/2006/relationships/customXml" Target="../ink/ink417.xml"/><Relationship Id="rId1022" Type="http://schemas.openxmlformats.org/officeDocument/2006/relationships/image" Target="../media/image532.png"/><Relationship Id="rId269" Type="http://schemas.openxmlformats.org/officeDocument/2006/relationships/image" Target="../media/image156.png"/><Relationship Id="rId476" Type="http://schemas.openxmlformats.org/officeDocument/2006/relationships/customXml" Target="../ink/ink237.xml"/><Relationship Id="rId683" Type="http://schemas.openxmlformats.org/officeDocument/2006/relationships/image" Target="../media/image363.png"/><Relationship Id="rId890" Type="http://schemas.openxmlformats.org/officeDocument/2006/relationships/image" Target="../media/image466.png"/><Relationship Id="rId904" Type="http://schemas.openxmlformats.org/officeDocument/2006/relationships/image" Target="../media/image473.png"/><Relationship Id="rId33" Type="http://schemas.openxmlformats.org/officeDocument/2006/relationships/image" Target="../media/image38.png"/><Relationship Id="rId129" Type="http://schemas.openxmlformats.org/officeDocument/2006/relationships/image" Target="../media/image86.png"/><Relationship Id="rId336" Type="http://schemas.openxmlformats.org/officeDocument/2006/relationships/customXml" Target="../ink/ink167.xml"/><Relationship Id="rId543" Type="http://schemas.openxmlformats.org/officeDocument/2006/relationships/image" Target="../media/image293.png"/><Relationship Id="rId988" Type="http://schemas.openxmlformats.org/officeDocument/2006/relationships/image" Target="../media/image515.png"/><Relationship Id="rId1173" Type="http://schemas.openxmlformats.org/officeDocument/2006/relationships/customXml" Target="../ink/ink583.xml"/><Relationship Id="rId182" Type="http://schemas.openxmlformats.org/officeDocument/2006/relationships/customXml" Target="../ink/ink90.xml"/><Relationship Id="rId403" Type="http://schemas.openxmlformats.org/officeDocument/2006/relationships/image" Target="../media/image223.png"/><Relationship Id="rId750" Type="http://schemas.openxmlformats.org/officeDocument/2006/relationships/image" Target="../media/image396.png"/><Relationship Id="rId848" Type="http://schemas.openxmlformats.org/officeDocument/2006/relationships/image" Target="../media/image445.png"/><Relationship Id="rId1033" Type="http://schemas.openxmlformats.org/officeDocument/2006/relationships/customXml" Target="../ink/ink514.xml"/><Relationship Id="rId487" Type="http://schemas.openxmlformats.org/officeDocument/2006/relationships/image" Target="../media/image265.png"/><Relationship Id="rId610" Type="http://schemas.openxmlformats.org/officeDocument/2006/relationships/customXml" Target="../ink/ink304.xml"/><Relationship Id="rId694" Type="http://schemas.openxmlformats.org/officeDocument/2006/relationships/customXml" Target="../ink/ink346.xml"/><Relationship Id="rId708" Type="http://schemas.openxmlformats.org/officeDocument/2006/relationships/image" Target="../media/image375.png"/><Relationship Id="rId915" Type="http://schemas.openxmlformats.org/officeDocument/2006/relationships/customXml" Target="../ink/ink456.xml"/><Relationship Id="rId1240" Type="http://schemas.openxmlformats.org/officeDocument/2006/relationships/image" Target="../media/image641.png"/><Relationship Id="rId347" Type="http://schemas.openxmlformats.org/officeDocument/2006/relationships/image" Target="../media/image195.png"/><Relationship Id="rId999" Type="http://schemas.openxmlformats.org/officeDocument/2006/relationships/customXml" Target="../ink/ink497.xml"/><Relationship Id="rId1100" Type="http://schemas.openxmlformats.org/officeDocument/2006/relationships/image" Target="../media/image571.png"/><Relationship Id="rId1184" Type="http://schemas.openxmlformats.org/officeDocument/2006/relationships/image" Target="../media/image613.png"/><Relationship Id="rId44" Type="http://schemas.openxmlformats.org/officeDocument/2006/relationships/customXml" Target="../ink/ink21.xml"/><Relationship Id="rId554" Type="http://schemas.openxmlformats.org/officeDocument/2006/relationships/customXml" Target="../ink/ink276.xml"/><Relationship Id="rId761" Type="http://schemas.openxmlformats.org/officeDocument/2006/relationships/customXml" Target="../ink/ink380.xml"/><Relationship Id="rId859" Type="http://schemas.openxmlformats.org/officeDocument/2006/relationships/customXml" Target="../ink/ink428.xml"/><Relationship Id="rId193" Type="http://schemas.openxmlformats.org/officeDocument/2006/relationships/image" Target="../media/image118.png"/><Relationship Id="rId207" Type="http://schemas.openxmlformats.org/officeDocument/2006/relationships/image" Target="../media/image125.png"/><Relationship Id="rId414" Type="http://schemas.openxmlformats.org/officeDocument/2006/relationships/customXml" Target="../ink/ink206.xml"/><Relationship Id="rId498" Type="http://schemas.openxmlformats.org/officeDocument/2006/relationships/customXml" Target="../ink/ink248.xml"/><Relationship Id="rId621" Type="http://schemas.openxmlformats.org/officeDocument/2006/relationships/image" Target="../media/image332.png"/><Relationship Id="rId1044" Type="http://schemas.openxmlformats.org/officeDocument/2006/relationships/image" Target="../media/image543.png"/><Relationship Id="rId1251" Type="http://schemas.openxmlformats.org/officeDocument/2006/relationships/customXml" Target="../ink/ink6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4EA001-CAA5-46CF-ABE5-41CE0724C0E2}"/>
              </a:ext>
            </a:extLst>
          </p:cNvPr>
          <p:cNvSpPr>
            <a:spLocks noGrp="1"/>
          </p:cNvSpPr>
          <p:nvPr>
            <p:ph type="ctrTitle"/>
          </p:nvPr>
        </p:nvSpPr>
        <p:spPr>
          <a:xfrm>
            <a:off x="5081043" y="770467"/>
            <a:ext cx="6608963" cy="3352800"/>
          </a:xfrm>
        </p:spPr>
        <p:txBody>
          <a:bodyPr>
            <a:normAutofit/>
          </a:bodyPr>
          <a:lstStyle/>
          <a:p>
            <a:r>
              <a:rPr lang="de-DE" dirty="0"/>
              <a:t>Einführung in MNSpro Cloud</a:t>
            </a:r>
          </a:p>
        </p:txBody>
      </p:sp>
      <p:sp>
        <p:nvSpPr>
          <p:cNvPr id="3" name="Untertitel 2">
            <a:extLst>
              <a:ext uri="{FF2B5EF4-FFF2-40B4-BE49-F238E27FC236}">
                <a16:creationId xmlns:a16="http://schemas.microsoft.com/office/drawing/2014/main" id="{AD990EFF-1132-4BAF-BB5D-2592E538C04B}"/>
              </a:ext>
            </a:extLst>
          </p:cNvPr>
          <p:cNvSpPr>
            <a:spLocks noGrp="1"/>
          </p:cNvSpPr>
          <p:nvPr>
            <p:ph type="subTitle" idx="1"/>
          </p:nvPr>
        </p:nvSpPr>
        <p:spPr>
          <a:xfrm>
            <a:off x="5145052" y="4206876"/>
            <a:ext cx="6544954" cy="1645920"/>
          </a:xfrm>
        </p:spPr>
        <p:txBody>
          <a:bodyPr>
            <a:normAutofit/>
          </a:bodyPr>
          <a:lstStyle/>
          <a:p>
            <a:r>
              <a:rPr lang="de-DE" dirty="0">
                <a:solidFill>
                  <a:srgbClr val="FFFFFF"/>
                </a:solidFill>
              </a:rPr>
              <a:t>Die ersten Schritte zum Online-Unterricht</a:t>
            </a:r>
          </a:p>
        </p:txBody>
      </p:sp>
      <p:sp>
        <p:nvSpPr>
          <p:cNvPr id="12" name="Rectangle 11">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7" name="Graphic 6">
            <a:extLst>
              <a:ext uri="{FF2B5EF4-FFF2-40B4-BE49-F238E27FC236}">
                <a16:creationId xmlns:a16="http://schemas.microsoft.com/office/drawing/2014/main" id="{6164F1B1-BED6-41E2-86BE-0746637695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40742108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F4BD144-08AF-41A3-ADB3-8AADCACA0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699B54-DD65-4A4B-A4EE-18A4D2E201DB}"/>
              </a:ext>
            </a:extLst>
          </p:cNvPr>
          <p:cNvSpPr>
            <a:spLocks noGrp="1"/>
          </p:cNvSpPr>
          <p:nvPr>
            <p:ph type="title"/>
          </p:nvPr>
        </p:nvSpPr>
        <p:spPr>
          <a:xfrm>
            <a:off x="471991" y="1573639"/>
            <a:ext cx="6608963" cy="3032020"/>
          </a:xfrm>
        </p:spPr>
        <p:txBody>
          <a:bodyPr vert="horz" lIns="91440" tIns="45720" rIns="91440" bIns="45720" rtlCol="0" anchor="b">
            <a:normAutofit/>
          </a:bodyPr>
          <a:lstStyle/>
          <a:p>
            <a:pPr>
              <a:lnSpc>
                <a:spcPct val="80000"/>
              </a:lnSpc>
            </a:pPr>
            <a:r>
              <a:rPr lang="en-US" sz="4800" b="1" dirty="0">
                <a:solidFill>
                  <a:srgbClr val="FFFFFF"/>
                </a:solidFill>
              </a:rPr>
              <a:t>3. Wie </a:t>
            </a:r>
            <a:r>
              <a:rPr lang="en-US" sz="4800" b="1" dirty="0" err="1">
                <a:solidFill>
                  <a:srgbClr val="FFFFFF"/>
                </a:solidFill>
              </a:rPr>
              <a:t>komme</a:t>
            </a:r>
            <a:r>
              <a:rPr lang="en-US" sz="4800" b="1" dirty="0">
                <a:solidFill>
                  <a:srgbClr val="FFFFFF"/>
                </a:solidFill>
              </a:rPr>
              <a:t> ich </a:t>
            </a:r>
            <a:r>
              <a:rPr lang="en-US" sz="4800" b="1" dirty="0" err="1">
                <a:solidFill>
                  <a:srgbClr val="FFFFFF"/>
                </a:solidFill>
              </a:rPr>
              <a:t>zu</a:t>
            </a:r>
            <a:r>
              <a:rPr lang="en-US" sz="4800" b="1" dirty="0">
                <a:solidFill>
                  <a:srgbClr val="FFFFFF"/>
                </a:solidFill>
              </a:rPr>
              <a:t> den </a:t>
            </a:r>
            <a:r>
              <a:rPr lang="en-US" sz="4800" b="1" dirty="0" err="1">
                <a:solidFill>
                  <a:srgbClr val="FFFFFF"/>
                </a:solidFill>
              </a:rPr>
              <a:t>Kursnotizbüchern</a:t>
            </a:r>
            <a:r>
              <a:rPr lang="en-US" sz="4800" b="1" dirty="0">
                <a:solidFill>
                  <a:srgbClr val="FFFFFF"/>
                </a:solidFill>
              </a:rPr>
              <a:t> </a:t>
            </a:r>
            <a:r>
              <a:rPr lang="en-US" sz="4800" b="1" dirty="0" err="1">
                <a:solidFill>
                  <a:srgbClr val="FFFFFF"/>
                </a:solidFill>
              </a:rPr>
              <a:t>meiner</a:t>
            </a:r>
            <a:r>
              <a:rPr lang="en-US" sz="4800" b="1" dirty="0">
                <a:solidFill>
                  <a:srgbClr val="FFFFFF"/>
                </a:solidFill>
              </a:rPr>
              <a:t> </a:t>
            </a:r>
            <a:r>
              <a:rPr lang="en-US" sz="4800" b="1" dirty="0" err="1">
                <a:solidFill>
                  <a:srgbClr val="FFFFFF"/>
                </a:solidFill>
              </a:rPr>
              <a:t>Kurse</a:t>
            </a:r>
            <a:r>
              <a:rPr lang="en-US" sz="4800" b="1" dirty="0">
                <a:solidFill>
                  <a:srgbClr val="FFFFFF"/>
                </a:solidFill>
              </a:rPr>
              <a:t>?</a:t>
            </a:r>
            <a:endParaRPr lang="en-US" sz="4800" dirty="0">
              <a:solidFill>
                <a:srgbClr val="FFFFFF"/>
              </a:solidFill>
            </a:endParaRPr>
          </a:p>
        </p:txBody>
      </p:sp>
      <p:sp>
        <p:nvSpPr>
          <p:cNvPr id="23" name="Rectangle 22">
            <a:extLst>
              <a:ext uri="{FF2B5EF4-FFF2-40B4-BE49-F238E27FC236}">
                <a16:creationId xmlns:a16="http://schemas.microsoft.com/office/drawing/2014/main" id="{CA3F59CE-D0DB-4EB7-91C0-63DB11030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a:extLst>
              <a:ext uri="{FF2B5EF4-FFF2-40B4-BE49-F238E27FC236}">
                <a16:creationId xmlns:a16="http://schemas.microsoft.com/office/drawing/2014/main" id="{CE9C520D-236C-44F6-AC8F-8E9FF305DC73}"/>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tretch>
            <a:fillRect/>
          </a:stretch>
        </p:blipFill>
        <p:spPr>
          <a:xfrm>
            <a:off x="8878548" y="2079936"/>
            <a:ext cx="2529659" cy="2435965"/>
          </a:xfrm>
          <a:prstGeom prst="rect">
            <a:avLst/>
          </a:prstGeom>
        </p:spPr>
      </p:pic>
    </p:spTree>
    <p:extLst>
      <p:ext uri="{BB962C8B-B14F-4D97-AF65-F5344CB8AC3E}">
        <p14:creationId xmlns:p14="http://schemas.microsoft.com/office/powerpoint/2010/main" val="4254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78DFC-418D-4D65-AA23-1F78AD64C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D93F5A3-A8C7-40A9-A16F-B054CB33C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3415613"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E50FA9A-C225-4DA7-965A-F09403DDD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9945" y="643467"/>
            <a:ext cx="7328587"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a:extLst>
              <a:ext uri="{FF2B5EF4-FFF2-40B4-BE49-F238E27FC236}">
                <a16:creationId xmlns:a16="http://schemas.microsoft.com/office/drawing/2014/main" id="{0FE6B35E-4FE9-4568-A684-461C447496E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66000"/>
                    </a14:imgEffect>
                  </a14:imgLayer>
                </a14:imgProps>
              </a:ext>
            </a:extLst>
          </a:blip>
          <a:stretch>
            <a:fillRect/>
          </a:stretch>
        </p:blipFill>
        <p:spPr>
          <a:xfrm>
            <a:off x="1067735" y="1995789"/>
            <a:ext cx="2529659" cy="2435965"/>
          </a:xfrm>
          <a:prstGeom prst="rect">
            <a:avLst/>
          </a:prstGeom>
        </p:spPr>
      </p:pic>
      <p:pic>
        <p:nvPicPr>
          <p:cNvPr id="5" name="Onlinemedien 4" title="3. OneNote Kursnotizbuch ￃﾼber MNSproCloud in Browser und App ￃﾶffnen">
            <a:hlinkClick r:id="" action="ppaction://media"/>
            <a:extLst>
              <a:ext uri="{FF2B5EF4-FFF2-40B4-BE49-F238E27FC236}">
                <a16:creationId xmlns:a16="http://schemas.microsoft.com/office/drawing/2014/main" id="{2B783721-3A22-4FD3-8B71-370510CD0F40}"/>
              </a:ext>
            </a:extLst>
          </p:cNvPr>
          <p:cNvPicPr>
            <a:picLocks noRot="1" noChangeAspect="1"/>
          </p:cNvPicPr>
          <p:nvPr>
            <a:videoFile r:link="rId1"/>
          </p:nvPr>
        </p:nvPicPr>
        <p:blipFill>
          <a:blip r:embed="rId5"/>
          <a:stretch>
            <a:fillRect/>
          </a:stretch>
        </p:blipFill>
        <p:spPr>
          <a:xfrm>
            <a:off x="4483348" y="941818"/>
            <a:ext cx="6640917" cy="4977071"/>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extLst>
      <p:ext uri="{BB962C8B-B14F-4D97-AF65-F5344CB8AC3E}">
        <p14:creationId xmlns:p14="http://schemas.microsoft.com/office/powerpoint/2010/main" val="1168739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5B142-B3BD-47CD-880A-DBE15C0D6ACB}"/>
              </a:ext>
            </a:extLst>
          </p:cNvPr>
          <p:cNvSpPr>
            <a:spLocks noGrp="1"/>
          </p:cNvSpPr>
          <p:nvPr>
            <p:ph type="title"/>
          </p:nvPr>
        </p:nvSpPr>
        <p:spPr/>
        <p:txBody>
          <a:bodyPr/>
          <a:lstStyle/>
          <a:p>
            <a:r>
              <a:rPr lang="de-DE" dirty="0"/>
              <a:t>Zusammenfassung</a:t>
            </a:r>
          </a:p>
        </p:txBody>
      </p:sp>
      <p:sp>
        <p:nvSpPr>
          <p:cNvPr id="7" name="Textfeld 6">
            <a:extLst>
              <a:ext uri="{FF2B5EF4-FFF2-40B4-BE49-F238E27FC236}">
                <a16:creationId xmlns:a16="http://schemas.microsoft.com/office/drawing/2014/main" id="{9DB3C305-364A-49BA-B4C7-4392DD68758F}"/>
              </a:ext>
            </a:extLst>
          </p:cNvPr>
          <p:cNvSpPr txBox="1"/>
          <p:nvPr/>
        </p:nvSpPr>
        <p:spPr>
          <a:xfrm>
            <a:off x="517919" y="1853337"/>
            <a:ext cx="11242113" cy="5262979"/>
          </a:xfrm>
          <a:prstGeom prst="rect">
            <a:avLst/>
          </a:prstGeom>
          <a:noFill/>
        </p:spPr>
        <p:txBody>
          <a:bodyPr wrap="square" rtlCol="0">
            <a:spAutoFit/>
          </a:bodyPr>
          <a:lstStyle/>
          <a:p>
            <a:pPr marL="285750" indent="-285750">
              <a:buFont typeface="Arial" panose="020B0604020202020204" pitchFamily="34" charset="0"/>
              <a:buChar char="•"/>
            </a:pPr>
            <a:r>
              <a:rPr lang="de-DE" sz="2000" dirty="0"/>
              <a:t>Gehe in der Cloud auf einen deiner Kurse</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Drücke auf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Es öffnet sich </a:t>
            </a:r>
          </a:p>
          <a:p>
            <a:endParaRPr lang="de-DE" sz="2000" dirty="0"/>
          </a:p>
          <a:p>
            <a:pPr marL="285750" indent="-285750">
              <a:buFont typeface="Arial" panose="020B0604020202020204" pitchFamily="34" charset="0"/>
              <a:buChar char="•"/>
            </a:pPr>
            <a:r>
              <a:rPr lang="de-DE" sz="2000" dirty="0"/>
              <a:t>Möchtest du das Notizbuch im Browser öffnen, drückst du auf Browser</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Hast du auf deinem Computer, deinem Tablet oder deinem Smartphone bereits die OneNote App, kannst du das Kursnotizbuch in dieser öffnen, indem du auf </a:t>
            </a:r>
            <a:r>
              <a:rPr lang="de-DE" sz="2000" b="1" dirty="0"/>
              <a:t>App </a:t>
            </a:r>
            <a:r>
              <a:rPr lang="de-DE" sz="2000" dirty="0"/>
              <a:t>klickst</a:t>
            </a:r>
          </a:p>
          <a:p>
            <a:pPr marL="285750" indent="-285750">
              <a:buFont typeface="Arial" panose="020B0604020202020204" pitchFamily="34" charset="0"/>
              <a:buChar char="•"/>
            </a:pPr>
            <a:r>
              <a:rPr lang="de-DE" sz="2000" dirty="0"/>
              <a:t>Es erscheint in einem neuen Tab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Es kann sein, dass du dich beim ersten Mal in der App mit deiner Schulmailadresse anmelden musst</a:t>
            </a:r>
            <a:endParaRPr lang="de-DE" dirty="0">
              <a:solidFill>
                <a:schemeClr val="accent1">
                  <a:lumMod val="75000"/>
                </a:schemeClr>
              </a:solidFill>
            </a:endParaRPr>
          </a:p>
          <a:p>
            <a:pPr marL="285750" indent="-285750">
              <a:buFont typeface="Arial" panose="020B0604020202020204" pitchFamily="34" charset="0"/>
              <a:buChar char="•"/>
            </a:pPr>
            <a:r>
              <a:rPr lang="de-DE" dirty="0">
                <a:solidFill>
                  <a:schemeClr val="accent1">
                    <a:lumMod val="75000"/>
                  </a:schemeClr>
                </a:solidFill>
              </a:rPr>
              <a:t>Hast du ein Kursnotizbuch einmal über die Cloud geöffnet und dann auf App gedrückt, ist dieses Kursnotizbuch ab jetzt fest in deiner App. Du kannst also beim nächsten Mal direkt in der App auf dieses Kursnotizbuch gehen.</a:t>
            </a:r>
            <a:endParaRPr lang="de-DE" sz="2400" dirty="0"/>
          </a:p>
          <a:p>
            <a:pPr marL="285750" indent="-285750">
              <a:buFont typeface="Arial" panose="020B0604020202020204" pitchFamily="34" charset="0"/>
              <a:buChar char="•"/>
            </a:pPr>
            <a:endParaRPr lang="de-DE" sz="2000" dirty="0"/>
          </a:p>
        </p:txBody>
      </p:sp>
      <p:pic>
        <p:nvPicPr>
          <p:cNvPr id="9" name="Grafik 8">
            <a:extLst>
              <a:ext uri="{FF2B5EF4-FFF2-40B4-BE49-F238E27FC236}">
                <a16:creationId xmlns:a16="http://schemas.microsoft.com/office/drawing/2014/main" id="{035F30F7-66C0-48DC-80E7-F2DF69208B12}"/>
              </a:ext>
            </a:extLst>
          </p:cNvPr>
          <p:cNvPicPr>
            <a:picLocks noChangeAspect="1"/>
          </p:cNvPicPr>
          <p:nvPr/>
        </p:nvPicPr>
        <p:blipFill>
          <a:blip r:embed="rId2"/>
          <a:stretch>
            <a:fillRect/>
          </a:stretch>
        </p:blipFill>
        <p:spPr>
          <a:xfrm>
            <a:off x="2224281" y="2402228"/>
            <a:ext cx="1588686" cy="476378"/>
          </a:xfrm>
          <a:prstGeom prst="rect">
            <a:avLst/>
          </a:prstGeom>
        </p:spPr>
      </p:pic>
      <p:pic>
        <p:nvPicPr>
          <p:cNvPr id="16" name="Grafik 15">
            <a:extLst>
              <a:ext uri="{FF2B5EF4-FFF2-40B4-BE49-F238E27FC236}">
                <a16:creationId xmlns:a16="http://schemas.microsoft.com/office/drawing/2014/main" id="{78348803-F7F4-451F-9CDD-093CA9C14D5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66000"/>
                    </a14:imgEffect>
                  </a14:imgLayer>
                </a14:imgProps>
              </a:ext>
            </a:extLst>
          </a:blip>
          <a:stretch>
            <a:fillRect/>
          </a:stretch>
        </p:blipFill>
        <p:spPr>
          <a:xfrm>
            <a:off x="9443476" y="660477"/>
            <a:ext cx="1748107" cy="1683360"/>
          </a:xfrm>
          <a:prstGeom prst="rect">
            <a:avLst/>
          </a:prstGeom>
        </p:spPr>
      </p:pic>
      <p:pic>
        <p:nvPicPr>
          <p:cNvPr id="11" name="Grafik 10">
            <a:extLst>
              <a:ext uri="{FF2B5EF4-FFF2-40B4-BE49-F238E27FC236}">
                <a16:creationId xmlns:a16="http://schemas.microsoft.com/office/drawing/2014/main" id="{6EA7CE26-AAC7-4B64-9654-8CA457587817}"/>
              </a:ext>
            </a:extLst>
          </p:cNvPr>
          <p:cNvPicPr>
            <a:picLocks noChangeAspect="1"/>
          </p:cNvPicPr>
          <p:nvPr/>
        </p:nvPicPr>
        <p:blipFill>
          <a:blip r:embed="rId5"/>
          <a:stretch>
            <a:fillRect/>
          </a:stretch>
        </p:blipFill>
        <p:spPr>
          <a:xfrm>
            <a:off x="2613103" y="2950881"/>
            <a:ext cx="1656116" cy="771408"/>
          </a:xfrm>
          <a:prstGeom prst="rect">
            <a:avLst/>
          </a:prstGeom>
        </p:spPr>
      </p:pic>
      <p:pic>
        <p:nvPicPr>
          <p:cNvPr id="12" name="Grafik 11">
            <a:extLst>
              <a:ext uri="{FF2B5EF4-FFF2-40B4-BE49-F238E27FC236}">
                <a16:creationId xmlns:a16="http://schemas.microsoft.com/office/drawing/2014/main" id="{A3628616-AB50-46FC-B765-3B4691668630}"/>
              </a:ext>
            </a:extLst>
          </p:cNvPr>
          <p:cNvPicPr>
            <a:picLocks noChangeAspect="1"/>
          </p:cNvPicPr>
          <p:nvPr/>
        </p:nvPicPr>
        <p:blipFill>
          <a:blip r:embed="rId6"/>
          <a:stretch>
            <a:fillRect/>
          </a:stretch>
        </p:blipFill>
        <p:spPr>
          <a:xfrm>
            <a:off x="4302970" y="4972877"/>
            <a:ext cx="2491663" cy="869934"/>
          </a:xfrm>
          <a:prstGeom prst="rect">
            <a:avLst/>
          </a:prstGeom>
        </p:spPr>
      </p:pic>
      <p:sp>
        <p:nvSpPr>
          <p:cNvPr id="20" name="Ellipse 19">
            <a:extLst>
              <a:ext uri="{FF2B5EF4-FFF2-40B4-BE49-F238E27FC236}">
                <a16:creationId xmlns:a16="http://schemas.microsoft.com/office/drawing/2014/main" id="{56D1CF31-2AF8-431E-BEF8-D3292C4F08CC}"/>
              </a:ext>
            </a:extLst>
          </p:cNvPr>
          <p:cNvSpPr/>
          <p:nvPr/>
        </p:nvSpPr>
        <p:spPr>
          <a:xfrm>
            <a:off x="4936539" y="5419045"/>
            <a:ext cx="1224524" cy="365760"/>
          </a:xfrm>
          <a:prstGeom prst="ellipse">
            <a:avLst/>
          </a:prstGeom>
          <a:solidFill>
            <a:srgbClr val="00A0D7">
              <a:alpha val="5000"/>
            </a:srgbClr>
          </a:solidFill>
          <a:ln w="18000">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fi-FI">
              <a:solidFill>
                <a:srgbClr val="00A0D7"/>
              </a:solidFill>
            </a:endParaRPr>
          </a:p>
        </p:txBody>
      </p:sp>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293E8305-6010-46AA-99B5-03E50464CE3B}"/>
                  </a:ext>
                </a:extLst>
              </p14:cNvPr>
              <p14:cNvContentPartPr/>
              <p14:nvPr/>
            </p14:nvContentPartPr>
            <p14:xfrm>
              <a:off x="6184648" y="5236839"/>
              <a:ext cx="689760" cy="248400"/>
            </p14:xfrm>
          </p:contentPart>
        </mc:Choice>
        <mc:Fallback xmlns="">
          <p:pic>
            <p:nvPicPr>
              <p:cNvPr id="18" name="Freihand 17">
                <a:extLst>
                  <a:ext uri="{FF2B5EF4-FFF2-40B4-BE49-F238E27FC236}">
                    <a16:creationId xmlns:a16="http://schemas.microsoft.com/office/drawing/2014/main" id="{293E8305-6010-46AA-99B5-03E50464CE3B}"/>
                  </a:ext>
                </a:extLst>
              </p:cNvPr>
              <p:cNvPicPr/>
              <p:nvPr/>
            </p:nvPicPr>
            <p:blipFill>
              <a:blip r:embed="rId8"/>
              <a:stretch>
                <a:fillRect/>
              </a:stretch>
            </p:blipFill>
            <p:spPr>
              <a:xfrm>
                <a:off x="6175648" y="5227826"/>
                <a:ext cx="707400" cy="266066"/>
              </a:xfrm>
              <a:prstGeom prst="rect">
                <a:avLst/>
              </a:prstGeom>
            </p:spPr>
          </p:pic>
        </mc:Fallback>
      </mc:AlternateContent>
      <p:grpSp>
        <p:nvGrpSpPr>
          <p:cNvPr id="40" name="Gruppieren 39">
            <a:extLst>
              <a:ext uri="{FF2B5EF4-FFF2-40B4-BE49-F238E27FC236}">
                <a16:creationId xmlns:a16="http://schemas.microsoft.com/office/drawing/2014/main" id="{C39B2833-B7BA-45D7-8CBF-7B2A43F111F2}"/>
              </a:ext>
            </a:extLst>
          </p:cNvPr>
          <p:cNvGrpSpPr/>
          <p:nvPr/>
        </p:nvGrpSpPr>
        <p:grpSpPr>
          <a:xfrm>
            <a:off x="6946633" y="5089451"/>
            <a:ext cx="456480" cy="390960"/>
            <a:chOff x="6946633" y="5089451"/>
            <a:chExt cx="456480" cy="390960"/>
          </a:xfrm>
        </p:grpSpPr>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0F0CA7FE-6550-4C73-A925-EEB32E227D5E}"/>
                    </a:ext>
                  </a:extLst>
                </p14:cNvPr>
                <p14:cNvContentPartPr/>
                <p14:nvPr/>
              </p14:nvContentPartPr>
              <p14:xfrm>
                <a:off x="6946633" y="5165411"/>
                <a:ext cx="69480" cy="55800"/>
              </p14:xfrm>
            </p:contentPart>
          </mc:Choice>
          <mc:Fallback xmlns="">
            <p:pic>
              <p:nvPicPr>
                <p:cNvPr id="21" name="Freihand 20">
                  <a:extLst>
                    <a:ext uri="{FF2B5EF4-FFF2-40B4-BE49-F238E27FC236}">
                      <a16:creationId xmlns:a16="http://schemas.microsoft.com/office/drawing/2014/main" id="{0F0CA7FE-6550-4C73-A925-EEB32E227D5E}"/>
                    </a:ext>
                  </a:extLst>
                </p:cNvPr>
                <p:cNvPicPr/>
                <p:nvPr/>
              </p:nvPicPr>
              <p:blipFill>
                <a:blip r:embed="rId10"/>
                <a:stretch>
                  <a:fillRect/>
                </a:stretch>
              </p:blipFill>
              <p:spPr>
                <a:xfrm>
                  <a:off x="6937633" y="5156411"/>
                  <a:ext cx="87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4321A053-A61E-43EC-86CA-70924419CEA3}"/>
                    </a:ext>
                  </a:extLst>
                </p14:cNvPr>
                <p14:cNvContentPartPr/>
                <p14:nvPr/>
              </p14:nvContentPartPr>
              <p14:xfrm>
                <a:off x="7008553" y="5157131"/>
                <a:ext cx="25560" cy="28800"/>
              </p14:xfrm>
            </p:contentPart>
          </mc:Choice>
          <mc:Fallback xmlns="">
            <p:pic>
              <p:nvPicPr>
                <p:cNvPr id="22" name="Freihand 21">
                  <a:extLst>
                    <a:ext uri="{FF2B5EF4-FFF2-40B4-BE49-F238E27FC236}">
                      <a16:creationId xmlns:a16="http://schemas.microsoft.com/office/drawing/2014/main" id="{4321A053-A61E-43EC-86CA-70924419CEA3}"/>
                    </a:ext>
                  </a:extLst>
                </p:cNvPr>
                <p:cNvPicPr/>
                <p:nvPr/>
              </p:nvPicPr>
              <p:blipFill>
                <a:blip r:embed="rId12"/>
                <a:stretch>
                  <a:fillRect/>
                </a:stretch>
              </p:blipFill>
              <p:spPr>
                <a:xfrm>
                  <a:off x="6999553" y="5148017"/>
                  <a:ext cx="43200" cy="466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B269B886-9301-4A8F-8013-81C498F7E740}"/>
                    </a:ext>
                  </a:extLst>
                </p14:cNvPr>
                <p14:cNvContentPartPr/>
                <p14:nvPr/>
              </p14:nvContentPartPr>
              <p14:xfrm>
                <a:off x="6993793" y="5146331"/>
                <a:ext cx="2880" cy="720"/>
              </p14:xfrm>
            </p:contentPart>
          </mc:Choice>
          <mc:Fallback xmlns="">
            <p:pic>
              <p:nvPicPr>
                <p:cNvPr id="23" name="Freihand 22">
                  <a:extLst>
                    <a:ext uri="{FF2B5EF4-FFF2-40B4-BE49-F238E27FC236}">
                      <a16:creationId xmlns:a16="http://schemas.microsoft.com/office/drawing/2014/main" id="{B269B886-9301-4A8F-8013-81C498F7E740}"/>
                    </a:ext>
                  </a:extLst>
                </p:cNvPr>
                <p:cNvPicPr/>
                <p:nvPr/>
              </p:nvPicPr>
              <p:blipFill>
                <a:blip r:embed="rId14"/>
                <a:stretch>
                  <a:fillRect/>
                </a:stretch>
              </p:blipFill>
              <p:spPr>
                <a:xfrm>
                  <a:off x="6984793" y="5128331"/>
                  <a:ext cx="20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B0C58BF8-DD4F-43A6-B0BE-33F6CFD8C5CB}"/>
                    </a:ext>
                  </a:extLst>
                </p14:cNvPr>
                <p14:cNvContentPartPr/>
                <p14:nvPr/>
              </p14:nvContentPartPr>
              <p14:xfrm>
                <a:off x="7036993" y="5125091"/>
                <a:ext cx="50040" cy="41040"/>
              </p14:xfrm>
            </p:contentPart>
          </mc:Choice>
          <mc:Fallback xmlns="">
            <p:pic>
              <p:nvPicPr>
                <p:cNvPr id="24" name="Freihand 23">
                  <a:extLst>
                    <a:ext uri="{FF2B5EF4-FFF2-40B4-BE49-F238E27FC236}">
                      <a16:creationId xmlns:a16="http://schemas.microsoft.com/office/drawing/2014/main" id="{B0C58BF8-DD4F-43A6-B0BE-33F6CFD8C5CB}"/>
                    </a:ext>
                  </a:extLst>
                </p:cNvPr>
                <p:cNvPicPr/>
                <p:nvPr/>
              </p:nvPicPr>
              <p:blipFill>
                <a:blip r:embed="rId16"/>
                <a:stretch>
                  <a:fillRect/>
                </a:stretch>
              </p:blipFill>
              <p:spPr>
                <a:xfrm>
                  <a:off x="7027993" y="5116091"/>
                  <a:ext cx="67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AF51A584-8EB0-4D7A-BBED-D2857C00F195}"/>
                    </a:ext>
                  </a:extLst>
                </p14:cNvPr>
                <p14:cNvContentPartPr/>
                <p14:nvPr/>
              </p14:nvContentPartPr>
              <p14:xfrm>
                <a:off x="7081633" y="5089451"/>
                <a:ext cx="30240" cy="56880"/>
              </p14:xfrm>
            </p:contentPart>
          </mc:Choice>
          <mc:Fallback xmlns="">
            <p:pic>
              <p:nvPicPr>
                <p:cNvPr id="25" name="Freihand 24">
                  <a:extLst>
                    <a:ext uri="{FF2B5EF4-FFF2-40B4-BE49-F238E27FC236}">
                      <a16:creationId xmlns:a16="http://schemas.microsoft.com/office/drawing/2014/main" id="{AF51A584-8EB0-4D7A-BBED-D2857C00F195}"/>
                    </a:ext>
                  </a:extLst>
                </p:cNvPr>
                <p:cNvPicPr/>
                <p:nvPr/>
              </p:nvPicPr>
              <p:blipFill>
                <a:blip r:embed="rId18"/>
                <a:stretch>
                  <a:fillRect/>
                </a:stretch>
              </p:blipFill>
              <p:spPr>
                <a:xfrm>
                  <a:off x="7072633" y="5080508"/>
                  <a:ext cx="47880" cy="7440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F7A03FD7-2453-4F04-A4ED-F899A1D01D18}"/>
                    </a:ext>
                  </a:extLst>
                </p14:cNvPr>
                <p14:cNvContentPartPr/>
                <p14:nvPr/>
              </p14:nvContentPartPr>
              <p14:xfrm>
                <a:off x="6995593" y="5317691"/>
                <a:ext cx="38160" cy="42120"/>
              </p14:xfrm>
            </p:contentPart>
          </mc:Choice>
          <mc:Fallback xmlns="">
            <p:pic>
              <p:nvPicPr>
                <p:cNvPr id="26" name="Freihand 25">
                  <a:extLst>
                    <a:ext uri="{FF2B5EF4-FFF2-40B4-BE49-F238E27FC236}">
                      <a16:creationId xmlns:a16="http://schemas.microsoft.com/office/drawing/2014/main" id="{F7A03FD7-2453-4F04-A4ED-F899A1D01D18}"/>
                    </a:ext>
                  </a:extLst>
                </p:cNvPr>
                <p:cNvPicPr/>
                <p:nvPr/>
              </p:nvPicPr>
              <p:blipFill>
                <a:blip r:embed="rId20"/>
                <a:stretch>
                  <a:fillRect/>
                </a:stretch>
              </p:blipFill>
              <p:spPr>
                <a:xfrm>
                  <a:off x="6986593" y="5308767"/>
                  <a:ext cx="55800" cy="5961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41A1DBB5-DCC0-42E6-A08F-04B5AC92F6E4}"/>
                    </a:ext>
                  </a:extLst>
                </p14:cNvPr>
                <p14:cNvContentPartPr/>
                <p14:nvPr/>
              </p14:nvContentPartPr>
              <p14:xfrm>
                <a:off x="7004233" y="5283851"/>
                <a:ext cx="38520" cy="46440"/>
              </p14:xfrm>
            </p:contentPart>
          </mc:Choice>
          <mc:Fallback xmlns="">
            <p:pic>
              <p:nvPicPr>
                <p:cNvPr id="27" name="Freihand 26">
                  <a:extLst>
                    <a:ext uri="{FF2B5EF4-FFF2-40B4-BE49-F238E27FC236}">
                      <a16:creationId xmlns:a16="http://schemas.microsoft.com/office/drawing/2014/main" id="{41A1DBB5-DCC0-42E6-A08F-04B5AC92F6E4}"/>
                    </a:ext>
                  </a:extLst>
                </p:cNvPr>
                <p:cNvPicPr/>
                <p:nvPr/>
              </p:nvPicPr>
              <p:blipFill>
                <a:blip r:embed="rId22"/>
                <a:stretch>
                  <a:fillRect/>
                </a:stretch>
              </p:blipFill>
              <p:spPr>
                <a:xfrm>
                  <a:off x="6995316" y="5274851"/>
                  <a:ext cx="55997"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68BFAC43-5155-42DD-8DCC-74859F60ECCB}"/>
                    </a:ext>
                  </a:extLst>
                </p14:cNvPr>
                <p14:cNvContentPartPr/>
                <p14:nvPr/>
              </p14:nvContentPartPr>
              <p14:xfrm>
                <a:off x="7043833" y="5284211"/>
                <a:ext cx="16560" cy="34200"/>
              </p14:xfrm>
            </p:contentPart>
          </mc:Choice>
          <mc:Fallback xmlns="">
            <p:pic>
              <p:nvPicPr>
                <p:cNvPr id="28" name="Freihand 27">
                  <a:extLst>
                    <a:ext uri="{FF2B5EF4-FFF2-40B4-BE49-F238E27FC236}">
                      <a16:creationId xmlns:a16="http://schemas.microsoft.com/office/drawing/2014/main" id="{68BFAC43-5155-42DD-8DCC-74859F60ECCB}"/>
                    </a:ext>
                  </a:extLst>
                </p:cNvPr>
                <p:cNvPicPr/>
                <p:nvPr/>
              </p:nvPicPr>
              <p:blipFill>
                <a:blip r:embed="rId24"/>
                <a:stretch>
                  <a:fillRect/>
                </a:stretch>
              </p:blipFill>
              <p:spPr>
                <a:xfrm>
                  <a:off x="7034833" y="5275211"/>
                  <a:ext cx="34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D118DEB4-A985-415F-8D46-88488CF54F05}"/>
                    </a:ext>
                  </a:extLst>
                </p14:cNvPr>
                <p14:cNvContentPartPr/>
                <p14:nvPr/>
              </p14:nvContentPartPr>
              <p14:xfrm>
                <a:off x="7080553" y="5235971"/>
                <a:ext cx="114480" cy="69840"/>
              </p14:xfrm>
            </p:contentPart>
          </mc:Choice>
          <mc:Fallback xmlns="">
            <p:pic>
              <p:nvPicPr>
                <p:cNvPr id="30" name="Freihand 29">
                  <a:extLst>
                    <a:ext uri="{FF2B5EF4-FFF2-40B4-BE49-F238E27FC236}">
                      <a16:creationId xmlns:a16="http://schemas.microsoft.com/office/drawing/2014/main" id="{D118DEB4-A985-415F-8D46-88488CF54F05}"/>
                    </a:ext>
                  </a:extLst>
                </p:cNvPr>
                <p:cNvPicPr/>
                <p:nvPr/>
              </p:nvPicPr>
              <p:blipFill>
                <a:blip r:embed="rId26"/>
                <a:stretch>
                  <a:fillRect/>
                </a:stretch>
              </p:blipFill>
              <p:spPr>
                <a:xfrm>
                  <a:off x="7071553" y="5226971"/>
                  <a:ext cx="132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65313F09-D8BB-4C0F-A194-5EAD875C1CA8}"/>
                    </a:ext>
                  </a:extLst>
                </p14:cNvPr>
                <p14:cNvContentPartPr/>
                <p14:nvPr/>
              </p14:nvContentPartPr>
              <p14:xfrm>
                <a:off x="7162633" y="5150291"/>
                <a:ext cx="67320" cy="86040"/>
              </p14:xfrm>
            </p:contentPart>
          </mc:Choice>
          <mc:Fallback xmlns="">
            <p:pic>
              <p:nvPicPr>
                <p:cNvPr id="31" name="Freihand 30">
                  <a:extLst>
                    <a:ext uri="{FF2B5EF4-FFF2-40B4-BE49-F238E27FC236}">
                      <a16:creationId xmlns:a16="http://schemas.microsoft.com/office/drawing/2014/main" id="{65313F09-D8BB-4C0F-A194-5EAD875C1CA8}"/>
                    </a:ext>
                  </a:extLst>
                </p:cNvPr>
                <p:cNvPicPr/>
                <p:nvPr/>
              </p:nvPicPr>
              <p:blipFill>
                <a:blip r:embed="rId28"/>
                <a:stretch>
                  <a:fillRect/>
                </a:stretch>
              </p:blipFill>
              <p:spPr>
                <a:xfrm>
                  <a:off x="7153633" y="5141291"/>
                  <a:ext cx="84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1001519C-C2D2-49B5-BC90-E3DE62034F4A}"/>
                    </a:ext>
                  </a:extLst>
                </p14:cNvPr>
                <p14:cNvContentPartPr/>
                <p14:nvPr/>
              </p14:nvContentPartPr>
              <p14:xfrm>
                <a:off x="7197553" y="5198171"/>
                <a:ext cx="25560" cy="16560"/>
              </p14:xfrm>
            </p:contentPart>
          </mc:Choice>
          <mc:Fallback xmlns="">
            <p:pic>
              <p:nvPicPr>
                <p:cNvPr id="32" name="Freihand 31">
                  <a:extLst>
                    <a:ext uri="{FF2B5EF4-FFF2-40B4-BE49-F238E27FC236}">
                      <a16:creationId xmlns:a16="http://schemas.microsoft.com/office/drawing/2014/main" id="{1001519C-C2D2-49B5-BC90-E3DE62034F4A}"/>
                    </a:ext>
                  </a:extLst>
                </p:cNvPr>
                <p:cNvPicPr/>
                <p:nvPr/>
              </p:nvPicPr>
              <p:blipFill>
                <a:blip r:embed="rId30"/>
                <a:stretch>
                  <a:fillRect/>
                </a:stretch>
              </p:blipFill>
              <p:spPr>
                <a:xfrm>
                  <a:off x="7188553" y="5189171"/>
                  <a:ext cx="43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9F5808D3-DE16-4E3C-B72F-3D948C8F4BE9}"/>
                    </a:ext>
                  </a:extLst>
                </p14:cNvPr>
                <p14:cNvContentPartPr/>
                <p14:nvPr/>
              </p14:nvContentPartPr>
              <p14:xfrm>
                <a:off x="7060033" y="5429651"/>
                <a:ext cx="44280" cy="50760"/>
              </p14:xfrm>
            </p:contentPart>
          </mc:Choice>
          <mc:Fallback xmlns="">
            <p:pic>
              <p:nvPicPr>
                <p:cNvPr id="33" name="Freihand 32">
                  <a:extLst>
                    <a:ext uri="{FF2B5EF4-FFF2-40B4-BE49-F238E27FC236}">
                      <a16:creationId xmlns:a16="http://schemas.microsoft.com/office/drawing/2014/main" id="{9F5808D3-DE16-4E3C-B72F-3D948C8F4BE9}"/>
                    </a:ext>
                  </a:extLst>
                </p:cNvPr>
                <p:cNvPicPr/>
                <p:nvPr/>
              </p:nvPicPr>
              <p:blipFill>
                <a:blip r:embed="rId32"/>
                <a:stretch>
                  <a:fillRect/>
                </a:stretch>
              </p:blipFill>
              <p:spPr>
                <a:xfrm>
                  <a:off x="7051106" y="5420651"/>
                  <a:ext cx="61778"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EAD0411E-1594-49C5-8F56-C606CA62D8ED}"/>
                    </a:ext>
                  </a:extLst>
                </p14:cNvPr>
                <p14:cNvContentPartPr/>
                <p14:nvPr/>
              </p14:nvContentPartPr>
              <p14:xfrm>
                <a:off x="7101073" y="5426051"/>
                <a:ext cx="47520" cy="38880"/>
              </p14:xfrm>
            </p:contentPart>
          </mc:Choice>
          <mc:Fallback xmlns="">
            <p:pic>
              <p:nvPicPr>
                <p:cNvPr id="34" name="Freihand 33">
                  <a:extLst>
                    <a:ext uri="{FF2B5EF4-FFF2-40B4-BE49-F238E27FC236}">
                      <a16:creationId xmlns:a16="http://schemas.microsoft.com/office/drawing/2014/main" id="{EAD0411E-1594-49C5-8F56-C606CA62D8ED}"/>
                    </a:ext>
                  </a:extLst>
                </p:cNvPr>
                <p:cNvPicPr/>
                <p:nvPr/>
              </p:nvPicPr>
              <p:blipFill>
                <a:blip r:embed="rId34"/>
                <a:stretch>
                  <a:fillRect/>
                </a:stretch>
              </p:blipFill>
              <p:spPr>
                <a:xfrm>
                  <a:off x="7092141" y="5417051"/>
                  <a:ext cx="65027"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B27BA1BB-1269-40A0-B6D1-B857BB159B64}"/>
                    </a:ext>
                  </a:extLst>
                </p14:cNvPr>
                <p14:cNvContentPartPr/>
                <p14:nvPr/>
              </p14:nvContentPartPr>
              <p14:xfrm>
                <a:off x="7117273" y="5382131"/>
                <a:ext cx="45000" cy="49680"/>
              </p14:xfrm>
            </p:contentPart>
          </mc:Choice>
          <mc:Fallback xmlns="">
            <p:pic>
              <p:nvPicPr>
                <p:cNvPr id="35" name="Freihand 34">
                  <a:extLst>
                    <a:ext uri="{FF2B5EF4-FFF2-40B4-BE49-F238E27FC236}">
                      <a16:creationId xmlns:a16="http://schemas.microsoft.com/office/drawing/2014/main" id="{B27BA1BB-1269-40A0-B6D1-B857BB159B64}"/>
                    </a:ext>
                  </a:extLst>
                </p:cNvPr>
                <p:cNvPicPr/>
                <p:nvPr/>
              </p:nvPicPr>
              <p:blipFill>
                <a:blip r:embed="rId36"/>
                <a:stretch>
                  <a:fillRect/>
                </a:stretch>
              </p:blipFill>
              <p:spPr>
                <a:xfrm>
                  <a:off x="7108273" y="5373131"/>
                  <a:ext cx="626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6E2825AB-8CAB-46C7-B3BF-C983048098D4}"/>
                    </a:ext>
                  </a:extLst>
                </p14:cNvPr>
                <p14:cNvContentPartPr/>
                <p14:nvPr/>
              </p14:nvContentPartPr>
              <p14:xfrm>
                <a:off x="7142113" y="5365571"/>
                <a:ext cx="40680" cy="52200"/>
              </p14:xfrm>
            </p:contentPart>
          </mc:Choice>
          <mc:Fallback xmlns="">
            <p:pic>
              <p:nvPicPr>
                <p:cNvPr id="36" name="Freihand 35">
                  <a:extLst>
                    <a:ext uri="{FF2B5EF4-FFF2-40B4-BE49-F238E27FC236}">
                      <a16:creationId xmlns:a16="http://schemas.microsoft.com/office/drawing/2014/main" id="{6E2825AB-8CAB-46C7-B3BF-C983048098D4}"/>
                    </a:ext>
                  </a:extLst>
                </p:cNvPr>
                <p:cNvPicPr/>
                <p:nvPr/>
              </p:nvPicPr>
              <p:blipFill>
                <a:blip r:embed="rId38"/>
                <a:stretch>
                  <a:fillRect/>
                </a:stretch>
              </p:blipFill>
              <p:spPr>
                <a:xfrm>
                  <a:off x="7133113" y="5356633"/>
                  <a:ext cx="58320" cy="6971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753878DE-EED8-4F78-BCF6-77B567F107B0}"/>
                    </a:ext>
                  </a:extLst>
                </p14:cNvPr>
                <p14:cNvContentPartPr/>
                <p14:nvPr/>
              </p14:nvContentPartPr>
              <p14:xfrm>
                <a:off x="7188553" y="5359451"/>
                <a:ext cx="49320" cy="40320"/>
              </p14:xfrm>
            </p:contentPart>
          </mc:Choice>
          <mc:Fallback xmlns="">
            <p:pic>
              <p:nvPicPr>
                <p:cNvPr id="37" name="Freihand 36">
                  <a:extLst>
                    <a:ext uri="{FF2B5EF4-FFF2-40B4-BE49-F238E27FC236}">
                      <a16:creationId xmlns:a16="http://schemas.microsoft.com/office/drawing/2014/main" id="{753878DE-EED8-4F78-BCF6-77B567F107B0}"/>
                    </a:ext>
                  </a:extLst>
                </p:cNvPr>
                <p:cNvPicPr/>
                <p:nvPr/>
              </p:nvPicPr>
              <p:blipFill>
                <a:blip r:embed="rId40"/>
                <a:stretch>
                  <a:fillRect/>
                </a:stretch>
              </p:blipFill>
              <p:spPr>
                <a:xfrm>
                  <a:off x="7179553" y="5350370"/>
                  <a:ext cx="66960" cy="5811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24D2DE4B-1500-4B5A-BE83-92F8ACDAF4F4}"/>
                    </a:ext>
                  </a:extLst>
                </p14:cNvPr>
                <p14:cNvContentPartPr/>
                <p14:nvPr/>
              </p14:nvContentPartPr>
              <p14:xfrm>
                <a:off x="7217353" y="5318051"/>
                <a:ext cx="97920" cy="50400"/>
              </p14:xfrm>
            </p:contentPart>
          </mc:Choice>
          <mc:Fallback xmlns="">
            <p:pic>
              <p:nvPicPr>
                <p:cNvPr id="38" name="Freihand 37">
                  <a:extLst>
                    <a:ext uri="{FF2B5EF4-FFF2-40B4-BE49-F238E27FC236}">
                      <a16:creationId xmlns:a16="http://schemas.microsoft.com/office/drawing/2014/main" id="{24D2DE4B-1500-4B5A-BE83-92F8ACDAF4F4}"/>
                    </a:ext>
                  </a:extLst>
                </p:cNvPr>
                <p:cNvPicPr/>
                <p:nvPr/>
              </p:nvPicPr>
              <p:blipFill>
                <a:blip r:embed="rId42"/>
                <a:stretch>
                  <a:fillRect/>
                </a:stretch>
              </p:blipFill>
              <p:spPr>
                <a:xfrm>
                  <a:off x="7208320" y="5309051"/>
                  <a:ext cx="115625"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9DE54CFD-BFF0-4417-86F9-5DB19BA638A6}"/>
                    </a:ext>
                  </a:extLst>
                </p14:cNvPr>
                <p14:cNvContentPartPr/>
                <p14:nvPr/>
              </p14:nvContentPartPr>
              <p14:xfrm>
                <a:off x="7294753" y="5248571"/>
                <a:ext cx="108360" cy="66240"/>
              </p14:xfrm>
            </p:contentPart>
          </mc:Choice>
          <mc:Fallback xmlns="">
            <p:pic>
              <p:nvPicPr>
                <p:cNvPr id="39" name="Freihand 38">
                  <a:extLst>
                    <a:ext uri="{FF2B5EF4-FFF2-40B4-BE49-F238E27FC236}">
                      <a16:creationId xmlns:a16="http://schemas.microsoft.com/office/drawing/2014/main" id="{9DE54CFD-BFF0-4417-86F9-5DB19BA638A6}"/>
                    </a:ext>
                  </a:extLst>
                </p:cNvPr>
                <p:cNvPicPr/>
                <p:nvPr/>
              </p:nvPicPr>
              <p:blipFill>
                <a:blip r:embed="rId44"/>
                <a:stretch>
                  <a:fillRect/>
                </a:stretch>
              </p:blipFill>
              <p:spPr>
                <a:xfrm>
                  <a:off x="7285753" y="5239571"/>
                  <a:ext cx="126000" cy="83880"/>
                </a:xfrm>
                <a:prstGeom prst="rect">
                  <a:avLst/>
                </a:prstGeom>
              </p:spPr>
            </p:pic>
          </mc:Fallback>
        </mc:AlternateContent>
      </p:grpSp>
      <p:sp>
        <p:nvSpPr>
          <p:cNvPr id="3" name="Denkblase: wolkenförmig 2">
            <a:extLst>
              <a:ext uri="{FF2B5EF4-FFF2-40B4-BE49-F238E27FC236}">
                <a16:creationId xmlns:a16="http://schemas.microsoft.com/office/drawing/2014/main" id="{28302999-3687-4062-B6BD-46EFD069FB19}"/>
              </a:ext>
            </a:extLst>
          </p:cNvPr>
          <p:cNvSpPr/>
          <p:nvPr/>
        </p:nvSpPr>
        <p:spPr>
          <a:xfrm>
            <a:off x="7447258" y="4700270"/>
            <a:ext cx="4843849" cy="887107"/>
          </a:xfrm>
          <a:prstGeom prst="cloudCallout">
            <a:avLst>
              <a:gd name="adj1" fmla="val -19998"/>
              <a:gd name="adj2" fmla="val 789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accent1"/>
                </a:solidFill>
              </a:rPr>
              <a:t>Vorname.Nachname@genocgn.onmicrosoft.com</a:t>
            </a:r>
          </a:p>
        </p:txBody>
      </p:sp>
    </p:spTree>
    <p:extLst>
      <p:ext uri="{BB962C8B-B14F-4D97-AF65-F5344CB8AC3E}">
        <p14:creationId xmlns:p14="http://schemas.microsoft.com/office/powerpoint/2010/main" val="292250415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53EE41-AA1B-42CB-A08F-865229F24F2A}"/>
              </a:ext>
            </a:extLst>
          </p:cNvPr>
          <p:cNvSpPr>
            <a:spLocks noGrp="1"/>
          </p:cNvSpPr>
          <p:nvPr>
            <p:ph type="title"/>
          </p:nvPr>
        </p:nvSpPr>
        <p:spPr/>
        <p:txBody>
          <a:bodyPr/>
          <a:lstStyle/>
          <a:p>
            <a:r>
              <a:rPr lang="de-DE" dirty="0"/>
              <a:t>Kursnotizbuch</a:t>
            </a:r>
          </a:p>
        </p:txBody>
      </p:sp>
      <p:sp>
        <p:nvSpPr>
          <p:cNvPr id="3" name="Inhaltsplatzhalter 2">
            <a:extLst>
              <a:ext uri="{FF2B5EF4-FFF2-40B4-BE49-F238E27FC236}">
                <a16:creationId xmlns:a16="http://schemas.microsoft.com/office/drawing/2014/main" id="{FCECDF0A-4D39-4AD2-ACA4-04DEAA67D739}"/>
              </a:ext>
            </a:extLst>
          </p:cNvPr>
          <p:cNvSpPr>
            <a:spLocks noGrp="1"/>
          </p:cNvSpPr>
          <p:nvPr>
            <p:ph idx="1"/>
          </p:nvPr>
        </p:nvSpPr>
        <p:spPr>
          <a:xfrm>
            <a:off x="676656" y="1860215"/>
            <a:ext cx="10949287" cy="4630783"/>
          </a:xfrm>
        </p:spPr>
        <p:txBody>
          <a:bodyPr>
            <a:normAutofit/>
          </a:bodyPr>
          <a:lstStyle/>
          <a:p>
            <a:pPr lvl="1" fontAlgn="ctr">
              <a:buFont typeface="Arial" panose="020B0604020202020204" pitchFamily="34" charset="0"/>
              <a:buChar char="•"/>
            </a:pPr>
            <a:r>
              <a:rPr lang="de-DE" dirty="0"/>
              <a:t>Alle deine Kursnotizbücher sind gleich aufgebaut und enthalten folgende Abschnitte </a:t>
            </a:r>
          </a:p>
          <a:p>
            <a:pPr marL="4572" lvl="1" indent="0" fontAlgn="ctr">
              <a:buNone/>
            </a:pPr>
            <a:endParaRPr lang="de-DE" sz="3200" dirty="0"/>
          </a:p>
          <a:p>
            <a:pPr lvl="2" fontAlgn="ctr">
              <a:buFont typeface="Courier New" panose="02070309020205020404" pitchFamily="49" charset="0"/>
              <a:buChar char="o"/>
            </a:pPr>
            <a:r>
              <a:rPr lang="de-DE" b="1" dirty="0"/>
              <a:t>Inhaltsbibliothek:</a:t>
            </a:r>
            <a:r>
              <a:rPr lang="de-DE" dirty="0"/>
              <a:t> Du kannst dir hier alles ansehen und Inhalte von hier in deinen eigenen Abschnitt kopieren. Du kannst die Inhalte in diesem Abschnitt aber nicht verändern.</a:t>
            </a:r>
          </a:p>
          <a:p>
            <a:pPr marL="0" lvl="2" indent="0" fontAlgn="ctr">
              <a:buNone/>
            </a:pPr>
            <a:endParaRPr lang="de-DE" sz="2800" dirty="0"/>
          </a:p>
          <a:p>
            <a:pPr lvl="2" fontAlgn="ctr">
              <a:buFont typeface="Courier New" panose="02070309020205020404" pitchFamily="49" charset="0"/>
              <a:buChar char="o"/>
            </a:pPr>
            <a:r>
              <a:rPr lang="de-DE" b="1" dirty="0"/>
              <a:t>Platz der Zusammenarbeit:</a:t>
            </a:r>
            <a:r>
              <a:rPr lang="de-DE" dirty="0"/>
              <a:t> Hier können alle, die in deinem Kurs sind und auch dein/e Lehrer/in gemeinsam arbeiten. Das heißt, dass hier alle schreiben, etwas hochladen, etwas verändern oder etwas löschen können.</a:t>
            </a:r>
          </a:p>
          <a:p>
            <a:pPr marL="0" lvl="2" indent="0" fontAlgn="ctr">
              <a:buNone/>
            </a:pPr>
            <a:endParaRPr lang="de-DE" sz="2800" dirty="0"/>
          </a:p>
          <a:p>
            <a:pPr lvl="2" fontAlgn="ctr">
              <a:buFont typeface="Courier New" panose="02070309020205020404" pitchFamily="49" charset="0"/>
              <a:buChar char="o"/>
            </a:pPr>
            <a:r>
              <a:rPr lang="de-DE" b="1" dirty="0"/>
              <a:t>Abschnitt mit deinem Namen:</a:t>
            </a:r>
            <a:r>
              <a:rPr lang="de-DE" dirty="0"/>
              <a:t> Das ist dein Bereich. Du kannst in diesem Abschnitt arbeiten, Bilder oder Dateien hochladen oder direkt auf die Seiten schreiben. Alles, was du hier machst, kann dein/e Lehrer/in sehen, deine Mitschüler/innen aber nicht. Dein/e Lehrer/in kann diesen Abschnitt auch bearbeiten.</a:t>
            </a:r>
          </a:p>
          <a:p>
            <a:pPr lvl="2" fontAlgn="ctr">
              <a:buFont typeface="Courier New" panose="02070309020205020404" pitchFamily="49" charset="0"/>
              <a:buChar char="o"/>
            </a:pPr>
            <a:endParaRPr lang="de-DE" dirty="0"/>
          </a:p>
          <a:p>
            <a:pPr lvl="2" fontAlgn="ctr">
              <a:buFont typeface="Courier New" panose="02070309020205020404" pitchFamily="49" charset="0"/>
              <a:buChar char="o"/>
            </a:pPr>
            <a:endParaRPr lang="de-DE" dirty="0"/>
          </a:p>
          <a:p>
            <a:pPr lvl="2" fontAlgn="ctr">
              <a:buFont typeface="Courier New" panose="02070309020205020404" pitchFamily="49" charset="0"/>
              <a:buChar char="o"/>
            </a:pPr>
            <a:endParaRPr lang="de-DE" dirty="0"/>
          </a:p>
          <a:p>
            <a:pPr lvl="2" fontAlgn="ctr">
              <a:buFont typeface="Courier New" panose="02070309020205020404" pitchFamily="49" charset="0"/>
              <a:buChar char="o"/>
            </a:pPr>
            <a:endParaRPr lang="de-DE" dirty="0"/>
          </a:p>
          <a:p>
            <a:pPr lvl="2" fontAlgn="ctr">
              <a:buFont typeface="Courier New" panose="02070309020205020404" pitchFamily="49" charset="0"/>
              <a:buChar char="o"/>
            </a:pPr>
            <a:endParaRPr lang="de-DE" sz="2800" dirty="0"/>
          </a:p>
          <a:p>
            <a:pPr fontAlgn="ctr"/>
            <a:endParaRPr lang="de-DE" sz="3200" dirty="0"/>
          </a:p>
        </p:txBody>
      </p:sp>
      <p:pic>
        <p:nvPicPr>
          <p:cNvPr id="4" name="Grafik 3">
            <a:extLst>
              <a:ext uri="{FF2B5EF4-FFF2-40B4-BE49-F238E27FC236}">
                <a16:creationId xmlns:a16="http://schemas.microsoft.com/office/drawing/2014/main" id="{7E093320-DED0-497F-AAC3-BF77A1316DE4}"/>
              </a:ext>
            </a:extLst>
          </p:cNvPr>
          <p:cNvPicPr>
            <a:picLocks noChangeAspect="1"/>
          </p:cNvPicPr>
          <p:nvPr/>
        </p:nvPicPr>
        <p:blipFill>
          <a:blip r:embed="rId2"/>
          <a:stretch>
            <a:fillRect/>
          </a:stretch>
        </p:blipFill>
        <p:spPr>
          <a:xfrm>
            <a:off x="10078695" y="573926"/>
            <a:ext cx="692312" cy="666670"/>
          </a:xfrm>
          <a:prstGeom prst="rect">
            <a:avLst/>
          </a:prstGeom>
        </p:spPr>
      </p:pic>
    </p:spTree>
    <p:extLst>
      <p:ext uri="{BB962C8B-B14F-4D97-AF65-F5344CB8AC3E}">
        <p14:creationId xmlns:p14="http://schemas.microsoft.com/office/powerpoint/2010/main" val="85386288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699B54-DD65-4A4B-A4EE-18A4D2E201DB}"/>
              </a:ext>
            </a:extLst>
          </p:cNvPr>
          <p:cNvSpPr>
            <a:spLocks noGrp="1"/>
          </p:cNvSpPr>
          <p:nvPr>
            <p:ph type="title"/>
          </p:nvPr>
        </p:nvSpPr>
        <p:spPr>
          <a:xfrm>
            <a:off x="5061449" y="1456267"/>
            <a:ext cx="6608963" cy="3352800"/>
          </a:xfrm>
        </p:spPr>
        <p:txBody>
          <a:bodyPr vert="horz" lIns="91440" tIns="45720" rIns="91440" bIns="45720" rtlCol="0" anchor="b">
            <a:normAutofit/>
          </a:bodyPr>
          <a:lstStyle/>
          <a:p>
            <a:pPr>
              <a:lnSpc>
                <a:spcPct val="80000"/>
              </a:lnSpc>
            </a:pPr>
            <a:r>
              <a:rPr lang="en-US" sz="4800" b="1" dirty="0">
                <a:solidFill>
                  <a:schemeClr val="bg1"/>
                </a:solidFill>
              </a:rPr>
              <a:t>4. </a:t>
            </a:r>
            <a:r>
              <a:rPr lang="de-DE" b="1" dirty="0">
                <a:solidFill>
                  <a:schemeClr val="bg1"/>
                </a:solidFill>
              </a:rPr>
              <a:t>Wie kann ich meine Arbeitsergebnisse in das Kursnotizbuch hochladen?</a:t>
            </a:r>
            <a:endParaRPr lang="en-US" sz="4800" b="1" dirty="0">
              <a:solidFill>
                <a:schemeClr val="bg1"/>
              </a:solidFill>
            </a:endParaRPr>
          </a:p>
        </p:txBody>
      </p:sp>
      <p:sp>
        <p:nvSpPr>
          <p:cNvPr id="32" name="Rectangle 31">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Grafik 3" descr="Hochladen">
            <a:extLst>
              <a:ext uri="{FF2B5EF4-FFF2-40B4-BE49-F238E27FC236}">
                <a16:creationId xmlns:a16="http://schemas.microsoft.com/office/drawing/2014/main" id="{87D6BC1C-CDF0-4726-BDB0-624B466CBF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 y="1726323"/>
            <a:ext cx="3174125" cy="3174125"/>
          </a:xfrm>
          <a:prstGeom prst="rect">
            <a:avLst/>
          </a:prstGeom>
        </p:spPr>
      </p:pic>
    </p:spTree>
    <p:extLst>
      <p:ext uri="{BB962C8B-B14F-4D97-AF65-F5344CB8AC3E}">
        <p14:creationId xmlns:p14="http://schemas.microsoft.com/office/powerpoint/2010/main" val="243201711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78DFC-418D-4D65-AA23-1F78AD64C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D93F5A3-A8C7-40A9-A16F-B054CB33C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3415613"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E50FA9A-C225-4DA7-965A-F09403DDD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9945" y="643467"/>
            <a:ext cx="7328587"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medien 2" title="Arbeitsergebnisse in OneNote hochladen von unterschiedlichen Endgerￃﾤten- Schￃﾼler">
            <a:hlinkClick r:id="" action="ppaction://media"/>
            <a:extLst>
              <a:ext uri="{FF2B5EF4-FFF2-40B4-BE49-F238E27FC236}">
                <a16:creationId xmlns:a16="http://schemas.microsoft.com/office/drawing/2014/main" id="{FBD27206-C5D9-4C13-A490-2F5C302CB3CB}"/>
              </a:ext>
            </a:extLst>
          </p:cNvPr>
          <p:cNvPicPr>
            <a:picLocks noRot="1" noChangeAspect="1"/>
          </p:cNvPicPr>
          <p:nvPr>
            <a:videoFile r:link="rId1"/>
          </p:nvPr>
        </p:nvPicPr>
        <p:blipFill>
          <a:blip r:embed="rId3"/>
          <a:stretch>
            <a:fillRect/>
          </a:stretch>
        </p:blipFill>
        <p:spPr>
          <a:xfrm>
            <a:off x="4524703" y="1523373"/>
            <a:ext cx="6775561" cy="3811253"/>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pic>
        <p:nvPicPr>
          <p:cNvPr id="9" name="Grafik 8" descr="Hochladen">
            <a:extLst>
              <a:ext uri="{FF2B5EF4-FFF2-40B4-BE49-F238E27FC236}">
                <a16:creationId xmlns:a16="http://schemas.microsoft.com/office/drawing/2014/main" id="{24C5A8F5-97E8-42F0-9FD7-0826B6C276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210" y="1841936"/>
            <a:ext cx="3174125" cy="3174125"/>
          </a:xfrm>
          <a:prstGeom prst="rect">
            <a:avLst/>
          </a:prstGeom>
        </p:spPr>
      </p:pic>
    </p:spTree>
    <p:extLst>
      <p:ext uri="{BB962C8B-B14F-4D97-AF65-F5344CB8AC3E}">
        <p14:creationId xmlns:p14="http://schemas.microsoft.com/office/powerpoint/2010/main" val="2427746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5B142-B3BD-47CD-880A-DBE15C0D6ACB}"/>
              </a:ext>
            </a:extLst>
          </p:cNvPr>
          <p:cNvSpPr>
            <a:spLocks noGrp="1"/>
          </p:cNvSpPr>
          <p:nvPr>
            <p:ph type="title"/>
          </p:nvPr>
        </p:nvSpPr>
        <p:spPr/>
        <p:txBody>
          <a:bodyPr/>
          <a:lstStyle/>
          <a:p>
            <a:r>
              <a:rPr lang="de-DE" dirty="0"/>
              <a:t>Zusammenfassung</a:t>
            </a:r>
          </a:p>
        </p:txBody>
      </p:sp>
      <p:sp>
        <p:nvSpPr>
          <p:cNvPr id="3" name="Inhaltsplatzhalter 2">
            <a:extLst>
              <a:ext uri="{FF2B5EF4-FFF2-40B4-BE49-F238E27FC236}">
                <a16:creationId xmlns:a16="http://schemas.microsoft.com/office/drawing/2014/main" id="{B18CA585-8B9C-49FE-83F3-E445D3E6AB04}"/>
              </a:ext>
            </a:extLst>
          </p:cNvPr>
          <p:cNvSpPr>
            <a:spLocks noGrp="1"/>
          </p:cNvSpPr>
          <p:nvPr>
            <p:ph idx="1"/>
          </p:nvPr>
        </p:nvSpPr>
        <p:spPr>
          <a:xfrm>
            <a:off x="526434" y="2312126"/>
            <a:ext cx="9799756" cy="4346787"/>
          </a:xfrm>
        </p:spPr>
        <p:txBody>
          <a:bodyPr>
            <a:normAutofit/>
          </a:bodyPr>
          <a:lstStyle/>
          <a:p>
            <a:pPr marL="0" indent="0">
              <a:buNone/>
            </a:pPr>
            <a:r>
              <a:rPr lang="de-DE" sz="2000" dirty="0"/>
              <a:t>Kursnotizbuch im Browser oder in der App öffnen</a:t>
            </a:r>
          </a:p>
          <a:p>
            <a:pPr>
              <a:buFont typeface="Arial" panose="020B0604020202020204" pitchFamily="34" charset="0"/>
              <a:buChar char="•"/>
            </a:pPr>
            <a:r>
              <a:rPr lang="de-DE" sz="2000" dirty="0"/>
              <a:t> Auf den eigenen Abschnitt klicken </a:t>
            </a:r>
            <a:r>
              <a:rPr lang="de-DE" sz="2000" dirty="0">
                <a:sym typeface="Wingdings" panose="05000000000000000000" pitchFamily="2" charset="2"/>
              </a:rPr>
              <a:t> neue Seite erstellen über                  oder auf eine bereits vorhandene Seite gehen, auf der du etwas hochladen möchtest</a:t>
            </a:r>
            <a:endParaRPr lang="de-DE" sz="2000" dirty="0"/>
          </a:p>
          <a:p>
            <a:pPr>
              <a:buFont typeface="Arial" panose="020B0604020202020204" pitchFamily="34" charset="0"/>
              <a:buChar char="•"/>
            </a:pPr>
            <a:r>
              <a:rPr lang="de-DE" sz="2000" dirty="0"/>
              <a:t> auf Einfügen gehen</a:t>
            </a:r>
          </a:p>
          <a:p>
            <a:pPr marL="0" indent="0">
              <a:buNone/>
            </a:pPr>
            <a:endParaRPr lang="de-DE" sz="2000" dirty="0"/>
          </a:p>
          <a:p>
            <a:pPr>
              <a:buFont typeface="Arial" panose="020B0604020202020204" pitchFamily="34" charset="0"/>
              <a:buChar char="•"/>
            </a:pPr>
            <a:r>
              <a:rPr lang="de-DE" sz="2000" dirty="0"/>
              <a:t> Auf                      klicken, wenn du eine Worddatei oder ein PDF hochladen willst</a:t>
            </a:r>
          </a:p>
          <a:p>
            <a:pPr lvl="1">
              <a:buFont typeface="Arial" panose="020B0604020202020204" pitchFamily="34" charset="0"/>
              <a:buChar char="•"/>
            </a:pPr>
            <a:r>
              <a:rPr lang="de-DE" sz="1800" dirty="0">
                <a:solidFill>
                  <a:schemeClr val="accent1"/>
                </a:solidFill>
              </a:rPr>
              <a:t>Hier kannst du entscheiden, ob du die Datei als Anlage oder als Ausdruck einfügen möchtest</a:t>
            </a:r>
          </a:p>
          <a:p>
            <a:pPr>
              <a:buFont typeface="Arial" panose="020B0604020202020204" pitchFamily="34" charset="0"/>
              <a:buChar char="•"/>
            </a:pPr>
            <a:r>
              <a:rPr lang="de-DE" sz="2000" dirty="0"/>
              <a:t> Auf                   klicken, wenn du ein Bild, das du gespeichert hast, ein Bild aus dem Internet</a:t>
            </a:r>
          </a:p>
          <a:p>
            <a:pPr marL="0" indent="0">
              <a:buNone/>
            </a:pPr>
            <a:r>
              <a:rPr lang="de-DE" sz="2000" dirty="0"/>
              <a:t> oder ein Bild, das du direkt mit deiner Kamera machen möchtest, hochladen willst.</a:t>
            </a:r>
          </a:p>
        </p:txBody>
      </p:sp>
      <p:pic>
        <p:nvPicPr>
          <p:cNvPr id="5" name="Grafik 4" descr="Hochladen">
            <a:extLst>
              <a:ext uri="{FF2B5EF4-FFF2-40B4-BE49-F238E27FC236}">
                <a16:creationId xmlns:a16="http://schemas.microsoft.com/office/drawing/2014/main" id="{CB77F5D2-0F3A-4D1F-AAA6-F2588259B7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8290" y="345138"/>
            <a:ext cx="1571297" cy="1571297"/>
          </a:xfrm>
          <a:prstGeom prst="rect">
            <a:avLst/>
          </a:prstGeom>
        </p:spPr>
      </p:pic>
      <p:pic>
        <p:nvPicPr>
          <p:cNvPr id="4" name="Grafik 3">
            <a:extLst>
              <a:ext uri="{FF2B5EF4-FFF2-40B4-BE49-F238E27FC236}">
                <a16:creationId xmlns:a16="http://schemas.microsoft.com/office/drawing/2014/main" id="{74F5E23B-3079-4E57-88B9-A5EA0C394EDB}"/>
              </a:ext>
            </a:extLst>
          </p:cNvPr>
          <p:cNvPicPr>
            <a:picLocks noChangeAspect="1"/>
          </p:cNvPicPr>
          <p:nvPr/>
        </p:nvPicPr>
        <p:blipFill>
          <a:blip r:embed="rId4"/>
          <a:stretch>
            <a:fillRect/>
          </a:stretch>
        </p:blipFill>
        <p:spPr>
          <a:xfrm>
            <a:off x="2930891" y="3429979"/>
            <a:ext cx="4133880" cy="771531"/>
          </a:xfrm>
          <a:prstGeom prst="rect">
            <a:avLst/>
          </a:prstGeom>
        </p:spPr>
      </p:pic>
      <p:sp>
        <p:nvSpPr>
          <p:cNvPr id="14" name="Ellipse 13">
            <a:extLst>
              <a:ext uri="{FF2B5EF4-FFF2-40B4-BE49-F238E27FC236}">
                <a16:creationId xmlns:a16="http://schemas.microsoft.com/office/drawing/2014/main" id="{7B3DEE10-B325-4E79-AA5D-40A1BC008DAE}"/>
              </a:ext>
            </a:extLst>
          </p:cNvPr>
          <p:cNvSpPr/>
          <p:nvPr/>
        </p:nvSpPr>
        <p:spPr>
          <a:xfrm>
            <a:off x="4083431" y="3428021"/>
            <a:ext cx="914400" cy="548640"/>
          </a:xfrm>
          <a:prstGeom prst="ellipse">
            <a:avLst/>
          </a:prstGeom>
          <a:solidFill>
            <a:srgbClr val="5B2D90">
              <a:alpha val="5000"/>
            </a:srgbClr>
          </a:solidFill>
          <a:ln w="18000">
            <a:solidFill>
              <a:srgbClr val="5B2D9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5B2D90"/>
              </a:solidFill>
            </a:endParaRPr>
          </a:p>
        </p:txBody>
      </p:sp>
      <p:pic>
        <p:nvPicPr>
          <p:cNvPr id="10" name="Grafik 9">
            <a:extLst>
              <a:ext uri="{FF2B5EF4-FFF2-40B4-BE49-F238E27FC236}">
                <a16:creationId xmlns:a16="http://schemas.microsoft.com/office/drawing/2014/main" id="{817DC3F1-D335-442F-9323-2F0C98104C6D}"/>
              </a:ext>
            </a:extLst>
          </p:cNvPr>
          <p:cNvPicPr>
            <a:picLocks noChangeAspect="1"/>
          </p:cNvPicPr>
          <p:nvPr/>
        </p:nvPicPr>
        <p:blipFill>
          <a:blip r:embed="rId5"/>
          <a:stretch>
            <a:fillRect/>
          </a:stretch>
        </p:blipFill>
        <p:spPr>
          <a:xfrm>
            <a:off x="7275373" y="2644745"/>
            <a:ext cx="804868" cy="433391"/>
          </a:xfrm>
          <a:prstGeom prst="rect">
            <a:avLst/>
          </a:prstGeom>
        </p:spPr>
      </p:pic>
      <p:pic>
        <p:nvPicPr>
          <p:cNvPr id="11" name="Grafik 10">
            <a:extLst>
              <a:ext uri="{FF2B5EF4-FFF2-40B4-BE49-F238E27FC236}">
                <a16:creationId xmlns:a16="http://schemas.microsoft.com/office/drawing/2014/main" id="{FBA207A0-8549-4831-AD5C-C9D865424D0F}"/>
              </a:ext>
            </a:extLst>
          </p:cNvPr>
          <p:cNvPicPr>
            <a:picLocks noChangeAspect="1"/>
          </p:cNvPicPr>
          <p:nvPr/>
        </p:nvPicPr>
        <p:blipFill>
          <a:blip r:embed="rId6"/>
          <a:stretch>
            <a:fillRect/>
          </a:stretch>
        </p:blipFill>
        <p:spPr>
          <a:xfrm>
            <a:off x="1263022" y="4201510"/>
            <a:ext cx="995370" cy="342903"/>
          </a:xfrm>
          <a:prstGeom prst="rect">
            <a:avLst/>
          </a:prstGeom>
        </p:spPr>
      </p:pic>
      <p:pic>
        <p:nvPicPr>
          <p:cNvPr id="12" name="Grafik 11">
            <a:extLst>
              <a:ext uri="{FF2B5EF4-FFF2-40B4-BE49-F238E27FC236}">
                <a16:creationId xmlns:a16="http://schemas.microsoft.com/office/drawing/2014/main" id="{A4D3CB58-CC18-46C6-92F2-50C8EF802DBF}"/>
              </a:ext>
            </a:extLst>
          </p:cNvPr>
          <p:cNvPicPr>
            <a:picLocks noChangeAspect="1"/>
          </p:cNvPicPr>
          <p:nvPr/>
        </p:nvPicPr>
        <p:blipFill>
          <a:blip r:embed="rId7"/>
          <a:stretch>
            <a:fillRect/>
          </a:stretch>
        </p:blipFill>
        <p:spPr>
          <a:xfrm>
            <a:off x="1263022" y="4970384"/>
            <a:ext cx="800106" cy="323852"/>
          </a:xfrm>
          <a:prstGeom prst="rect">
            <a:avLst/>
          </a:prstGeom>
        </p:spPr>
      </p:pic>
    </p:spTree>
    <p:extLst>
      <p:ext uri="{BB962C8B-B14F-4D97-AF65-F5344CB8AC3E}">
        <p14:creationId xmlns:p14="http://schemas.microsoft.com/office/powerpoint/2010/main" val="413551441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CF4BD144-08AF-41A3-ADB3-8AADCACA0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699B54-DD65-4A4B-A4EE-18A4D2E201DB}"/>
              </a:ext>
            </a:extLst>
          </p:cNvPr>
          <p:cNvSpPr>
            <a:spLocks noGrp="1"/>
          </p:cNvSpPr>
          <p:nvPr>
            <p:ph type="title"/>
          </p:nvPr>
        </p:nvSpPr>
        <p:spPr>
          <a:xfrm>
            <a:off x="545697" y="1532467"/>
            <a:ext cx="6608963" cy="3352800"/>
          </a:xfrm>
        </p:spPr>
        <p:txBody>
          <a:bodyPr vert="horz" lIns="91440" tIns="45720" rIns="91440" bIns="45720" rtlCol="0" anchor="b">
            <a:normAutofit/>
          </a:bodyPr>
          <a:lstStyle/>
          <a:p>
            <a:pPr>
              <a:lnSpc>
                <a:spcPct val="80000"/>
              </a:lnSpc>
            </a:pPr>
            <a:r>
              <a:rPr lang="en-US" b="1" dirty="0">
                <a:solidFill>
                  <a:schemeClr val="bg1"/>
                </a:solidFill>
              </a:rPr>
              <a:t>5. </a:t>
            </a:r>
            <a:r>
              <a:rPr lang="de-DE" b="1" dirty="0">
                <a:solidFill>
                  <a:schemeClr val="bg1"/>
                </a:solidFill>
              </a:rPr>
              <a:t>Wie kann ich an Onlineunterricht teilnehmen?</a:t>
            </a:r>
            <a:br>
              <a:rPr lang="de-DE" dirty="0">
                <a:solidFill>
                  <a:schemeClr val="bg1"/>
                </a:solidFill>
              </a:rPr>
            </a:br>
            <a:endParaRPr lang="en-US" dirty="0">
              <a:solidFill>
                <a:schemeClr val="bg1"/>
              </a:solidFill>
            </a:endParaRPr>
          </a:p>
        </p:txBody>
      </p:sp>
      <p:sp>
        <p:nvSpPr>
          <p:cNvPr id="23" name="Rectangle 22">
            <a:extLst>
              <a:ext uri="{FF2B5EF4-FFF2-40B4-BE49-F238E27FC236}">
                <a16:creationId xmlns:a16="http://schemas.microsoft.com/office/drawing/2014/main" id="{CA3F59CE-D0DB-4EB7-91C0-63DB11030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Klassenzimmer">
            <a:extLst>
              <a:ext uri="{FF2B5EF4-FFF2-40B4-BE49-F238E27FC236}">
                <a16:creationId xmlns:a16="http://schemas.microsoft.com/office/drawing/2014/main" id="{35730B7F-8DB8-4523-8815-7F9CCB9AA9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6408" y="1573639"/>
            <a:ext cx="3352128" cy="3352128"/>
          </a:xfrm>
          <a:prstGeom prst="rect">
            <a:avLst/>
          </a:prstGeom>
        </p:spPr>
      </p:pic>
    </p:spTree>
    <p:extLst>
      <p:ext uri="{BB962C8B-B14F-4D97-AF65-F5344CB8AC3E}">
        <p14:creationId xmlns:p14="http://schemas.microsoft.com/office/powerpoint/2010/main" val="62107852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5B142-B3BD-47CD-880A-DBE15C0D6ACB}"/>
              </a:ext>
            </a:extLst>
          </p:cNvPr>
          <p:cNvSpPr>
            <a:spLocks noGrp="1"/>
          </p:cNvSpPr>
          <p:nvPr>
            <p:ph type="title"/>
          </p:nvPr>
        </p:nvSpPr>
        <p:spPr/>
        <p:txBody>
          <a:bodyPr/>
          <a:lstStyle/>
          <a:p>
            <a:r>
              <a:rPr lang="de-DE" dirty="0"/>
              <a:t>Erklärung</a:t>
            </a:r>
          </a:p>
        </p:txBody>
      </p:sp>
      <p:sp>
        <p:nvSpPr>
          <p:cNvPr id="3" name="Inhaltsplatzhalter 2">
            <a:extLst>
              <a:ext uri="{FF2B5EF4-FFF2-40B4-BE49-F238E27FC236}">
                <a16:creationId xmlns:a16="http://schemas.microsoft.com/office/drawing/2014/main" id="{B18CA585-8B9C-49FE-83F3-E445D3E6AB04}"/>
              </a:ext>
            </a:extLst>
          </p:cNvPr>
          <p:cNvSpPr>
            <a:spLocks noGrp="1"/>
          </p:cNvSpPr>
          <p:nvPr>
            <p:ph idx="1"/>
          </p:nvPr>
        </p:nvSpPr>
        <p:spPr>
          <a:xfrm>
            <a:off x="463372" y="2217683"/>
            <a:ext cx="9799756" cy="4430110"/>
          </a:xfrm>
        </p:spPr>
        <p:txBody>
          <a:bodyPr>
            <a:normAutofit/>
          </a:bodyPr>
          <a:lstStyle/>
          <a:p>
            <a:pPr marL="0" indent="0">
              <a:buNone/>
            </a:pPr>
            <a:r>
              <a:rPr lang="de-DE" sz="2000" dirty="0">
                <a:solidFill>
                  <a:schemeClr val="tx1"/>
                </a:solidFill>
              </a:rPr>
              <a:t>Wenn dein/e Lehrer/in mit euch online Unterricht machen möchte, erstellt sie/er ein Meeting.</a:t>
            </a:r>
          </a:p>
          <a:p>
            <a:pPr>
              <a:buFont typeface="Arial" panose="020B0604020202020204" pitchFamily="34" charset="0"/>
              <a:buChar char="•"/>
            </a:pPr>
            <a:endParaRPr lang="de-DE" sz="2000" dirty="0">
              <a:solidFill>
                <a:schemeClr val="tx1"/>
              </a:solidFill>
            </a:endParaRPr>
          </a:p>
          <a:p>
            <a:pPr>
              <a:buFont typeface="Arial" panose="020B0604020202020204" pitchFamily="34" charset="0"/>
              <a:buChar char="•"/>
            </a:pPr>
            <a:r>
              <a:rPr lang="de-DE" sz="2000" dirty="0">
                <a:solidFill>
                  <a:schemeClr val="tx1"/>
                </a:solidFill>
              </a:rPr>
              <a:t> Dieses erscheint in eurem Kurskalender </a:t>
            </a:r>
          </a:p>
          <a:p>
            <a:pPr>
              <a:buFont typeface="Arial" panose="020B0604020202020204" pitchFamily="34" charset="0"/>
              <a:buChar char="•"/>
            </a:pPr>
            <a:endParaRPr lang="de-DE" sz="2000" dirty="0">
              <a:solidFill>
                <a:schemeClr val="tx1"/>
              </a:solidFill>
            </a:endParaRPr>
          </a:p>
          <a:p>
            <a:pPr>
              <a:buFont typeface="Arial" panose="020B0604020202020204" pitchFamily="34" charset="0"/>
              <a:buChar char="•"/>
            </a:pPr>
            <a:r>
              <a:rPr lang="de-DE" sz="2000" dirty="0">
                <a:solidFill>
                  <a:schemeClr val="tx1"/>
                </a:solidFill>
              </a:rPr>
              <a:t> Ein Hinweis auf das Meeting erscheint im Chat </a:t>
            </a:r>
          </a:p>
          <a:p>
            <a:pPr>
              <a:buFont typeface="Arial" panose="020B0604020202020204" pitchFamily="34" charset="0"/>
              <a:buChar char="•"/>
            </a:pPr>
            <a:endParaRPr lang="de-DE" sz="2000" dirty="0">
              <a:solidFill>
                <a:schemeClr val="tx1"/>
              </a:solidFill>
            </a:endParaRPr>
          </a:p>
          <a:p>
            <a:pPr>
              <a:buFont typeface="Arial" panose="020B0604020202020204" pitchFamily="34" charset="0"/>
              <a:buChar char="•"/>
            </a:pPr>
            <a:endParaRPr lang="de-DE" sz="2000" dirty="0">
              <a:solidFill>
                <a:schemeClr val="tx1"/>
              </a:solidFill>
            </a:endParaRPr>
          </a:p>
          <a:p>
            <a:pPr>
              <a:buFont typeface="Arial" panose="020B0604020202020204" pitchFamily="34" charset="0"/>
              <a:buChar char="•"/>
            </a:pPr>
            <a:r>
              <a:rPr lang="de-DE" sz="2000" dirty="0">
                <a:solidFill>
                  <a:schemeClr val="tx1"/>
                </a:solidFill>
              </a:rPr>
              <a:t> Ganz unten erscheint die Kachel </a:t>
            </a:r>
          </a:p>
          <a:p>
            <a:pPr>
              <a:buFont typeface="Arial" panose="020B0604020202020204" pitchFamily="34" charset="0"/>
              <a:buChar char="•"/>
            </a:pPr>
            <a:endParaRPr lang="de-DE" sz="2000" dirty="0">
              <a:solidFill>
                <a:schemeClr val="tx1"/>
              </a:solidFill>
            </a:endParaRPr>
          </a:p>
          <a:p>
            <a:pPr>
              <a:buFont typeface="Arial" panose="020B0604020202020204" pitchFamily="34" charset="0"/>
              <a:buChar char="•"/>
            </a:pPr>
            <a:r>
              <a:rPr lang="de-DE" sz="2000" dirty="0">
                <a:solidFill>
                  <a:schemeClr val="tx1"/>
                </a:solidFill>
              </a:rPr>
              <a:t> Klickt ihr auf diese Kachel öffnet sich der Videochat in einem neuen Tab um Browser, oder in eurer Teams App </a:t>
            </a:r>
            <a:r>
              <a:rPr lang="de-DE" sz="2000" dirty="0">
                <a:solidFill>
                  <a:schemeClr val="accent1"/>
                </a:solidFill>
              </a:rPr>
              <a:t>(könnt ihr auch kostenlos herunterladen, wenn ihr möchtet)</a:t>
            </a:r>
            <a:endParaRPr lang="de-DE" sz="2000" dirty="0">
              <a:solidFill>
                <a:schemeClr val="tx1"/>
              </a:solidFill>
            </a:endParaRPr>
          </a:p>
        </p:txBody>
      </p:sp>
      <p:pic>
        <p:nvPicPr>
          <p:cNvPr id="5" name="Grafik 4" descr="Klassenzimmer">
            <a:extLst>
              <a:ext uri="{FF2B5EF4-FFF2-40B4-BE49-F238E27FC236}">
                <a16:creationId xmlns:a16="http://schemas.microsoft.com/office/drawing/2014/main" id="{89D92B16-2CF7-4A2C-8214-52642967A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1822" y="257795"/>
            <a:ext cx="1808444" cy="1808444"/>
          </a:xfrm>
          <a:prstGeom prst="rect">
            <a:avLst/>
          </a:prstGeom>
        </p:spPr>
      </p:pic>
      <p:pic>
        <p:nvPicPr>
          <p:cNvPr id="4" name="Grafik 3">
            <a:extLst>
              <a:ext uri="{FF2B5EF4-FFF2-40B4-BE49-F238E27FC236}">
                <a16:creationId xmlns:a16="http://schemas.microsoft.com/office/drawing/2014/main" id="{1DCF128A-D6D4-4599-B153-C92C783E6BB5}"/>
              </a:ext>
            </a:extLst>
          </p:cNvPr>
          <p:cNvPicPr>
            <a:picLocks noChangeAspect="1"/>
          </p:cNvPicPr>
          <p:nvPr/>
        </p:nvPicPr>
        <p:blipFill>
          <a:blip r:embed="rId4"/>
          <a:stretch>
            <a:fillRect/>
          </a:stretch>
        </p:blipFill>
        <p:spPr>
          <a:xfrm>
            <a:off x="4995765" y="2798170"/>
            <a:ext cx="3501848" cy="916219"/>
          </a:xfrm>
          <a:prstGeom prst="rect">
            <a:avLst/>
          </a:prstGeom>
        </p:spPr>
      </p:pic>
      <p:pic>
        <p:nvPicPr>
          <p:cNvPr id="6" name="Grafik 5">
            <a:extLst>
              <a:ext uri="{FF2B5EF4-FFF2-40B4-BE49-F238E27FC236}">
                <a16:creationId xmlns:a16="http://schemas.microsoft.com/office/drawing/2014/main" id="{98475853-9C02-4052-9B78-5E7C7E4A9522}"/>
              </a:ext>
            </a:extLst>
          </p:cNvPr>
          <p:cNvPicPr>
            <a:picLocks noChangeAspect="1"/>
          </p:cNvPicPr>
          <p:nvPr/>
        </p:nvPicPr>
        <p:blipFill>
          <a:blip r:embed="rId5"/>
          <a:stretch>
            <a:fillRect/>
          </a:stretch>
        </p:blipFill>
        <p:spPr>
          <a:xfrm>
            <a:off x="5783929" y="3987346"/>
            <a:ext cx="3501848" cy="1103593"/>
          </a:xfrm>
          <a:prstGeom prst="rect">
            <a:avLst/>
          </a:prstGeom>
        </p:spPr>
      </p:pic>
      <p:pic>
        <p:nvPicPr>
          <p:cNvPr id="7" name="Grafik 6">
            <a:extLst>
              <a:ext uri="{FF2B5EF4-FFF2-40B4-BE49-F238E27FC236}">
                <a16:creationId xmlns:a16="http://schemas.microsoft.com/office/drawing/2014/main" id="{48A41549-6079-4B0B-B7D0-7B6F116C062A}"/>
              </a:ext>
            </a:extLst>
          </p:cNvPr>
          <p:cNvPicPr>
            <a:picLocks noChangeAspect="1"/>
          </p:cNvPicPr>
          <p:nvPr/>
        </p:nvPicPr>
        <p:blipFill>
          <a:blip r:embed="rId6"/>
          <a:stretch>
            <a:fillRect/>
          </a:stretch>
        </p:blipFill>
        <p:spPr>
          <a:xfrm>
            <a:off x="4311385" y="4955653"/>
            <a:ext cx="2534654" cy="816485"/>
          </a:xfrm>
          <a:prstGeom prst="rect">
            <a:avLst/>
          </a:prstGeom>
        </p:spPr>
      </p:pic>
    </p:spTree>
    <p:extLst>
      <p:ext uri="{BB962C8B-B14F-4D97-AF65-F5344CB8AC3E}">
        <p14:creationId xmlns:p14="http://schemas.microsoft.com/office/powerpoint/2010/main" val="374781659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32D59F67-5A92-46C4-9E7B-770E47D5300F}"/>
              </a:ext>
            </a:extLst>
          </p:cNvPr>
          <p:cNvSpPr>
            <a:spLocks noGrp="1"/>
          </p:cNvSpPr>
          <p:nvPr>
            <p:ph type="title"/>
          </p:nvPr>
        </p:nvSpPr>
        <p:spPr>
          <a:xfrm>
            <a:off x="706299" y="639763"/>
            <a:ext cx="3947998" cy="5492750"/>
          </a:xfrm>
        </p:spPr>
        <p:txBody>
          <a:bodyPr>
            <a:normAutofit/>
          </a:bodyPr>
          <a:lstStyle/>
          <a:p>
            <a:r>
              <a:rPr lang="de-DE" sz="6000" dirty="0">
                <a:solidFill>
                  <a:srgbClr val="FFFFFF"/>
                </a:solidFill>
              </a:rPr>
              <a:t>Jetzt kann es losgehen!</a:t>
            </a:r>
            <a:br>
              <a:rPr lang="de-DE" sz="6000" dirty="0">
                <a:solidFill>
                  <a:srgbClr val="FFFFFF"/>
                </a:solidFill>
              </a:rPr>
            </a:br>
            <a:r>
              <a:rPr lang="de-DE" sz="6000" dirty="0">
                <a:solidFill>
                  <a:srgbClr val="FFFFFF"/>
                </a:solidFill>
                <a:sym typeface="Wingdings" panose="05000000000000000000" pitchFamily="2" charset="2"/>
              </a:rPr>
              <a:t></a:t>
            </a:r>
            <a:endParaRPr lang="de-DE" sz="6000" dirty="0">
              <a:solidFill>
                <a:srgbClr val="FFFFFF"/>
              </a:solidFill>
            </a:endParaRPr>
          </a:p>
        </p:txBody>
      </p:sp>
      <p:cxnSp>
        <p:nvCxnSpPr>
          <p:cNvPr id="15" name="Straight Connector 11">
            <a:extLst>
              <a:ext uri="{FF2B5EF4-FFF2-40B4-BE49-F238E27FC236}">
                <a16:creationId xmlns:a16="http://schemas.microsoft.com/office/drawing/2014/main" id="{9E13708B-D2E3-41E3-BD49-F910056473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323"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3B7B2806-63E6-486C-BA47-DA1102D8AE6F}"/>
              </a:ext>
            </a:extLst>
          </p:cNvPr>
          <p:cNvSpPr>
            <a:spLocks noGrp="1"/>
          </p:cNvSpPr>
          <p:nvPr>
            <p:ph idx="1"/>
          </p:nvPr>
        </p:nvSpPr>
        <p:spPr>
          <a:xfrm>
            <a:off x="5288349" y="639764"/>
            <a:ext cx="6142032" cy="5492749"/>
          </a:xfrm>
        </p:spPr>
        <p:txBody>
          <a:bodyPr anchor="ctr">
            <a:normAutofit/>
          </a:bodyPr>
          <a:lstStyle/>
          <a:p>
            <a:endParaRPr lang="de-DE" dirty="0"/>
          </a:p>
          <a:p>
            <a:r>
              <a:rPr lang="de-DE" dirty="0"/>
              <a:t>Viele Grüße vom Team </a:t>
            </a:r>
            <a:r>
              <a:rPr lang="de-DE" dirty="0" err="1"/>
              <a:t>geno</a:t>
            </a:r>
            <a:r>
              <a:rPr lang="de-DE" dirty="0"/>
              <a:t> digital!</a:t>
            </a:r>
          </a:p>
          <a:p>
            <a:endParaRPr lang="de-DE" dirty="0"/>
          </a:p>
        </p:txBody>
      </p:sp>
    </p:spTree>
    <p:extLst>
      <p:ext uri="{BB962C8B-B14F-4D97-AF65-F5344CB8AC3E}">
        <p14:creationId xmlns:p14="http://schemas.microsoft.com/office/powerpoint/2010/main" val="1112882073"/>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7CA2E-2F69-4163-94AF-E704EE626088}"/>
              </a:ext>
            </a:extLst>
          </p:cNvPr>
          <p:cNvSpPr>
            <a:spLocks noGrp="1"/>
          </p:cNvSpPr>
          <p:nvPr>
            <p:ph type="title"/>
          </p:nvPr>
        </p:nvSpPr>
        <p:spPr>
          <a:xfrm>
            <a:off x="657224" y="499533"/>
            <a:ext cx="10772775" cy="1658198"/>
          </a:xfrm>
        </p:spPr>
        <p:txBody>
          <a:bodyPr>
            <a:normAutofit/>
          </a:bodyPr>
          <a:lstStyle/>
          <a:p>
            <a:pPr lvl="0"/>
            <a:r>
              <a:rPr lang="de-DE" b="1" dirty="0"/>
              <a:t>Überblick</a:t>
            </a:r>
            <a:endParaRPr lang="de-DE" dirty="0"/>
          </a:p>
        </p:txBody>
      </p:sp>
      <p:graphicFrame>
        <p:nvGraphicFramePr>
          <p:cNvPr id="19" name="Inhaltsplatzhalter 2">
            <a:extLst>
              <a:ext uri="{FF2B5EF4-FFF2-40B4-BE49-F238E27FC236}">
                <a16:creationId xmlns:a16="http://schemas.microsoft.com/office/drawing/2014/main" id="{BD8897AE-A28C-4FE4-BBCB-61CD1B6C4BB9}"/>
              </a:ext>
            </a:extLst>
          </p:cNvPr>
          <p:cNvGraphicFramePr>
            <a:graphicFrameLocks noGrp="1"/>
          </p:cNvGraphicFramePr>
          <p:nvPr>
            <p:ph idx="1"/>
            <p:extLst>
              <p:ext uri="{D42A27DB-BD31-4B8C-83A1-F6EECF244321}">
                <p14:modId xmlns:p14="http://schemas.microsoft.com/office/powerpoint/2010/main" val="768519789"/>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sez="http://schemas.microsoft.com/office/powerpoint/2016/sectionzoom">
        <mc:Choice Requires="psez">
          <p:graphicFrame>
            <p:nvGraphicFramePr>
              <p:cNvPr id="5" name="Abschnittszoom 4">
                <a:extLst>
                  <a:ext uri="{FF2B5EF4-FFF2-40B4-BE49-F238E27FC236}">
                    <a16:creationId xmlns:a16="http://schemas.microsoft.com/office/drawing/2014/main" id="{80B3FC29-FC85-4879-820A-1CD93E1E5D3F}"/>
                  </a:ext>
                </a:extLst>
              </p:cNvPr>
              <p:cNvGraphicFramePr>
                <a:graphicFrameLocks noChangeAspect="1"/>
              </p:cNvGraphicFramePr>
              <p:nvPr>
                <p:extLst>
                  <p:ext uri="{D42A27DB-BD31-4B8C-83A1-F6EECF244321}">
                    <p14:modId xmlns:p14="http://schemas.microsoft.com/office/powerpoint/2010/main" val="4010934148"/>
                  </p:ext>
                </p:extLst>
              </p:nvPr>
            </p:nvGraphicFramePr>
            <p:xfrm>
              <a:off x="2227973" y="5148572"/>
              <a:ext cx="393926" cy="393926"/>
            </p:xfrm>
            <a:graphic>
              <a:graphicData uri="http://schemas.microsoft.com/office/powerpoint/2016/sectionzoom">
                <psez:sectionZm>
                  <psez:sectionZmObj sectionId="{EA560830-F44F-4D0F-B32C-3D319E4484A0}">
                    <psez:zmPr id="{C49B3395-872C-4A36-9346-95C88F8EF4D9}" imageType="cover" transitionDur="1000">
                      <p166:blipFill xmlns:p166="http://schemas.microsoft.com/office/powerpoint/2016/6/main">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166:blipFill>
                      <p166:spPr xmlns:p166="http://schemas.microsoft.com/office/powerpoint/2016/6/main">
                        <a:xfrm>
                          <a:off x="0" y="0"/>
                          <a:ext cx="393926" cy="393926"/>
                        </a:xfrm>
                        <a:prstGeom prst="rect">
                          <a:avLst/>
                        </a:prstGeom>
                        <a:ln w="3175">
                          <a:solidFill>
                            <a:prstClr val="ltGray"/>
                          </a:solidFill>
                        </a:ln>
                      </p166:spPr>
                    </psez:zmPr>
                  </psez:sectionZmObj>
                </psez:sectionZm>
              </a:graphicData>
            </a:graphic>
          </p:graphicFrame>
        </mc:Choice>
        <mc:Fallback xmlns="">
          <p:pic>
            <p:nvPicPr>
              <p:cNvPr id="5" name="Abschnittszoom 4">
                <a:hlinkClick r:id="rId9" action="ppaction://hlinksldjump"/>
                <a:extLst>
                  <a:ext uri="{FF2B5EF4-FFF2-40B4-BE49-F238E27FC236}">
                    <a16:creationId xmlns:a16="http://schemas.microsoft.com/office/drawing/2014/main" id="{80B3FC29-FC85-4879-820A-1CD93E1E5D3F}"/>
                  </a:ext>
                </a:extLst>
              </p:cNvPr>
              <p:cNvPicPr>
                <a:picLocks noGrp="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27973" y="5148572"/>
                <a:ext cx="393926" cy="393926"/>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0" name="Abschnittszoom 19">
                <a:extLst>
                  <a:ext uri="{FF2B5EF4-FFF2-40B4-BE49-F238E27FC236}">
                    <a16:creationId xmlns:a16="http://schemas.microsoft.com/office/drawing/2014/main" id="{D24D6BEB-AF21-474C-8883-72FC4B1D84F8}"/>
                  </a:ext>
                </a:extLst>
              </p:cNvPr>
              <p:cNvGraphicFramePr>
                <a:graphicFrameLocks noChangeAspect="1"/>
              </p:cNvGraphicFramePr>
              <p:nvPr>
                <p:extLst>
                  <p:ext uri="{D42A27DB-BD31-4B8C-83A1-F6EECF244321}">
                    <p14:modId xmlns:p14="http://schemas.microsoft.com/office/powerpoint/2010/main" val="2521262552"/>
                  </p:ext>
                </p:extLst>
              </p:nvPr>
            </p:nvGraphicFramePr>
            <p:xfrm>
              <a:off x="4384210" y="5148572"/>
              <a:ext cx="393926" cy="393926"/>
            </p:xfrm>
            <a:graphic>
              <a:graphicData uri="http://schemas.microsoft.com/office/powerpoint/2016/sectionzoom">
                <psez:sectionZm>
                  <psez:sectionZmObj sectionId="{B8021CCC-339D-440C-B9E2-4703EDD0241F}">
                    <psez:zmPr id="{B21DA7CB-0F1E-4AB3-B293-BA4334A2A06C}" imageType="cover" transitionDur="1000">
                      <p166:blipFill xmlns:p166="http://schemas.microsoft.com/office/powerpoint/2016/6/main">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166:blipFill>
                      <p166:spPr xmlns:p166="http://schemas.microsoft.com/office/powerpoint/2016/6/main">
                        <a:xfrm>
                          <a:off x="0" y="0"/>
                          <a:ext cx="393926" cy="393926"/>
                        </a:xfrm>
                        <a:prstGeom prst="rect">
                          <a:avLst/>
                        </a:prstGeom>
                        <a:ln w="3175">
                          <a:solidFill>
                            <a:prstClr val="ltGray"/>
                          </a:solidFill>
                        </a:ln>
                      </p166:spPr>
                    </psez:zmPr>
                  </psez:sectionZmObj>
                </psez:sectionZm>
              </a:graphicData>
            </a:graphic>
          </p:graphicFrame>
        </mc:Choice>
        <mc:Fallback xmlns="">
          <p:pic>
            <p:nvPicPr>
              <p:cNvPr id="20" name="Abschnittszoom 19">
                <a:hlinkClick r:id="rId14" action="ppaction://hlinksldjump"/>
                <a:extLst>
                  <a:ext uri="{FF2B5EF4-FFF2-40B4-BE49-F238E27FC236}">
                    <a16:creationId xmlns:a16="http://schemas.microsoft.com/office/drawing/2014/main" id="{D24D6BEB-AF21-474C-8883-72FC4B1D84F8}"/>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84210" y="5148572"/>
                <a:ext cx="393926" cy="393926"/>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2" name="Abschnittszoom 21">
                <a:extLst>
                  <a:ext uri="{FF2B5EF4-FFF2-40B4-BE49-F238E27FC236}">
                    <a16:creationId xmlns:a16="http://schemas.microsoft.com/office/drawing/2014/main" id="{D78BC067-587C-4254-9A4A-35EBCDAA4302}"/>
                  </a:ext>
                </a:extLst>
              </p:cNvPr>
              <p:cNvGraphicFramePr>
                <a:graphicFrameLocks noChangeAspect="1"/>
              </p:cNvGraphicFramePr>
              <p:nvPr>
                <p:extLst>
                  <p:ext uri="{D42A27DB-BD31-4B8C-83A1-F6EECF244321}">
                    <p14:modId xmlns:p14="http://schemas.microsoft.com/office/powerpoint/2010/main" val="151600624"/>
                  </p:ext>
                </p:extLst>
              </p:nvPr>
            </p:nvGraphicFramePr>
            <p:xfrm>
              <a:off x="6488196" y="5152511"/>
              <a:ext cx="393926" cy="386047"/>
            </p:xfrm>
            <a:graphic>
              <a:graphicData uri="http://schemas.microsoft.com/office/powerpoint/2016/sectionzoom">
                <psez:sectionZm>
                  <psez:sectionZmObj sectionId="{77E738E9-CADC-4453-8F4F-4FB93784DEA2}">
                    <psez:zmPr id="{DC58FE6F-4C58-409C-8AD6-4DAD44E535EC}" imageType="cover" transitionDur="1000">
                      <p166:blipFill xmlns:p166="http://schemas.microsoft.com/office/powerpoint/2016/6/main">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166:blipFill>
                      <p166:spPr xmlns:p166="http://schemas.microsoft.com/office/powerpoint/2016/6/main">
                        <a:xfrm>
                          <a:off x="0" y="0"/>
                          <a:ext cx="393926" cy="386047"/>
                        </a:xfrm>
                        <a:prstGeom prst="rect">
                          <a:avLst/>
                        </a:prstGeom>
                        <a:ln w="3175">
                          <a:solidFill>
                            <a:prstClr val="ltGray"/>
                          </a:solidFill>
                        </a:ln>
                      </p166:spPr>
                    </psez:zmPr>
                  </psez:sectionZmObj>
                </psez:sectionZm>
              </a:graphicData>
            </a:graphic>
          </p:graphicFrame>
        </mc:Choice>
        <mc:Fallback xmlns="">
          <p:pic>
            <p:nvPicPr>
              <p:cNvPr id="22" name="Abschnittszoom 21">
                <a:hlinkClick r:id="rId19" action="ppaction://hlinksldjump"/>
                <a:extLst>
                  <a:ext uri="{FF2B5EF4-FFF2-40B4-BE49-F238E27FC236}">
                    <a16:creationId xmlns:a16="http://schemas.microsoft.com/office/drawing/2014/main" id="{D78BC067-587C-4254-9A4A-35EBCDAA4302}"/>
                  </a:ext>
                </a:extLst>
              </p:cNvPr>
              <p:cNvPicPr>
                <a:picLocks noGrp="1" noRot="1" noChangeAspect="1" noMove="1" noResize="1" noEditPoints="1" noAdjustHandles="1" noChangeArrowheads="1" noChangeShapeType="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6488196" y="5152511"/>
                <a:ext cx="393926" cy="386047"/>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5" name="Abschnittszoom 24">
                <a:extLst>
                  <a:ext uri="{FF2B5EF4-FFF2-40B4-BE49-F238E27FC236}">
                    <a16:creationId xmlns:a16="http://schemas.microsoft.com/office/drawing/2014/main" id="{D6892167-4989-47D3-B3BE-4C5A79F90B83}"/>
                  </a:ext>
                </a:extLst>
              </p:cNvPr>
              <p:cNvGraphicFramePr>
                <a:graphicFrameLocks noChangeAspect="1"/>
              </p:cNvGraphicFramePr>
              <p:nvPr>
                <p:extLst>
                  <p:ext uri="{D42A27DB-BD31-4B8C-83A1-F6EECF244321}">
                    <p14:modId xmlns:p14="http://schemas.microsoft.com/office/powerpoint/2010/main" val="3395019949"/>
                  </p:ext>
                </p:extLst>
              </p:nvPr>
            </p:nvGraphicFramePr>
            <p:xfrm>
              <a:off x="8762135" y="5148572"/>
              <a:ext cx="393926" cy="393926"/>
            </p:xfrm>
            <a:graphic>
              <a:graphicData uri="http://schemas.microsoft.com/office/powerpoint/2016/sectionzoom">
                <psez:sectionZm>
                  <psez:sectionZmObj sectionId="{51235E6C-3861-464B-8171-C20856D534E0}">
                    <psez:zmPr id="{5F86A454-8B15-48D9-8A0A-147F1CC81FBF}" imageType="cover" transitionDur="1000">
                      <p166:blipFill xmlns:p166="http://schemas.microsoft.com/office/powerpoint/2016/6/main">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166:blipFill>
                      <p166:spPr xmlns:p166="http://schemas.microsoft.com/office/powerpoint/2016/6/main">
                        <a:xfrm>
                          <a:off x="0" y="0"/>
                          <a:ext cx="393926" cy="393926"/>
                        </a:xfrm>
                        <a:prstGeom prst="rect">
                          <a:avLst/>
                        </a:prstGeom>
                        <a:ln w="3175">
                          <a:solidFill>
                            <a:prstClr val="ltGray"/>
                          </a:solidFill>
                        </a:ln>
                      </p166:spPr>
                    </psez:zmPr>
                  </psez:sectionZmObj>
                </psez:sectionZm>
              </a:graphicData>
            </a:graphic>
          </p:graphicFrame>
        </mc:Choice>
        <mc:Fallback xmlns="">
          <p:pic>
            <p:nvPicPr>
              <p:cNvPr id="25" name="Abschnittszoom 24">
                <a:hlinkClick r:id="rId24" action="ppaction://hlinksldjump"/>
                <a:extLst>
                  <a:ext uri="{FF2B5EF4-FFF2-40B4-BE49-F238E27FC236}">
                    <a16:creationId xmlns:a16="http://schemas.microsoft.com/office/drawing/2014/main" id="{D6892167-4989-47D3-B3BE-4C5A79F90B83}"/>
                  </a:ext>
                </a:extLst>
              </p:cNvPr>
              <p:cNvPicPr>
                <a:picLocks noGrp="1" noRot="1" noChangeAspect="1" noMove="1" noResize="1" noEditPoints="1" noAdjustHandles="1" noChangeArrowheads="1" noChangeShapeType="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762135" y="5148572"/>
                <a:ext cx="393926" cy="393926"/>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7" name="Abschnittszoom 26">
                <a:extLst>
                  <a:ext uri="{FF2B5EF4-FFF2-40B4-BE49-F238E27FC236}">
                    <a16:creationId xmlns:a16="http://schemas.microsoft.com/office/drawing/2014/main" id="{005FF5DF-D7BE-433D-A1FC-EF910B75B960}"/>
                  </a:ext>
                </a:extLst>
              </p:cNvPr>
              <p:cNvGraphicFramePr>
                <a:graphicFrameLocks noChangeAspect="1"/>
              </p:cNvGraphicFramePr>
              <p:nvPr>
                <p:extLst>
                  <p:ext uri="{D42A27DB-BD31-4B8C-83A1-F6EECF244321}">
                    <p14:modId xmlns:p14="http://schemas.microsoft.com/office/powerpoint/2010/main" val="3767135462"/>
                  </p:ext>
                </p:extLst>
              </p:nvPr>
            </p:nvGraphicFramePr>
            <p:xfrm>
              <a:off x="10839111" y="5148572"/>
              <a:ext cx="393926" cy="393926"/>
            </p:xfrm>
            <a:graphic>
              <a:graphicData uri="http://schemas.microsoft.com/office/powerpoint/2016/sectionzoom">
                <psez:sectionZm>
                  <psez:sectionZmObj sectionId="{D7A1A7A8-3769-4553-B28E-C437D7F7369A}">
                    <psez:zmPr id="{71EA3E30-2BCC-4DAC-A72D-E6E4C42E6684}" imageType="cover" transitionDur="1000">
                      <p166:blipFill xmlns:p166="http://schemas.microsoft.com/office/powerpoint/2016/6/main">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166:blipFill>
                      <p166:spPr xmlns:p166="http://schemas.microsoft.com/office/powerpoint/2016/6/main">
                        <a:xfrm>
                          <a:off x="0" y="0"/>
                          <a:ext cx="393926" cy="393926"/>
                        </a:xfrm>
                        <a:prstGeom prst="rect">
                          <a:avLst/>
                        </a:prstGeom>
                        <a:ln w="3175">
                          <a:solidFill>
                            <a:prstClr val="ltGray"/>
                          </a:solidFill>
                        </a:ln>
                      </p166:spPr>
                    </psez:zmPr>
                  </psez:sectionZmObj>
                </psez:sectionZm>
              </a:graphicData>
            </a:graphic>
          </p:graphicFrame>
        </mc:Choice>
        <mc:Fallback xmlns="">
          <p:pic>
            <p:nvPicPr>
              <p:cNvPr id="27" name="Abschnittszoom 26">
                <a:hlinkClick r:id="rId29" action="ppaction://hlinksldjump"/>
                <a:extLst>
                  <a:ext uri="{FF2B5EF4-FFF2-40B4-BE49-F238E27FC236}">
                    <a16:creationId xmlns:a16="http://schemas.microsoft.com/office/drawing/2014/main" id="{005FF5DF-D7BE-433D-A1FC-EF910B75B960}"/>
                  </a:ext>
                </a:extLst>
              </p:cNvPr>
              <p:cNvPicPr>
                <a:picLocks noGrp="1" noRot="1" noChangeAspect="1" noMove="1" noResize="1" noEditPoints="1" noAdjustHandles="1" noChangeArrowheads="1" noChangeShapeType="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839111" y="5148572"/>
                <a:ext cx="393926" cy="393926"/>
              </a:xfrm>
              <a:prstGeom prst="rect">
                <a:avLst/>
              </a:prstGeom>
              <a:ln w="3175">
                <a:solidFill>
                  <a:prstClr val="ltGray"/>
                </a:solidFill>
              </a:ln>
            </p:spPr>
          </p:pic>
        </mc:Fallback>
      </mc:AlternateContent>
    </p:spTree>
    <p:extLst>
      <p:ext uri="{BB962C8B-B14F-4D97-AF65-F5344CB8AC3E}">
        <p14:creationId xmlns:p14="http://schemas.microsoft.com/office/powerpoint/2010/main" val="4026064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CF4BD144-08AF-41A3-ADB3-8AADCACA0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699B54-DD65-4A4B-A4EE-18A4D2E201DB}"/>
              </a:ext>
            </a:extLst>
          </p:cNvPr>
          <p:cNvSpPr>
            <a:spLocks noGrp="1"/>
          </p:cNvSpPr>
          <p:nvPr>
            <p:ph type="title"/>
          </p:nvPr>
        </p:nvSpPr>
        <p:spPr>
          <a:xfrm>
            <a:off x="603504" y="770467"/>
            <a:ext cx="6608963" cy="3352800"/>
          </a:xfrm>
        </p:spPr>
        <p:txBody>
          <a:bodyPr vert="horz" lIns="91440" tIns="45720" rIns="91440" bIns="45720" rtlCol="0" anchor="b">
            <a:normAutofit/>
          </a:bodyPr>
          <a:lstStyle/>
          <a:p>
            <a:pPr>
              <a:lnSpc>
                <a:spcPct val="80000"/>
              </a:lnSpc>
            </a:pPr>
            <a:r>
              <a:rPr lang="en-US" sz="6000" b="1" dirty="0">
                <a:solidFill>
                  <a:srgbClr val="FFFFFF"/>
                </a:solidFill>
              </a:rPr>
              <a:t>1. Wie </a:t>
            </a:r>
            <a:r>
              <a:rPr lang="en-US" sz="6000" b="1" dirty="0" err="1">
                <a:solidFill>
                  <a:srgbClr val="FFFFFF"/>
                </a:solidFill>
              </a:rPr>
              <a:t>melde</a:t>
            </a:r>
            <a:r>
              <a:rPr lang="en-US" sz="6000" b="1" dirty="0">
                <a:solidFill>
                  <a:srgbClr val="FFFFFF"/>
                </a:solidFill>
              </a:rPr>
              <a:t> ich </a:t>
            </a:r>
            <a:r>
              <a:rPr lang="en-US" sz="6000" b="1" dirty="0" err="1">
                <a:solidFill>
                  <a:srgbClr val="FFFFFF"/>
                </a:solidFill>
              </a:rPr>
              <a:t>mich</a:t>
            </a:r>
            <a:r>
              <a:rPr lang="en-US" sz="6000" b="1" dirty="0">
                <a:solidFill>
                  <a:srgbClr val="FFFFFF"/>
                </a:solidFill>
              </a:rPr>
              <a:t> in der Cloud an?</a:t>
            </a:r>
            <a:endParaRPr lang="en-US" sz="6000" dirty="0">
              <a:solidFill>
                <a:srgbClr val="FFFFFF"/>
              </a:solidFill>
            </a:endParaRPr>
          </a:p>
        </p:txBody>
      </p:sp>
      <p:sp>
        <p:nvSpPr>
          <p:cNvPr id="32" name="Rectangle 31">
            <a:extLst>
              <a:ext uri="{FF2B5EF4-FFF2-40B4-BE49-F238E27FC236}">
                <a16:creationId xmlns:a16="http://schemas.microsoft.com/office/drawing/2014/main" id="{CA3F59CE-D0DB-4EB7-91C0-63DB11030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Synchronisierende Cloud">
            <a:extLst>
              <a:ext uri="{FF2B5EF4-FFF2-40B4-BE49-F238E27FC236}">
                <a16:creationId xmlns:a16="http://schemas.microsoft.com/office/drawing/2014/main" id="{166E5FC4-B062-422D-8144-7C95B2A682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6408" y="1573639"/>
            <a:ext cx="3352128" cy="3352128"/>
          </a:xfrm>
          <a:prstGeom prst="rect">
            <a:avLst/>
          </a:prstGeom>
        </p:spPr>
      </p:pic>
    </p:spTree>
    <p:extLst>
      <p:ext uri="{BB962C8B-B14F-4D97-AF65-F5344CB8AC3E}">
        <p14:creationId xmlns:p14="http://schemas.microsoft.com/office/powerpoint/2010/main" val="8771642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78DFC-418D-4D65-AA23-1F78AD64C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D93F5A3-A8C7-40A9-A16F-B054CB33C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3415613"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descr="Synchronisierende Cloud">
            <a:extLst>
              <a:ext uri="{FF2B5EF4-FFF2-40B4-BE49-F238E27FC236}">
                <a16:creationId xmlns:a16="http://schemas.microsoft.com/office/drawing/2014/main" id="{C6978EDE-9D07-40B2-A8EA-734E5A4932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200" y="2042925"/>
            <a:ext cx="2772147" cy="2772147"/>
          </a:xfrm>
          <a:prstGeom prst="rect">
            <a:avLst/>
          </a:prstGeom>
        </p:spPr>
      </p:pic>
      <p:sp useBgFill="1">
        <p:nvSpPr>
          <p:cNvPr id="14" name="Rectangle 13">
            <a:extLst>
              <a:ext uri="{FF2B5EF4-FFF2-40B4-BE49-F238E27FC236}">
                <a16:creationId xmlns:a16="http://schemas.microsoft.com/office/drawing/2014/main" id="{5E50FA9A-C225-4DA7-965A-F09403DDD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9945" y="643467"/>
            <a:ext cx="7328587"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medien 1" title="1. Anmelden MNSproCloud - Schￃﾼler/in">
            <a:hlinkClick r:id="" action="ppaction://media"/>
            <a:extLst>
              <a:ext uri="{FF2B5EF4-FFF2-40B4-BE49-F238E27FC236}">
                <a16:creationId xmlns:a16="http://schemas.microsoft.com/office/drawing/2014/main" id="{04C001AA-C7A4-41CB-BF18-174B9E3C2B11}"/>
              </a:ext>
            </a:extLst>
          </p:cNvPr>
          <p:cNvPicPr>
            <a:picLocks noRot="1" noChangeAspect="1"/>
          </p:cNvPicPr>
          <p:nvPr>
            <a:videoFile r:link="rId1"/>
          </p:nvPr>
        </p:nvPicPr>
        <p:blipFill>
          <a:blip r:embed="rId5"/>
          <a:stretch>
            <a:fillRect/>
          </a:stretch>
        </p:blipFill>
        <p:spPr>
          <a:xfrm>
            <a:off x="4516486" y="914459"/>
            <a:ext cx="6710314" cy="5029081"/>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extLst>
      <p:ext uri="{BB962C8B-B14F-4D97-AF65-F5344CB8AC3E}">
        <p14:creationId xmlns:p14="http://schemas.microsoft.com/office/powerpoint/2010/main" val="3795487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5B142-B3BD-47CD-880A-DBE15C0D6ACB}"/>
              </a:ext>
            </a:extLst>
          </p:cNvPr>
          <p:cNvSpPr>
            <a:spLocks noGrp="1"/>
          </p:cNvSpPr>
          <p:nvPr>
            <p:ph type="title"/>
          </p:nvPr>
        </p:nvSpPr>
        <p:spPr/>
        <p:txBody>
          <a:bodyPr/>
          <a:lstStyle/>
          <a:p>
            <a:r>
              <a:rPr lang="de-DE" dirty="0"/>
              <a:t>Zusammenfassung</a:t>
            </a:r>
          </a:p>
        </p:txBody>
      </p:sp>
      <p:sp>
        <p:nvSpPr>
          <p:cNvPr id="3" name="Inhaltsplatzhalter 2">
            <a:extLst>
              <a:ext uri="{FF2B5EF4-FFF2-40B4-BE49-F238E27FC236}">
                <a16:creationId xmlns:a16="http://schemas.microsoft.com/office/drawing/2014/main" id="{B18CA585-8B9C-49FE-83F3-E445D3E6AB04}"/>
              </a:ext>
            </a:extLst>
          </p:cNvPr>
          <p:cNvSpPr>
            <a:spLocks noGrp="1"/>
          </p:cNvSpPr>
          <p:nvPr>
            <p:ph idx="1"/>
          </p:nvPr>
        </p:nvSpPr>
        <p:spPr>
          <a:xfrm>
            <a:off x="598279" y="2047583"/>
            <a:ext cx="11080450" cy="4672977"/>
          </a:xfrm>
        </p:spPr>
        <p:txBody>
          <a:bodyPr>
            <a:normAutofit/>
          </a:bodyPr>
          <a:lstStyle/>
          <a:p>
            <a:pPr marL="285750" lvl="0" indent="-285750" fontAlgn="ctr">
              <a:buFont typeface="Arial" panose="020B0604020202020204" pitchFamily="34" charset="0"/>
              <a:buChar char="•"/>
            </a:pPr>
            <a:r>
              <a:rPr lang="de-DE" dirty="0"/>
              <a:t>Auf </a:t>
            </a:r>
            <a:r>
              <a:rPr lang="de-DE" u="sng" dirty="0">
                <a:hlinkClick r:id="rId2"/>
              </a:rPr>
              <a:t>https://portal.mnspro.</a:t>
            </a:r>
            <a:r>
              <a:rPr lang="de-DE" dirty="0">
                <a:hlinkClick r:id="rId2"/>
              </a:rPr>
              <a:t>cloud</a:t>
            </a:r>
            <a:r>
              <a:rPr lang="de-DE" dirty="0"/>
              <a:t> gehen (am besten mit Mozilla, Edge oder Chrome)</a:t>
            </a:r>
          </a:p>
          <a:p>
            <a:pPr marL="285750" indent="-285750" fontAlgn="ctr">
              <a:buFont typeface="Arial" panose="020B0604020202020204" pitchFamily="34" charset="0"/>
              <a:buChar char="•"/>
            </a:pPr>
            <a:r>
              <a:rPr lang="de-DE" dirty="0"/>
              <a:t>Deine Schulmailadresse bei Konto eingeben </a:t>
            </a:r>
          </a:p>
          <a:p>
            <a:pPr marL="541782" lvl="1" indent="-285750" fontAlgn="ctr">
              <a:buFont typeface="Arial" panose="020B0604020202020204" pitchFamily="34" charset="0"/>
              <a:buChar char="•"/>
            </a:pPr>
            <a:r>
              <a:rPr lang="de-DE" sz="2000" dirty="0">
                <a:solidFill>
                  <a:schemeClr val="accent1"/>
                </a:solidFill>
              </a:rPr>
              <a:t>erhältst du, wenn deine Eltern auf den ersten Link der </a:t>
            </a:r>
            <a:r>
              <a:rPr lang="de-DE" sz="2000" b="1" dirty="0">
                <a:solidFill>
                  <a:schemeClr val="accent1"/>
                </a:solidFill>
              </a:rPr>
              <a:t>Mail von </a:t>
            </a:r>
            <a:r>
              <a:rPr lang="de-DE" sz="2000" b="1" dirty="0" err="1">
                <a:solidFill>
                  <a:schemeClr val="accent1"/>
                </a:solidFill>
              </a:rPr>
              <a:t>Consent</a:t>
            </a:r>
            <a:r>
              <a:rPr lang="de-DE" sz="2000" b="1" dirty="0">
                <a:solidFill>
                  <a:schemeClr val="accent1"/>
                </a:solidFill>
              </a:rPr>
              <a:t> </a:t>
            </a:r>
            <a:r>
              <a:rPr lang="de-DE" sz="2000" b="1" dirty="0" err="1">
                <a:solidFill>
                  <a:schemeClr val="accent1"/>
                </a:solidFill>
              </a:rPr>
              <a:t>Approval</a:t>
            </a:r>
            <a:r>
              <a:rPr lang="de-DE" sz="2000" dirty="0">
                <a:solidFill>
                  <a:schemeClr val="accent1"/>
                </a:solidFill>
              </a:rPr>
              <a:t> gehen und die </a:t>
            </a:r>
            <a:r>
              <a:rPr lang="de-DE" sz="2000" b="1" dirty="0">
                <a:solidFill>
                  <a:schemeClr val="accent1"/>
                </a:solidFill>
              </a:rPr>
              <a:t>Datenschutzbestimmungen bestätigen</a:t>
            </a:r>
          </a:p>
          <a:p>
            <a:pPr marL="541782" lvl="1" indent="-285750" fontAlgn="ctr">
              <a:buFont typeface="Arial" panose="020B0604020202020204" pitchFamily="34" charset="0"/>
              <a:buChar char="•"/>
            </a:pPr>
            <a:r>
              <a:rPr lang="de-DE" sz="2000" dirty="0">
                <a:solidFill>
                  <a:schemeClr val="accent1"/>
                </a:solidFill>
              </a:rPr>
              <a:t>die Mailadresse setzt sich folgendermaßen zusammen:</a:t>
            </a:r>
          </a:p>
          <a:p>
            <a:pPr marL="256032" lvl="1" indent="0" fontAlgn="ctr">
              <a:buNone/>
            </a:pPr>
            <a:r>
              <a:rPr lang="de-DE" sz="2000" dirty="0">
                <a:solidFill>
                  <a:schemeClr val="accent1"/>
                </a:solidFill>
              </a:rPr>
              <a:t>                            </a:t>
            </a:r>
            <a:r>
              <a:rPr lang="de-DE" sz="2000" b="1" dirty="0">
                <a:solidFill>
                  <a:schemeClr val="accent1">
                    <a:lumMod val="75000"/>
                  </a:schemeClr>
                </a:solidFill>
              </a:rPr>
              <a:t>Vorname.Nachname@genocgn.onmicrosoft.com</a:t>
            </a:r>
          </a:p>
          <a:p>
            <a:pPr marL="285750" indent="-285750" fontAlgn="ctr">
              <a:buFont typeface="Arial" panose="020B0604020202020204" pitchFamily="34" charset="0"/>
              <a:buChar char="•"/>
            </a:pPr>
            <a:r>
              <a:rPr lang="de-DE" dirty="0">
                <a:solidFill>
                  <a:schemeClr val="tx2"/>
                </a:solidFill>
              </a:rPr>
              <a:t>Dein vorläufiges Passwort eingeben</a:t>
            </a:r>
            <a:endParaRPr lang="de-DE" sz="2000" dirty="0">
              <a:solidFill>
                <a:schemeClr val="accent1"/>
              </a:solidFill>
            </a:endParaRPr>
          </a:p>
          <a:p>
            <a:pPr marL="541782" lvl="1" indent="-285750" fontAlgn="ctr">
              <a:buFont typeface="Arial" panose="020B0604020202020204" pitchFamily="34" charset="0"/>
              <a:buChar char="•"/>
            </a:pPr>
            <a:r>
              <a:rPr lang="de-DE" sz="2000" dirty="0">
                <a:solidFill>
                  <a:schemeClr val="accent1"/>
                </a:solidFill>
              </a:rPr>
              <a:t>erhältst du ebenfalls, wenn deine Eltern den ersten Link der Mail bestätigen </a:t>
            </a:r>
          </a:p>
          <a:p>
            <a:pPr marL="541782" lvl="1" indent="-285750" fontAlgn="ctr">
              <a:buFont typeface="Arial" panose="020B0604020202020204" pitchFamily="34" charset="0"/>
              <a:buChar char="•"/>
            </a:pPr>
            <a:r>
              <a:rPr lang="de-DE" sz="2000" dirty="0">
                <a:solidFill>
                  <a:schemeClr val="accent1"/>
                </a:solidFill>
              </a:rPr>
              <a:t>wenn du dieses nicht mehr weißt, schreib eine E-Mail an</a:t>
            </a:r>
          </a:p>
          <a:p>
            <a:pPr marL="256032" lvl="1" indent="0" fontAlgn="ctr">
              <a:buNone/>
            </a:pPr>
            <a:r>
              <a:rPr lang="de-DE" sz="2000" dirty="0">
                <a:solidFill>
                  <a:schemeClr val="accent1"/>
                </a:solidFill>
              </a:rPr>
              <a:t>             </a:t>
            </a:r>
            <a:r>
              <a:rPr lang="de-DE" sz="2000" b="1" dirty="0">
                <a:solidFill>
                  <a:schemeClr val="accent1"/>
                </a:solidFill>
                <a:hlinkClick r:id="rId3"/>
              </a:rPr>
              <a:t>Y.Schiffbauer_Adim@genocgn.onmicrosoft.com</a:t>
            </a:r>
            <a:r>
              <a:rPr lang="de-DE" sz="2000" b="1" dirty="0">
                <a:solidFill>
                  <a:schemeClr val="accent1"/>
                </a:solidFill>
              </a:rPr>
              <a:t> </a:t>
            </a:r>
            <a:r>
              <a:rPr lang="de-DE" sz="2000" dirty="0">
                <a:solidFill>
                  <a:schemeClr val="accent1"/>
                </a:solidFill>
              </a:rPr>
              <a:t>oder an deine/n Klassenlehrer*in</a:t>
            </a:r>
            <a:endParaRPr lang="de-DE" sz="2000" b="1" dirty="0">
              <a:solidFill>
                <a:schemeClr val="accent1"/>
              </a:solidFill>
            </a:endParaRPr>
          </a:p>
          <a:p>
            <a:pPr marL="285750" indent="-285750" fontAlgn="ctr">
              <a:buFont typeface="Arial" panose="020B0604020202020204" pitchFamily="34" charset="0"/>
              <a:buChar char="•"/>
            </a:pPr>
            <a:r>
              <a:rPr lang="de-DE" dirty="0"/>
              <a:t>Eigenes Passwort vergeben</a:t>
            </a:r>
          </a:p>
          <a:p>
            <a:pPr marL="285750" indent="-285750" fontAlgn="ctr">
              <a:buFont typeface="Arial" panose="020B0604020202020204" pitchFamily="34" charset="0"/>
              <a:buChar char="•"/>
            </a:pPr>
            <a:r>
              <a:rPr lang="de-DE" dirty="0"/>
              <a:t>Ja drücken, um angemeldet zu bleiben</a:t>
            </a:r>
          </a:p>
          <a:p>
            <a:pPr marL="0" indent="0">
              <a:buNone/>
            </a:pPr>
            <a:endParaRPr lang="de-DE" dirty="0"/>
          </a:p>
        </p:txBody>
      </p:sp>
      <p:pic>
        <p:nvPicPr>
          <p:cNvPr id="4" name="Grafik 3" descr="Synchronisierende Cloud">
            <a:extLst>
              <a:ext uri="{FF2B5EF4-FFF2-40B4-BE49-F238E27FC236}">
                <a16:creationId xmlns:a16="http://schemas.microsoft.com/office/drawing/2014/main" id="{9356D295-528B-4B88-B390-5E701C0C3C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74094" y="-45721"/>
            <a:ext cx="2404635" cy="2404635"/>
          </a:xfrm>
          <a:prstGeom prst="rect">
            <a:avLst/>
          </a:prstGeom>
        </p:spPr>
      </p:pic>
    </p:spTree>
    <p:extLst>
      <p:ext uri="{BB962C8B-B14F-4D97-AF65-F5344CB8AC3E}">
        <p14:creationId xmlns:p14="http://schemas.microsoft.com/office/powerpoint/2010/main" val="199945550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699B54-DD65-4A4B-A4EE-18A4D2E201DB}"/>
              </a:ext>
            </a:extLst>
          </p:cNvPr>
          <p:cNvSpPr>
            <a:spLocks noGrp="1"/>
          </p:cNvSpPr>
          <p:nvPr>
            <p:ph type="title"/>
          </p:nvPr>
        </p:nvSpPr>
        <p:spPr>
          <a:xfrm>
            <a:off x="4898354" y="1332170"/>
            <a:ext cx="7034348" cy="3122024"/>
          </a:xfrm>
        </p:spPr>
        <p:txBody>
          <a:bodyPr vert="horz" lIns="91440" tIns="45720" rIns="91440" bIns="45720" rtlCol="0" anchor="b">
            <a:normAutofit/>
          </a:bodyPr>
          <a:lstStyle/>
          <a:p>
            <a:pPr>
              <a:lnSpc>
                <a:spcPct val="80000"/>
              </a:lnSpc>
            </a:pPr>
            <a:r>
              <a:rPr lang="en-US" sz="4800" b="1" dirty="0">
                <a:solidFill>
                  <a:srgbClr val="FFFFFF"/>
                </a:solidFill>
              </a:rPr>
              <a:t>2. Wo </a:t>
            </a:r>
            <a:r>
              <a:rPr lang="en-US" sz="4800" b="1" dirty="0" err="1">
                <a:solidFill>
                  <a:srgbClr val="FFFFFF"/>
                </a:solidFill>
              </a:rPr>
              <a:t>finde</a:t>
            </a:r>
            <a:r>
              <a:rPr lang="en-US" sz="4800" b="1" dirty="0">
                <a:solidFill>
                  <a:srgbClr val="FFFFFF"/>
                </a:solidFill>
              </a:rPr>
              <a:t> ich </a:t>
            </a:r>
            <a:r>
              <a:rPr lang="en-US" sz="4800" b="1" dirty="0" err="1">
                <a:solidFill>
                  <a:srgbClr val="FFFFFF"/>
                </a:solidFill>
              </a:rPr>
              <a:t>meine</a:t>
            </a:r>
            <a:r>
              <a:rPr lang="en-US" sz="4800" b="1" dirty="0">
                <a:solidFill>
                  <a:srgbClr val="FFFFFF"/>
                </a:solidFill>
              </a:rPr>
              <a:t> </a:t>
            </a:r>
            <a:r>
              <a:rPr lang="en-US" sz="4800" b="1" dirty="0" err="1">
                <a:solidFill>
                  <a:srgbClr val="FFFFFF"/>
                </a:solidFill>
              </a:rPr>
              <a:t>Kurse</a:t>
            </a:r>
            <a:r>
              <a:rPr lang="en-US" sz="4800" b="1" dirty="0">
                <a:solidFill>
                  <a:srgbClr val="FFFFFF"/>
                </a:solidFill>
              </a:rPr>
              <a:t> </a:t>
            </a:r>
            <a:r>
              <a:rPr lang="en-US" sz="4800" b="1" dirty="0" err="1">
                <a:solidFill>
                  <a:srgbClr val="FFFFFF"/>
                </a:solidFill>
              </a:rPr>
              <a:t>bzw</a:t>
            </a:r>
            <a:r>
              <a:rPr lang="en-US" sz="4800" b="1" dirty="0">
                <a:solidFill>
                  <a:srgbClr val="FFFFFF"/>
                </a:solidFill>
              </a:rPr>
              <a:t>. </a:t>
            </a:r>
            <a:r>
              <a:rPr lang="en-US" sz="4800" b="1" dirty="0" err="1">
                <a:solidFill>
                  <a:srgbClr val="FFFFFF"/>
                </a:solidFill>
              </a:rPr>
              <a:t>meine</a:t>
            </a:r>
            <a:r>
              <a:rPr lang="en-US" sz="4800" b="1" dirty="0">
                <a:solidFill>
                  <a:srgbClr val="FFFFFF"/>
                </a:solidFill>
              </a:rPr>
              <a:t> </a:t>
            </a:r>
            <a:r>
              <a:rPr lang="en-US" sz="4800" b="1" dirty="0" err="1">
                <a:solidFill>
                  <a:srgbClr val="FFFFFF"/>
                </a:solidFill>
              </a:rPr>
              <a:t>Fächer</a:t>
            </a:r>
            <a:r>
              <a:rPr lang="en-US" sz="4800" b="1" dirty="0">
                <a:solidFill>
                  <a:srgbClr val="FFFFFF"/>
                </a:solidFill>
              </a:rPr>
              <a:t>?</a:t>
            </a:r>
            <a:br>
              <a:rPr lang="en-US" sz="4800" dirty="0">
                <a:solidFill>
                  <a:srgbClr val="FFFFFF"/>
                </a:solidFill>
              </a:rPr>
            </a:br>
            <a:endParaRPr lang="en-US" sz="4800" dirty="0">
              <a:solidFill>
                <a:srgbClr val="FFFFFF"/>
              </a:solidFill>
            </a:endParaRPr>
          </a:p>
        </p:txBody>
      </p:sp>
      <p:sp>
        <p:nvSpPr>
          <p:cNvPr id="23" name="Rectangle 22">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Grafik 3" descr="Gruppenbrainstorming">
            <a:extLst>
              <a:ext uri="{FF2B5EF4-FFF2-40B4-BE49-F238E27FC236}">
                <a16:creationId xmlns:a16="http://schemas.microsoft.com/office/drawing/2014/main" id="{32606486-F113-4958-B4D6-154B16D160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23264017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78DFC-418D-4D65-AA23-1F78AD64C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D93F5A3-A8C7-40A9-A16F-B054CB33C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3415613"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E50FA9A-C225-4DA7-965A-F09403DDD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9945" y="643467"/>
            <a:ext cx="7328587" cy="5571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Gruppenbrainstorming">
            <a:extLst>
              <a:ext uri="{FF2B5EF4-FFF2-40B4-BE49-F238E27FC236}">
                <a16:creationId xmlns:a16="http://schemas.microsoft.com/office/drawing/2014/main" id="{15A9775C-4080-439F-875A-62E8C7BB6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464" y="1742701"/>
            <a:ext cx="3352128" cy="3352128"/>
          </a:xfrm>
          <a:prstGeom prst="rect">
            <a:avLst/>
          </a:prstGeom>
        </p:spPr>
      </p:pic>
      <p:pic>
        <p:nvPicPr>
          <p:cNvPr id="3" name="Onlinemedien 2" title="2. Meine Kurse in MNSproCloud- Schￃﾼler/in">
            <a:hlinkClick r:id="" action="ppaction://media"/>
            <a:extLst>
              <a:ext uri="{FF2B5EF4-FFF2-40B4-BE49-F238E27FC236}">
                <a16:creationId xmlns:a16="http://schemas.microsoft.com/office/drawing/2014/main" id="{900434C8-3EDA-4610-9DE6-52FE3DB886D8}"/>
              </a:ext>
            </a:extLst>
          </p:cNvPr>
          <p:cNvPicPr>
            <a:picLocks noRot="1" noChangeAspect="1"/>
          </p:cNvPicPr>
          <p:nvPr>
            <a:videoFile r:link="rId1"/>
          </p:nvPr>
        </p:nvPicPr>
        <p:blipFill>
          <a:blip r:embed="rId5"/>
          <a:stretch>
            <a:fillRect/>
          </a:stretch>
        </p:blipFill>
        <p:spPr>
          <a:xfrm>
            <a:off x="4538925" y="919230"/>
            <a:ext cx="6680707" cy="5006892"/>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extLst>
      <p:ext uri="{BB962C8B-B14F-4D97-AF65-F5344CB8AC3E}">
        <p14:creationId xmlns:p14="http://schemas.microsoft.com/office/powerpoint/2010/main" val="3079354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5B142-B3BD-47CD-880A-DBE15C0D6ACB}"/>
              </a:ext>
            </a:extLst>
          </p:cNvPr>
          <p:cNvSpPr>
            <a:spLocks noGrp="1"/>
          </p:cNvSpPr>
          <p:nvPr>
            <p:ph type="title"/>
          </p:nvPr>
        </p:nvSpPr>
        <p:spPr/>
        <p:txBody>
          <a:bodyPr/>
          <a:lstStyle/>
          <a:p>
            <a:r>
              <a:rPr lang="de-DE" dirty="0"/>
              <a:t>Zusammenfassung</a:t>
            </a:r>
          </a:p>
        </p:txBody>
      </p:sp>
      <p:sp>
        <p:nvSpPr>
          <p:cNvPr id="3" name="Inhaltsplatzhalter 2">
            <a:extLst>
              <a:ext uri="{FF2B5EF4-FFF2-40B4-BE49-F238E27FC236}">
                <a16:creationId xmlns:a16="http://schemas.microsoft.com/office/drawing/2014/main" id="{B18CA585-8B9C-49FE-83F3-E445D3E6AB04}"/>
              </a:ext>
            </a:extLst>
          </p:cNvPr>
          <p:cNvSpPr>
            <a:spLocks noGrp="1"/>
          </p:cNvSpPr>
          <p:nvPr>
            <p:ph idx="1"/>
          </p:nvPr>
        </p:nvSpPr>
        <p:spPr>
          <a:xfrm>
            <a:off x="526433" y="3203205"/>
            <a:ext cx="10753725" cy="3455708"/>
          </a:xfrm>
        </p:spPr>
        <p:txBody>
          <a:bodyPr>
            <a:normAutofit/>
          </a:bodyPr>
          <a:lstStyle/>
          <a:p>
            <a:pPr marL="285750" lvl="0" indent="-285750" algn="just" fontAlgn="ctr">
              <a:buFont typeface="Arial" panose="020B0604020202020204" pitchFamily="34" charset="0"/>
              <a:buChar char="•"/>
            </a:pPr>
            <a:r>
              <a:rPr lang="de-DE" dirty="0"/>
              <a:t>Du musst in der Cloud eingeloggt sein</a:t>
            </a:r>
          </a:p>
          <a:p>
            <a:pPr marL="0" lvl="0" indent="0" algn="just" fontAlgn="ctr">
              <a:buNone/>
            </a:pPr>
            <a:endParaRPr lang="de-DE" dirty="0"/>
          </a:p>
          <a:p>
            <a:pPr marL="285750" lvl="0" indent="-285750" algn="just" fontAlgn="ctr">
              <a:buFont typeface="Arial" panose="020B0604020202020204" pitchFamily="34" charset="0"/>
              <a:buChar char="•"/>
            </a:pPr>
            <a:r>
              <a:rPr lang="de-DE" dirty="0"/>
              <a:t>Deine Kurse findest du unter</a:t>
            </a:r>
          </a:p>
          <a:p>
            <a:pPr marL="285750" lvl="0" indent="-285750" algn="just" fontAlgn="ctr">
              <a:buFont typeface="Arial" panose="020B0604020202020204" pitchFamily="34" charset="0"/>
              <a:buChar char="•"/>
            </a:pPr>
            <a:endParaRPr lang="de-DE" dirty="0"/>
          </a:p>
          <a:p>
            <a:pPr marL="285750" lvl="0" indent="-285750" algn="just" fontAlgn="ctr">
              <a:buFont typeface="Arial" panose="020B0604020202020204" pitchFamily="34" charset="0"/>
              <a:buChar char="•"/>
            </a:pPr>
            <a:r>
              <a:rPr lang="de-DE" dirty="0"/>
              <a:t>Jedes Fach, in dem du unterrichtet wirst, heißt in der Cloud Kurs</a:t>
            </a:r>
          </a:p>
          <a:p>
            <a:pPr marL="285750" lvl="0" indent="-285750" algn="just" fontAlgn="ctr">
              <a:buFont typeface="Arial" panose="020B0604020202020204" pitchFamily="34" charset="0"/>
              <a:buChar char="•"/>
            </a:pPr>
            <a:r>
              <a:rPr lang="de-DE" dirty="0"/>
              <a:t>Jeder Kurs ist gleich aufgebaut</a:t>
            </a:r>
          </a:p>
          <a:p>
            <a:pPr marL="0" lvl="0" indent="0" algn="just" fontAlgn="ctr">
              <a:buNone/>
            </a:pPr>
            <a:endParaRPr lang="de-DE" dirty="0"/>
          </a:p>
          <a:p>
            <a:pPr marL="285750" lvl="0" indent="-285750" algn="just" fontAlgn="ctr">
              <a:buFont typeface="Arial" panose="020B0604020202020204" pitchFamily="34" charset="0"/>
              <a:buChar char="•"/>
            </a:pPr>
            <a:endParaRPr lang="de-DE" dirty="0"/>
          </a:p>
          <a:p>
            <a:pPr marL="0" lvl="0" indent="0" algn="just" fontAlgn="ctr">
              <a:buNone/>
            </a:pPr>
            <a:endParaRPr lang="de-DE" b="1" dirty="0"/>
          </a:p>
          <a:p>
            <a:pPr marL="0" lvl="0" indent="0" algn="just" fontAlgn="ctr">
              <a:buNone/>
            </a:pPr>
            <a:endParaRPr lang="de-DE" b="1" dirty="0"/>
          </a:p>
          <a:p>
            <a:pPr marL="0" indent="0">
              <a:buNone/>
            </a:pPr>
            <a:endParaRPr lang="de-DE" sz="2000" dirty="0"/>
          </a:p>
        </p:txBody>
      </p:sp>
      <p:pic>
        <p:nvPicPr>
          <p:cNvPr id="5" name="Grafik 4">
            <a:extLst>
              <a:ext uri="{FF2B5EF4-FFF2-40B4-BE49-F238E27FC236}">
                <a16:creationId xmlns:a16="http://schemas.microsoft.com/office/drawing/2014/main" id="{7088974A-8B45-46BB-89C0-FA27E41EEEC0}"/>
              </a:ext>
            </a:extLst>
          </p:cNvPr>
          <p:cNvPicPr>
            <a:picLocks noChangeAspect="1"/>
          </p:cNvPicPr>
          <p:nvPr/>
        </p:nvPicPr>
        <p:blipFill>
          <a:blip r:embed="rId2"/>
          <a:stretch>
            <a:fillRect/>
          </a:stretch>
        </p:blipFill>
        <p:spPr>
          <a:xfrm>
            <a:off x="4681011" y="4024281"/>
            <a:ext cx="2152857" cy="639793"/>
          </a:xfrm>
          <a:prstGeom prst="rect">
            <a:avLst/>
          </a:prstGeom>
        </p:spPr>
      </p:pic>
      <p:pic>
        <p:nvPicPr>
          <p:cNvPr id="7" name="Grafik 6" descr="Gruppenbrainstorming">
            <a:extLst>
              <a:ext uri="{FF2B5EF4-FFF2-40B4-BE49-F238E27FC236}">
                <a16:creationId xmlns:a16="http://schemas.microsoft.com/office/drawing/2014/main" id="{D869B4F4-967E-480E-8F20-FD913806FF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2505" y="0"/>
            <a:ext cx="2927271" cy="2927271"/>
          </a:xfrm>
          <a:prstGeom prst="rect">
            <a:avLst/>
          </a:prstGeom>
        </p:spPr>
      </p:pic>
    </p:spTree>
    <p:extLst>
      <p:ext uri="{BB962C8B-B14F-4D97-AF65-F5344CB8AC3E}">
        <p14:creationId xmlns:p14="http://schemas.microsoft.com/office/powerpoint/2010/main" val="234588814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18CA585-8B9C-49FE-83F3-E445D3E6AB04}"/>
              </a:ext>
            </a:extLst>
          </p:cNvPr>
          <p:cNvSpPr>
            <a:spLocks noGrp="1"/>
          </p:cNvSpPr>
          <p:nvPr>
            <p:ph idx="1"/>
          </p:nvPr>
        </p:nvSpPr>
        <p:spPr>
          <a:xfrm>
            <a:off x="526433" y="3203205"/>
            <a:ext cx="10753725" cy="3455708"/>
          </a:xfrm>
        </p:spPr>
        <p:txBody>
          <a:bodyPr>
            <a:normAutofit/>
          </a:bodyPr>
          <a:lstStyle/>
          <a:p>
            <a:pPr marL="541782" lvl="1" indent="-285750" algn="just" fontAlgn="ctr">
              <a:buFont typeface="Arial" panose="020B0604020202020204" pitchFamily="34" charset="0"/>
              <a:buChar char="•"/>
            </a:pPr>
            <a:endParaRPr lang="de-DE" dirty="0"/>
          </a:p>
          <a:p>
            <a:pPr marL="0" lvl="0" indent="0" algn="just" fontAlgn="ctr">
              <a:buNone/>
            </a:pPr>
            <a:endParaRPr lang="de-DE" dirty="0"/>
          </a:p>
          <a:p>
            <a:pPr marL="285750" lvl="0" indent="-285750" algn="just" fontAlgn="ctr">
              <a:buFont typeface="Arial" panose="020B0604020202020204" pitchFamily="34" charset="0"/>
              <a:buChar char="•"/>
            </a:pPr>
            <a:endParaRPr lang="de-DE" dirty="0"/>
          </a:p>
          <a:p>
            <a:pPr marL="0" lvl="0" indent="0" algn="just" fontAlgn="ctr">
              <a:buNone/>
            </a:pPr>
            <a:endParaRPr lang="de-DE" b="1" dirty="0"/>
          </a:p>
          <a:p>
            <a:pPr marL="0" lvl="0" indent="0" algn="just" fontAlgn="ctr">
              <a:buNone/>
            </a:pPr>
            <a:endParaRPr lang="de-DE" b="1" dirty="0"/>
          </a:p>
          <a:p>
            <a:pPr marL="0" indent="0">
              <a:buNone/>
            </a:pPr>
            <a:endParaRPr lang="de-DE" sz="2000" dirty="0"/>
          </a:p>
        </p:txBody>
      </p:sp>
      <p:pic>
        <p:nvPicPr>
          <p:cNvPr id="4" name="Grafik 3">
            <a:extLst>
              <a:ext uri="{FF2B5EF4-FFF2-40B4-BE49-F238E27FC236}">
                <a16:creationId xmlns:a16="http://schemas.microsoft.com/office/drawing/2014/main" id="{A41B1FE1-9C39-4F87-B3EF-A980CB02FFAC}"/>
              </a:ext>
            </a:extLst>
          </p:cNvPr>
          <p:cNvPicPr>
            <a:picLocks noChangeAspect="1"/>
          </p:cNvPicPr>
          <p:nvPr/>
        </p:nvPicPr>
        <p:blipFill>
          <a:blip r:embed="rId2"/>
          <a:stretch>
            <a:fillRect/>
          </a:stretch>
        </p:blipFill>
        <p:spPr>
          <a:xfrm>
            <a:off x="2721879" y="269271"/>
            <a:ext cx="5881709" cy="3614772"/>
          </a:xfrm>
          <a:prstGeom prst="rect">
            <a:avLst/>
          </a:prstGeom>
        </p:spPr>
      </p:pic>
      <p:pic>
        <p:nvPicPr>
          <p:cNvPr id="6" name="Grafik 5">
            <a:extLst>
              <a:ext uri="{FF2B5EF4-FFF2-40B4-BE49-F238E27FC236}">
                <a16:creationId xmlns:a16="http://schemas.microsoft.com/office/drawing/2014/main" id="{80259754-77A8-4372-ADBB-E4C74708CC01}"/>
              </a:ext>
            </a:extLst>
          </p:cNvPr>
          <p:cNvPicPr>
            <a:picLocks noChangeAspect="1"/>
          </p:cNvPicPr>
          <p:nvPr/>
        </p:nvPicPr>
        <p:blipFill>
          <a:blip r:embed="rId3"/>
          <a:stretch>
            <a:fillRect/>
          </a:stretch>
        </p:blipFill>
        <p:spPr>
          <a:xfrm>
            <a:off x="2721879" y="3884043"/>
            <a:ext cx="5880816" cy="1922471"/>
          </a:xfrm>
          <a:prstGeom prst="rect">
            <a:avLst/>
          </a:prstGeom>
        </p:spPr>
      </p:pic>
      <p:sp>
        <p:nvSpPr>
          <p:cNvPr id="14" name="Ellipse 13">
            <a:extLst>
              <a:ext uri="{FF2B5EF4-FFF2-40B4-BE49-F238E27FC236}">
                <a16:creationId xmlns:a16="http://schemas.microsoft.com/office/drawing/2014/main" id="{BC0A7889-457E-4F3F-9020-FC56EF77654B}"/>
              </a:ext>
            </a:extLst>
          </p:cNvPr>
          <p:cNvSpPr/>
          <p:nvPr/>
        </p:nvSpPr>
        <p:spPr>
          <a:xfrm>
            <a:off x="2498956" y="125505"/>
            <a:ext cx="3235599" cy="2560339"/>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mc:AlternateContent xmlns:mc="http://schemas.openxmlformats.org/markup-compatibility/2006" xmlns:p14="http://schemas.microsoft.com/office/powerpoint/2010/main">
        <mc:Choice Requires="p14">
          <p:contentPart p14:bwMode="auto" r:id="rId4">
            <p14:nvContentPartPr>
              <p14:cNvPr id="59" name="Freihand 58">
                <a:extLst>
                  <a:ext uri="{FF2B5EF4-FFF2-40B4-BE49-F238E27FC236}">
                    <a16:creationId xmlns:a16="http://schemas.microsoft.com/office/drawing/2014/main" id="{965BD129-366F-4AE1-95E0-9CAEA506F556}"/>
                  </a:ext>
                </a:extLst>
              </p14:cNvPr>
              <p14:cNvContentPartPr/>
              <p14:nvPr/>
            </p14:nvContentPartPr>
            <p14:xfrm>
              <a:off x="721480" y="1550959"/>
              <a:ext cx="62640" cy="84600"/>
            </p14:xfrm>
          </p:contentPart>
        </mc:Choice>
        <mc:Fallback xmlns="">
          <p:pic>
            <p:nvPicPr>
              <p:cNvPr id="59" name="Freihand 58">
                <a:extLst>
                  <a:ext uri="{FF2B5EF4-FFF2-40B4-BE49-F238E27FC236}">
                    <a16:creationId xmlns:a16="http://schemas.microsoft.com/office/drawing/2014/main" id="{965BD129-366F-4AE1-95E0-9CAEA506F556}"/>
                  </a:ext>
                </a:extLst>
              </p:cNvPr>
              <p:cNvPicPr/>
              <p:nvPr/>
            </p:nvPicPr>
            <p:blipFill>
              <a:blip r:embed="rId5"/>
              <a:stretch>
                <a:fillRect/>
              </a:stretch>
            </p:blipFill>
            <p:spPr>
              <a:xfrm>
                <a:off x="712840" y="1541959"/>
                <a:ext cx="80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0" name="Freihand 59">
                <a:extLst>
                  <a:ext uri="{FF2B5EF4-FFF2-40B4-BE49-F238E27FC236}">
                    <a16:creationId xmlns:a16="http://schemas.microsoft.com/office/drawing/2014/main" id="{9867527E-96D2-4A78-B783-0430ED86F64B}"/>
                  </a:ext>
                </a:extLst>
              </p14:cNvPr>
              <p14:cNvContentPartPr/>
              <p14:nvPr/>
            </p14:nvContentPartPr>
            <p14:xfrm>
              <a:off x="711760" y="1580479"/>
              <a:ext cx="64440" cy="6480"/>
            </p14:xfrm>
          </p:contentPart>
        </mc:Choice>
        <mc:Fallback xmlns="">
          <p:pic>
            <p:nvPicPr>
              <p:cNvPr id="60" name="Freihand 59">
                <a:extLst>
                  <a:ext uri="{FF2B5EF4-FFF2-40B4-BE49-F238E27FC236}">
                    <a16:creationId xmlns:a16="http://schemas.microsoft.com/office/drawing/2014/main" id="{9867527E-96D2-4A78-B783-0430ED86F64B}"/>
                  </a:ext>
                </a:extLst>
              </p:cNvPr>
              <p:cNvPicPr/>
              <p:nvPr/>
            </p:nvPicPr>
            <p:blipFill>
              <a:blip r:embed="rId7"/>
              <a:stretch>
                <a:fillRect/>
              </a:stretch>
            </p:blipFill>
            <p:spPr>
              <a:xfrm>
                <a:off x="702760" y="1571839"/>
                <a:ext cx="82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Freihand 60">
                <a:extLst>
                  <a:ext uri="{FF2B5EF4-FFF2-40B4-BE49-F238E27FC236}">
                    <a16:creationId xmlns:a16="http://schemas.microsoft.com/office/drawing/2014/main" id="{1C6D81B3-203C-4D74-9EDF-F656D143F145}"/>
                  </a:ext>
                </a:extLst>
              </p14:cNvPr>
              <p14:cNvContentPartPr/>
              <p14:nvPr/>
            </p14:nvContentPartPr>
            <p14:xfrm>
              <a:off x="814360" y="1634479"/>
              <a:ext cx="1440" cy="1440"/>
            </p14:xfrm>
          </p:contentPart>
        </mc:Choice>
        <mc:Fallback xmlns="">
          <p:pic>
            <p:nvPicPr>
              <p:cNvPr id="61" name="Freihand 60">
                <a:extLst>
                  <a:ext uri="{FF2B5EF4-FFF2-40B4-BE49-F238E27FC236}">
                    <a16:creationId xmlns:a16="http://schemas.microsoft.com/office/drawing/2014/main" id="{1C6D81B3-203C-4D74-9EDF-F656D143F145}"/>
                  </a:ext>
                </a:extLst>
              </p:cNvPr>
              <p:cNvPicPr/>
              <p:nvPr/>
            </p:nvPicPr>
            <p:blipFill>
              <a:blip r:embed="rId9"/>
              <a:stretch>
                <a:fillRect/>
              </a:stretch>
            </p:blipFill>
            <p:spPr>
              <a:xfrm>
                <a:off x="805720" y="1625839"/>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2" name="Freihand 61">
                <a:extLst>
                  <a:ext uri="{FF2B5EF4-FFF2-40B4-BE49-F238E27FC236}">
                    <a16:creationId xmlns:a16="http://schemas.microsoft.com/office/drawing/2014/main" id="{4D2DD068-95DA-4BD5-9BAF-3805A9606794}"/>
                  </a:ext>
                </a:extLst>
              </p14:cNvPr>
              <p14:cNvContentPartPr/>
              <p14:nvPr/>
            </p14:nvContentPartPr>
            <p14:xfrm>
              <a:off x="864040" y="1547719"/>
              <a:ext cx="77400" cy="92520"/>
            </p14:xfrm>
          </p:contentPart>
        </mc:Choice>
        <mc:Fallback xmlns="">
          <p:pic>
            <p:nvPicPr>
              <p:cNvPr id="62" name="Freihand 61">
                <a:extLst>
                  <a:ext uri="{FF2B5EF4-FFF2-40B4-BE49-F238E27FC236}">
                    <a16:creationId xmlns:a16="http://schemas.microsoft.com/office/drawing/2014/main" id="{4D2DD068-95DA-4BD5-9BAF-3805A9606794}"/>
                  </a:ext>
                </a:extLst>
              </p:cNvPr>
              <p:cNvPicPr/>
              <p:nvPr/>
            </p:nvPicPr>
            <p:blipFill>
              <a:blip r:embed="rId11"/>
              <a:stretch>
                <a:fillRect/>
              </a:stretch>
            </p:blipFill>
            <p:spPr>
              <a:xfrm>
                <a:off x="855040" y="1539079"/>
                <a:ext cx="95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3" name="Freihand 62">
                <a:extLst>
                  <a:ext uri="{FF2B5EF4-FFF2-40B4-BE49-F238E27FC236}">
                    <a16:creationId xmlns:a16="http://schemas.microsoft.com/office/drawing/2014/main" id="{F47BA78F-332F-43B3-B608-12CB56F0DECC}"/>
                  </a:ext>
                </a:extLst>
              </p14:cNvPr>
              <p14:cNvContentPartPr/>
              <p14:nvPr/>
            </p14:nvContentPartPr>
            <p14:xfrm>
              <a:off x="871240" y="1560679"/>
              <a:ext cx="5400" cy="67680"/>
            </p14:xfrm>
          </p:contentPart>
        </mc:Choice>
        <mc:Fallback xmlns="">
          <p:pic>
            <p:nvPicPr>
              <p:cNvPr id="63" name="Freihand 62">
                <a:extLst>
                  <a:ext uri="{FF2B5EF4-FFF2-40B4-BE49-F238E27FC236}">
                    <a16:creationId xmlns:a16="http://schemas.microsoft.com/office/drawing/2014/main" id="{F47BA78F-332F-43B3-B608-12CB56F0DECC}"/>
                  </a:ext>
                </a:extLst>
              </p:cNvPr>
              <p:cNvPicPr/>
              <p:nvPr/>
            </p:nvPicPr>
            <p:blipFill>
              <a:blip r:embed="rId13"/>
              <a:stretch>
                <a:fillRect/>
              </a:stretch>
            </p:blipFill>
            <p:spPr>
              <a:xfrm>
                <a:off x="862600" y="1552039"/>
                <a:ext cx="23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4" name="Freihand 63">
                <a:extLst>
                  <a:ext uri="{FF2B5EF4-FFF2-40B4-BE49-F238E27FC236}">
                    <a16:creationId xmlns:a16="http://schemas.microsoft.com/office/drawing/2014/main" id="{333CCB21-41F6-4A53-9749-4C476FFE11AE}"/>
                  </a:ext>
                </a:extLst>
              </p14:cNvPr>
              <p14:cNvContentPartPr/>
              <p14:nvPr/>
            </p14:nvContentPartPr>
            <p14:xfrm>
              <a:off x="956200" y="1640239"/>
              <a:ext cx="2520" cy="7200"/>
            </p14:xfrm>
          </p:contentPart>
        </mc:Choice>
        <mc:Fallback xmlns="">
          <p:pic>
            <p:nvPicPr>
              <p:cNvPr id="64" name="Freihand 63">
                <a:extLst>
                  <a:ext uri="{FF2B5EF4-FFF2-40B4-BE49-F238E27FC236}">
                    <a16:creationId xmlns:a16="http://schemas.microsoft.com/office/drawing/2014/main" id="{333CCB21-41F6-4A53-9749-4C476FFE11AE}"/>
                  </a:ext>
                </a:extLst>
              </p:cNvPr>
              <p:cNvPicPr/>
              <p:nvPr/>
            </p:nvPicPr>
            <p:blipFill>
              <a:blip r:embed="rId15"/>
              <a:stretch>
                <a:fillRect/>
              </a:stretch>
            </p:blipFill>
            <p:spPr>
              <a:xfrm>
                <a:off x="947200" y="1631599"/>
                <a:ext cx="20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5" name="Freihand 64">
                <a:extLst>
                  <a:ext uri="{FF2B5EF4-FFF2-40B4-BE49-F238E27FC236}">
                    <a16:creationId xmlns:a16="http://schemas.microsoft.com/office/drawing/2014/main" id="{E7D24B33-CE12-4DEB-AD66-F41EE565860E}"/>
                  </a:ext>
                </a:extLst>
              </p14:cNvPr>
              <p14:cNvContentPartPr/>
              <p14:nvPr/>
            </p14:nvContentPartPr>
            <p14:xfrm>
              <a:off x="1137640" y="1539439"/>
              <a:ext cx="5040" cy="104760"/>
            </p14:xfrm>
          </p:contentPart>
        </mc:Choice>
        <mc:Fallback xmlns="">
          <p:pic>
            <p:nvPicPr>
              <p:cNvPr id="65" name="Freihand 64">
                <a:extLst>
                  <a:ext uri="{FF2B5EF4-FFF2-40B4-BE49-F238E27FC236}">
                    <a16:creationId xmlns:a16="http://schemas.microsoft.com/office/drawing/2014/main" id="{E7D24B33-CE12-4DEB-AD66-F41EE565860E}"/>
                  </a:ext>
                </a:extLst>
              </p:cNvPr>
              <p:cNvPicPr/>
              <p:nvPr/>
            </p:nvPicPr>
            <p:blipFill>
              <a:blip r:embed="rId17"/>
              <a:stretch>
                <a:fillRect/>
              </a:stretch>
            </p:blipFill>
            <p:spPr>
              <a:xfrm>
                <a:off x="1129000" y="1530439"/>
                <a:ext cx="22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6" name="Freihand 65">
                <a:extLst>
                  <a:ext uri="{FF2B5EF4-FFF2-40B4-BE49-F238E27FC236}">
                    <a16:creationId xmlns:a16="http://schemas.microsoft.com/office/drawing/2014/main" id="{0779C9AD-7449-46DB-B187-20061AF6EF52}"/>
                  </a:ext>
                </a:extLst>
              </p14:cNvPr>
              <p14:cNvContentPartPr/>
              <p14:nvPr/>
            </p14:nvContentPartPr>
            <p14:xfrm>
              <a:off x="1137640" y="1552039"/>
              <a:ext cx="71280" cy="81720"/>
            </p14:xfrm>
          </p:contentPart>
        </mc:Choice>
        <mc:Fallback xmlns="">
          <p:pic>
            <p:nvPicPr>
              <p:cNvPr id="66" name="Freihand 65">
                <a:extLst>
                  <a:ext uri="{FF2B5EF4-FFF2-40B4-BE49-F238E27FC236}">
                    <a16:creationId xmlns:a16="http://schemas.microsoft.com/office/drawing/2014/main" id="{0779C9AD-7449-46DB-B187-20061AF6EF52}"/>
                  </a:ext>
                </a:extLst>
              </p:cNvPr>
              <p:cNvPicPr/>
              <p:nvPr/>
            </p:nvPicPr>
            <p:blipFill>
              <a:blip r:embed="rId19"/>
              <a:stretch>
                <a:fillRect/>
              </a:stretch>
            </p:blipFill>
            <p:spPr>
              <a:xfrm>
                <a:off x="1129000" y="1543399"/>
                <a:ext cx="88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7" name="Freihand 66">
                <a:extLst>
                  <a:ext uri="{FF2B5EF4-FFF2-40B4-BE49-F238E27FC236}">
                    <a16:creationId xmlns:a16="http://schemas.microsoft.com/office/drawing/2014/main" id="{2FFF04B9-78E6-4145-9719-F6D422322035}"/>
                  </a:ext>
                </a:extLst>
              </p14:cNvPr>
              <p14:cNvContentPartPr/>
              <p14:nvPr/>
            </p14:nvContentPartPr>
            <p14:xfrm>
              <a:off x="1235560" y="1555639"/>
              <a:ext cx="4320" cy="81360"/>
            </p14:xfrm>
          </p:contentPart>
        </mc:Choice>
        <mc:Fallback xmlns="">
          <p:pic>
            <p:nvPicPr>
              <p:cNvPr id="67" name="Freihand 66">
                <a:extLst>
                  <a:ext uri="{FF2B5EF4-FFF2-40B4-BE49-F238E27FC236}">
                    <a16:creationId xmlns:a16="http://schemas.microsoft.com/office/drawing/2014/main" id="{2FFF04B9-78E6-4145-9719-F6D422322035}"/>
                  </a:ext>
                </a:extLst>
              </p:cNvPr>
              <p:cNvPicPr/>
              <p:nvPr/>
            </p:nvPicPr>
            <p:blipFill>
              <a:blip r:embed="rId21"/>
              <a:stretch>
                <a:fillRect/>
              </a:stretch>
            </p:blipFill>
            <p:spPr>
              <a:xfrm>
                <a:off x="1226920" y="1546999"/>
                <a:ext cx="21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8" name="Freihand 67">
                <a:extLst>
                  <a:ext uri="{FF2B5EF4-FFF2-40B4-BE49-F238E27FC236}">
                    <a16:creationId xmlns:a16="http://schemas.microsoft.com/office/drawing/2014/main" id="{DDFEE6B7-4DE7-4B03-8B84-7B600DD80C9C}"/>
                  </a:ext>
                </a:extLst>
              </p14:cNvPr>
              <p14:cNvContentPartPr/>
              <p14:nvPr/>
            </p14:nvContentPartPr>
            <p14:xfrm>
              <a:off x="1264360" y="1587319"/>
              <a:ext cx="72360" cy="54360"/>
            </p14:xfrm>
          </p:contentPart>
        </mc:Choice>
        <mc:Fallback xmlns="">
          <p:pic>
            <p:nvPicPr>
              <p:cNvPr id="68" name="Freihand 67">
                <a:extLst>
                  <a:ext uri="{FF2B5EF4-FFF2-40B4-BE49-F238E27FC236}">
                    <a16:creationId xmlns:a16="http://schemas.microsoft.com/office/drawing/2014/main" id="{DDFEE6B7-4DE7-4B03-8B84-7B600DD80C9C}"/>
                  </a:ext>
                </a:extLst>
              </p:cNvPr>
              <p:cNvPicPr/>
              <p:nvPr/>
            </p:nvPicPr>
            <p:blipFill>
              <a:blip r:embed="rId23"/>
              <a:stretch>
                <a:fillRect/>
              </a:stretch>
            </p:blipFill>
            <p:spPr>
              <a:xfrm>
                <a:off x="1255360" y="1578319"/>
                <a:ext cx="90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Freihand 68">
                <a:extLst>
                  <a:ext uri="{FF2B5EF4-FFF2-40B4-BE49-F238E27FC236}">
                    <a16:creationId xmlns:a16="http://schemas.microsoft.com/office/drawing/2014/main" id="{D0699C24-B258-4AFD-A5D9-05E26B48B2DA}"/>
                  </a:ext>
                </a:extLst>
              </p14:cNvPr>
              <p14:cNvContentPartPr/>
              <p14:nvPr/>
            </p14:nvContentPartPr>
            <p14:xfrm>
              <a:off x="1339960" y="1573279"/>
              <a:ext cx="52920" cy="68400"/>
            </p14:xfrm>
          </p:contentPart>
        </mc:Choice>
        <mc:Fallback xmlns="">
          <p:pic>
            <p:nvPicPr>
              <p:cNvPr id="69" name="Freihand 68">
                <a:extLst>
                  <a:ext uri="{FF2B5EF4-FFF2-40B4-BE49-F238E27FC236}">
                    <a16:creationId xmlns:a16="http://schemas.microsoft.com/office/drawing/2014/main" id="{D0699C24-B258-4AFD-A5D9-05E26B48B2DA}"/>
                  </a:ext>
                </a:extLst>
              </p:cNvPr>
              <p:cNvPicPr/>
              <p:nvPr/>
            </p:nvPicPr>
            <p:blipFill>
              <a:blip r:embed="rId25"/>
              <a:stretch>
                <a:fillRect/>
              </a:stretch>
            </p:blipFill>
            <p:spPr>
              <a:xfrm>
                <a:off x="1330960" y="1564279"/>
                <a:ext cx="70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Freihand 69">
                <a:extLst>
                  <a:ext uri="{FF2B5EF4-FFF2-40B4-BE49-F238E27FC236}">
                    <a16:creationId xmlns:a16="http://schemas.microsoft.com/office/drawing/2014/main" id="{DD43FD9D-A323-489B-B596-7DE72C351E61}"/>
                  </a:ext>
                </a:extLst>
              </p14:cNvPr>
              <p14:cNvContentPartPr/>
              <p14:nvPr/>
            </p14:nvContentPartPr>
            <p14:xfrm>
              <a:off x="1410520" y="1571839"/>
              <a:ext cx="54000" cy="60480"/>
            </p14:xfrm>
          </p:contentPart>
        </mc:Choice>
        <mc:Fallback xmlns="">
          <p:pic>
            <p:nvPicPr>
              <p:cNvPr id="70" name="Freihand 69">
                <a:extLst>
                  <a:ext uri="{FF2B5EF4-FFF2-40B4-BE49-F238E27FC236}">
                    <a16:creationId xmlns:a16="http://schemas.microsoft.com/office/drawing/2014/main" id="{DD43FD9D-A323-489B-B596-7DE72C351E61}"/>
                  </a:ext>
                </a:extLst>
              </p:cNvPr>
              <p:cNvPicPr/>
              <p:nvPr/>
            </p:nvPicPr>
            <p:blipFill>
              <a:blip r:embed="rId27"/>
              <a:stretch>
                <a:fillRect/>
              </a:stretch>
            </p:blipFill>
            <p:spPr>
              <a:xfrm>
                <a:off x="1401880" y="1563199"/>
                <a:ext cx="71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1" name="Freihand 70">
                <a:extLst>
                  <a:ext uri="{FF2B5EF4-FFF2-40B4-BE49-F238E27FC236}">
                    <a16:creationId xmlns:a16="http://schemas.microsoft.com/office/drawing/2014/main" id="{AC1D6CA7-CA50-4AF2-9B94-15086B3EBDF2}"/>
                  </a:ext>
                </a:extLst>
              </p14:cNvPr>
              <p14:cNvContentPartPr/>
              <p14:nvPr/>
            </p14:nvContentPartPr>
            <p14:xfrm>
              <a:off x="1478560" y="1553119"/>
              <a:ext cx="148680" cy="79200"/>
            </p14:xfrm>
          </p:contentPart>
        </mc:Choice>
        <mc:Fallback xmlns="">
          <p:pic>
            <p:nvPicPr>
              <p:cNvPr id="71" name="Freihand 70">
                <a:extLst>
                  <a:ext uri="{FF2B5EF4-FFF2-40B4-BE49-F238E27FC236}">
                    <a16:creationId xmlns:a16="http://schemas.microsoft.com/office/drawing/2014/main" id="{AC1D6CA7-CA50-4AF2-9B94-15086B3EBDF2}"/>
                  </a:ext>
                </a:extLst>
              </p:cNvPr>
              <p:cNvPicPr/>
              <p:nvPr/>
            </p:nvPicPr>
            <p:blipFill>
              <a:blip r:embed="rId29"/>
              <a:stretch>
                <a:fillRect/>
              </a:stretch>
            </p:blipFill>
            <p:spPr>
              <a:xfrm>
                <a:off x="1469560" y="1544479"/>
                <a:ext cx="166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2" name="Freihand 71">
                <a:extLst>
                  <a:ext uri="{FF2B5EF4-FFF2-40B4-BE49-F238E27FC236}">
                    <a16:creationId xmlns:a16="http://schemas.microsoft.com/office/drawing/2014/main" id="{9D09AF2E-0256-431D-BD92-4D5A9A2234B0}"/>
                  </a:ext>
                </a:extLst>
              </p14:cNvPr>
              <p14:cNvContentPartPr/>
              <p14:nvPr/>
            </p14:nvContentPartPr>
            <p14:xfrm>
              <a:off x="1642360" y="1558879"/>
              <a:ext cx="95040" cy="66240"/>
            </p14:xfrm>
          </p:contentPart>
        </mc:Choice>
        <mc:Fallback xmlns="">
          <p:pic>
            <p:nvPicPr>
              <p:cNvPr id="72" name="Freihand 71">
                <a:extLst>
                  <a:ext uri="{FF2B5EF4-FFF2-40B4-BE49-F238E27FC236}">
                    <a16:creationId xmlns:a16="http://schemas.microsoft.com/office/drawing/2014/main" id="{9D09AF2E-0256-431D-BD92-4D5A9A2234B0}"/>
                  </a:ext>
                </a:extLst>
              </p:cNvPr>
              <p:cNvPicPr/>
              <p:nvPr/>
            </p:nvPicPr>
            <p:blipFill>
              <a:blip r:embed="rId31"/>
              <a:stretch>
                <a:fillRect/>
              </a:stretch>
            </p:blipFill>
            <p:spPr>
              <a:xfrm>
                <a:off x="1633360" y="1550239"/>
                <a:ext cx="112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3" name="Freihand 72">
                <a:extLst>
                  <a:ext uri="{FF2B5EF4-FFF2-40B4-BE49-F238E27FC236}">
                    <a16:creationId xmlns:a16="http://schemas.microsoft.com/office/drawing/2014/main" id="{AFF6365C-2008-4821-B468-954E8A322C04}"/>
                  </a:ext>
                </a:extLst>
              </p14:cNvPr>
              <p14:cNvContentPartPr/>
              <p14:nvPr/>
            </p14:nvContentPartPr>
            <p14:xfrm>
              <a:off x="1738120" y="1546639"/>
              <a:ext cx="21600" cy="75240"/>
            </p14:xfrm>
          </p:contentPart>
        </mc:Choice>
        <mc:Fallback xmlns="">
          <p:pic>
            <p:nvPicPr>
              <p:cNvPr id="73" name="Freihand 72">
                <a:extLst>
                  <a:ext uri="{FF2B5EF4-FFF2-40B4-BE49-F238E27FC236}">
                    <a16:creationId xmlns:a16="http://schemas.microsoft.com/office/drawing/2014/main" id="{AFF6365C-2008-4821-B468-954E8A322C04}"/>
                  </a:ext>
                </a:extLst>
              </p:cNvPr>
              <p:cNvPicPr/>
              <p:nvPr/>
            </p:nvPicPr>
            <p:blipFill>
              <a:blip r:embed="rId33"/>
              <a:stretch>
                <a:fillRect/>
              </a:stretch>
            </p:blipFill>
            <p:spPr>
              <a:xfrm>
                <a:off x="1729480" y="1537999"/>
                <a:ext cx="39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4" name="Freihand 73">
                <a:extLst>
                  <a:ext uri="{FF2B5EF4-FFF2-40B4-BE49-F238E27FC236}">
                    <a16:creationId xmlns:a16="http://schemas.microsoft.com/office/drawing/2014/main" id="{0E7412DE-B4DA-4B27-9125-E1CD21E09406}"/>
                  </a:ext>
                </a:extLst>
              </p14:cNvPr>
              <p14:cNvContentPartPr/>
              <p14:nvPr/>
            </p14:nvContentPartPr>
            <p14:xfrm>
              <a:off x="1795360" y="1511719"/>
              <a:ext cx="76680" cy="96480"/>
            </p14:xfrm>
          </p:contentPart>
        </mc:Choice>
        <mc:Fallback xmlns="">
          <p:pic>
            <p:nvPicPr>
              <p:cNvPr id="74" name="Freihand 73">
                <a:extLst>
                  <a:ext uri="{FF2B5EF4-FFF2-40B4-BE49-F238E27FC236}">
                    <a16:creationId xmlns:a16="http://schemas.microsoft.com/office/drawing/2014/main" id="{0E7412DE-B4DA-4B27-9125-E1CD21E09406}"/>
                  </a:ext>
                </a:extLst>
              </p:cNvPr>
              <p:cNvPicPr/>
              <p:nvPr/>
            </p:nvPicPr>
            <p:blipFill>
              <a:blip r:embed="rId35"/>
              <a:stretch>
                <a:fillRect/>
              </a:stretch>
            </p:blipFill>
            <p:spPr>
              <a:xfrm>
                <a:off x="1786720" y="1502719"/>
                <a:ext cx="94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5" name="Freihand 74">
                <a:extLst>
                  <a:ext uri="{FF2B5EF4-FFF2-40B4-BE49-F238E27FC236}">
                    <a16:creationId xmlns:a16="http://schemas.microsoft.com/office/drawing/2014/main" id="{08739349-7DB5-44FC-B498-5057B360E750}"/>
                  </a:ext>
                </a:extLst>
              </p14:cNvPr>
              <p14:cNvContentPartPr/>
              <p14:nvPr/>
            </p14:nvContentPartPr>
            <p14:xfrm>
              <a:off x="1873840" y="1531879"/>
              <a:ext cx="123120" cy="67680"/>
            </p14:xfrm>
          </p:contentPart>
        </mc:Choice>
        <mc:Fallback xmlns="">
          <p:pic>
            <p:nvPicPr>
              <p:cNvPr id="75" name="Freihand 74">
                <a:extLst>
                  <a:ext uri="{FF2B5EF4-FFF2-40B4-BE49-F238E27FC236}">
                    <a16:creationId xmlns:a16="http://schemas.microsoft.com/office/drawing/2014/main" id="{08739349-7DB5-44FC-B498-5057B360E750}"/>
                  </a:ext>
                </a:extLst>
              </p:cNvPr>
              <p:cNvPicPr/>
              <p:nvPr/>
            </p:nvPicPr>
            <p:blipFill>
              <a:blip r:embed="rId37"/>
              <a:stretch>
                <a:fillRect/>
              </a:stretch>
            </p:blipFill>
            <p:spPr>
              <a:xfrm>
                <a:off x="1864840" y="1522879"/>
                <a:ext cx="140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6" name="Freihand 75">
                <a:extLst>
                  <a:ext uri="{FF2B5EF4-FFF2-40B4-BE49-F238E27FC236}">
                    <a16:creationId xmlns:a16="http://schemas.microsoft.com/office/drawing/2014/main" id="{630184AA-BACD-4E36-B3C7-873CD54ADC94}"/>
                  </a:ext>
                </a:extLst>
              </p14:cNvPr>
              <p14:cNvContentPartPr/>
              <p14:nvPr/>
            </p14:nvContentPartPr>
            <p14:xfrm>
              <a:off x="1961680" y="1495519"/>
              <a:ext cx="9720" cy="6480"/>
            </p14:xfrm>
          </p:contentPart>
        </mc:Choice>
        <mc:Fallback xmlns="">
          <p:pic>
            <p:nvPicPr>
              <p:cNvPr id="76" name="Freihand 75">
                <a:extLst>
                  <a:ext uri="{FF2B5EF4-FFF2-40B4-BE49-F238E27FC236}">
                    <a16:creationId xmlns:a16="http://schemas.microsoft.com/office/drawing/2014/main" id="{630184AA-BACD-4E36-B3C7-873CD54ADC94}"/>
                  </a:ext>
                </a:extLst>
              </p:cNvPr>
              <p:cNvPicPr/>
              <p:nvPr/>
            </p:nvPicPr>
            <p:blipFill>
              <a:blip r:embed="rId39"/>
              <a:stretch>
                <a:fillRect/>
              </a:stretch>
            </p:blipFill>
            <p:spPr>
              <a:xfrm>
                <a:off x="1953040" y="1486879"/>
                <a:ext cx="2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7" name="Freihand 76">
                <a:extLst>
                  <a:ext uri="{FF2B5EF4-FFF2-40B4-BE49-F238E27FC236}">
                    <a16:creationId xmlns:a16="http://schemas.microsoft.com/office/drawing/2014/main" id="{9AE8B855-F38E-4811-8D79-A743F34380E9}"/>
                  </a:ext>
                </a:extLst>
              </p14:cNvPr>
              <p14:cNvContentPartPr/>
              <p14:nvPr/>
            </p14:nvContentPartPr>
            <p14:xfrm>
              <a:off x="2004160" y="1476799"/>
              <a:ext cx="36720" cy="111960"/>
            </p14:xfrm>
          </p:contentPart>
        </mc:Choice>
        <mc:Fallback xmlns="">
          <p:pic>
            <p:nvPicPr>
              <p:cNvPr id="77" name="Freihand 76">
                <a:extLst>
                  <a:ext uri="{FF2B5EF4-FFF2-40B4-BE49-F238E27FC236}">
                    <a16:creationId xmlns:a16="http://schemas.microsoft.com/office/drawing/2014/main" id="{9AE8B855-F38E-4811-8D79-A743F34380E9}"/>
                  </a:ext>
                </a:extLst>
              </p:cNvPr>
              <p:cNvPicPr/>
              <p:nvPr/>
            </p:nvPicPr>
            <p:blipFill>
              <a:blip r:embed="rId41"/>
              <a:stretch>
                <a:fillRect/>
              </a:stretch>
            </p:blipFill>
            <p:spPr>
              <a:xfrm>
                <a:off x="1995160" y="1467799"/>
                <a:ext cx="54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1" name="Freihand 80">
                <a:extLst>
                  <a:ext uri="{FF2B5EF4-FFF2-40B4-BE49-F238E27FC236}">
                    <a16:creationId xmlns:a16="http://schemas.microsoft.com/office/drawing/2014/main" id="{FC094619-CC37-4B72-AA67-1E78B7F4B36E}"/>
                  </a:ext>
                </a:extLst>
              </p14:cNvPr>
              <p14:cNvContentPartPr/>
              <p14:nvPr/>
            </p14:nvContentPartPr>
            <p14:xfrm>
              <a:off x="2073280" y="1513879"/>
              <a:ext cx="148320" cy="74160"/>
            </p14:xfrm>
          </p:contentPart>
        </mc:Choice>
        <mc:Fallback xmlns="">
          <p:pic>
            <p:nvPicPr>
              <p:cNvPr id="81" name="Freihand 80">
                <a:extLst>
                  <a:ext uri="{FF2B5EF4-FFF2-40B4-BE49-F238E27FC236}">
                    <a16:creationId xmlns:a16="http://schemas.microsoft.com/office/drawing/2014/main" id="{FC094619-CC37-4B72-AA67-1E78B7F4B36E}"/>
                  </a:ext>
                </a:extLst>
              </p:cNvPr>
              <p:cNvPicPr/>
              <p:nvPr/>
            </p:nvPicPr>
            <p:blipFill>
              <a:blip r:embed="rId43"/>
              <a:stretch>
                <a:fillRect/>
              </a:stretch>
            </p:blipFill>
            <p:spPr>
              <a:xfrm>
                <a:off x="2064280" y="1504879"/>
                <a:ext cx="165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 name="Freihand 81">
                <a:extLst>
                  <a:ext uri="{FF2B5EF4-FFF2-40B4-BE49-F238E27FC236}">
                    <a16:creationId xmlns:a16="http://schemas.microsoft.com/office/drawing/2014/main" id="{38F3302A-D704-4237-8C12-3B4ECE63F17E}"/>
                  </a:ext>
                </a:extLst>
              </p14:cNvPr>
              <p14:cNvContentPartPr/>
              <p14:nvPr/>
            </p14:nvContentPartPr>
            <p14:xfrm>
              <a:off x="2267680" y="1581919"/>
              <a:ext cx="6120" cy="43200"/>
            </p14:xfrm>
          </p:contentPart>
        </mc:Choice>
        <mc:Fallback xmlns="">
          <p:pic>
            <p:nvPicPr>
              <p:cNvPr id="82" name="Freihand 81">
                <a:extLst>
                  <a:ext uri="{FF2B5EF4-FFF2-40B4-BE49-F238E27FC236}">
                    <a16:creationId xmlns:a16="http://schemas.microsoft.com/office/drawing/2014/main" id="{38F3302A-D704-4237-8C12-3B4ECE63F17E}"/>
                  </a:ext>
                </a:extLst>
              </p:cNvPr>
              <p:cNvPicPr/>
              <p:nvPr/>
            </p:nvPicPr>
            <p:blipFill>
              <a:blip r:embed="rId45"/>
              <a:stretch>
                <a:fillRect/>
              </a:stretch>
            </p:blipFill>
            <p:spPr>
              <a:xfrm>
                <a:off x="2258680" y="1573279"/>
                <a:ext cx="23760" cy="60840"/>
              </a:xfrm>
              <a:prstGeom prst="rect">
                <a:avLst/>
              </a:prstGeom>
            </p:spPr>
          </p:pic>
        </mc:Fallback>
      </mc:AlternateContent>
      <p:grpSp>
        <p:nvGrpSpPr>
          <p:cNvPr id="126" name="Gruppieren 125">
            <a:extLst>
              <a:ext uri="{FF2B5EF4-FFF2-40B4-BE49-F238E27FC236}">
                <a16:creationId xmlns:a16="http://schemas.microsoft.com/office/drawing/2014/main" id="{9C988482-BCE7-4853-B8B1-4DF259DBB1DA}"/>
              </a:ext>
            </a:extLst>
          </p:cNvPr>
          <p:cNvGrpSpPr/>
          <p:nvPr/>
        </p:nvGrpSpPr>
        <p:grpSpPr>
          <a:xfrm>
            <a:off x="669640" y="1724479"/>
            <a:ext cx="1613160" cy="412200"/>
            <a:chOff x="669640" y="1724479"/>
            <a:chExt cx="1613160" cy="412200"/>
          </a:xfrm>
        </p:grpSpPr>
        <mc:AlternateContent xmlns:mc="http://schemas.openxmlformats.org/markup-compatibility/2006" xmlns:p14="http://schemas.microsoft.com/office/powerpoint/2010/main">
          <mc:Choice Requires="p14">
            <p:contentPart p14:bwMode="auto" r:id="rId46">
              <p14:nvContentPartPr>
                <p14:cNvPr id="83" name="Freihand 82">
                  <a:extLst>
                    <a:ext uri="{FF2B5EF4-FFF2-40B4-BE49-F238E27FC236}">
                      <a16:creationId xmlns:a16="http://schemas.microsoft.com/office/drawing/2014/main" id="{8A17B986-B607-478A-BBDA-E8EFC72F5DCE}"/>
                    </a:ext>
                  </a:extLst>
                </p14:cNvPr>
                <p14:cNvContentPartPr/>
                <p14:nvPr/>
              </p14:nvContentPartPr>
              <p14:xfrm>
                <a:off x="743440" y="1791439"/>
                <a:ext cx="9720" cy="69480"/>
              </p14:xfrm>
            </p:contentPart>
          </mc:Choice>
          <mc:Fallback xmlns="">
            <p:pic>
              <p:nvPicPr>
                <p:cNvPr id="83" name="Freihand 82">
                  <a:extLst>
                    <a:ext uri="{FF2B5EF4-FFF2-40B4-BE49-F238E27FC236}">
                      <a16:creationId xmlns:a16="http://schemas.microsoft.com/office/drawing/2014/main" id="{8A17B986-B607-478A-BBDA-E8EFC72F5DCE}"/>
                    </a:ext>
                  </a:extLst>
                </p:cNvPr>
                <p:cNvPicPr/>
                <p:nvPr/>
              </p:nvPicPr>
              <p:blipFill>
                <a:blip r:embed="rId47"/>
                <a:stretch>
                  <a:fillRect/>
                </a:stretch>
              </p:blipFill>
              <p:spPr>
                <a:xfrm>
                  <a:off x="734800" y="1782439"/>
                  <a:ext cx="27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4" name="Freihand 83">
                  <a:extLst>
                    <a:ext uri="{FF2B5EF4-FFF2-40B4-BE49-F238E27FC236}">
                      <a16:creationId xmlns:a16="http://schemas.microsoft.com/office/drawing/2014/main" id="{6ED2F720-792F-45AA-907E-35EF429C8B25}"/>
                    </a:ext>
                  </a:extLst>
                </p14:cNvPr>
                <p14:cNvContentPartPr/>
                <p14:nvPr/>
              </p14:nvContentPartPr>
              <p14:xfrm>
                <a:off x="669640" y="1747159"/>
                <a:ext cx="154440" cy="4680"/>
              </p14:xfrm>
            </p:contentPart>
          </mc:Choice>
          <mc:Fallback xmlns="">
            <p:pic>
              <p:nvPicPr>
                <p:cNvPr id="84" name="Freihand 83">
                  <a:extLst>
                    <a:ext uri="{FF2B5EF4-FFF2-40B4-BE49-F238E27FC236}">
                      <a16:creationId xmlns:a16="http://schemas.microsoft.com/office/drawing/2014/main" id="{6ED2F720-792F-45AA-907E-35EF429C8B25}"/>
                    </a:ext>
                  </a:extLst>
                </p:cNvPr>
                <p:cNvPicPr/>
                <p:nvPr/>
              </p:nvPicPr>
              <p:blipFill>
                <a:blip r:embed="rId49"/>
                <a:stretch>
                  <a:fillRect/>
                </a:stretch>
              </p:blipFill>
              <p:spPr>
                <a:xfrm>
                  <a:off x="661000" y="1738159"/>
                  <a:ext cx="172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7" name="Freihand 86">
                  <a:extLst>
                    <a:ext uri="{FF2B5EF4-FFF2-40B4-BE49-F238E27FC236}">
                      <a16:creationId xmlns:a16="http://schemas.microsoft.com/office/drawing/2014/main" id="{8BA02977-0DA4-4DDD-AE49-511ABEDBFE32}"/>
                    </a:ext>
                  </a:extLst>
                </p14:cNvPr>
                <p14:cNvContentPartPr/>
                <p14:nvPr/>
              </p14:nvContentPartPr>
              <p14:xfrm>
                <a:off x="791320" y="1798639"/>
                <a:ext cx="75240" cy="63720"/>
              </p14:xfrm>
            </p:contentPart>
          </mc:Choice>
          <mc:Fallback xmlns="">
            <p:pic>
              <p:nvPicPr>
                <p:cNvPr id="87" name="Freihand 86">
                  <a:extLst>
                    <a:ext uri="{FF2B5EF4-FFF2-40B4-BE49-F238E27FC236}">
                      <a16:creationId xmlns:a16="http://schemas.microsoft.com/office/drawing/2014/main" id="{8BA02977-0DA4-4DDD-AE49-511ABEDBFE32}"/>
                    </a:ext>
                  </a:extLst>
                </p:cNvPr>
                <p:cNvPicPr/>
                <p:nvPr/>
              </p:nvPicPr>
              <p:blipFill>
                <a:blip r:embed="rId51"/>
                <a:stretch>
                  <a:fillRect/>
                </a:stretch>
              </p:blipFill>
              <p:spPr>
                <a:xfrm>
                  <a:off x="782320" y="1789999"/>
                  <a:ext cx="92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8" name="Freihand 87">
                  <a:extLst>
                    <a:ext uri="{FF2B5EF4-FFF2-40B4-BE49-F238E27FC236}">
                      <a16:creationId xmlns:a16="http://schemas.microsoft.com/office/drawing/2014/main" id="{4FDE0FCE-F89F-4E90-96D4-5E3986926A6F}"/>
                    </a:ext>
                  </a:extLst>
                </p14:cNvPr>
                <p14:cNvContentPartPr/>
                <p14:nvPr/>
              </p14:nvContentPartPr>
              <p14:xfrm>
                <a:off x="879880" y="1797919"/>
                <a:ext cx="52200" cy="74880"/>
              </p14:xfrm>
            </p:contentPart>
          </mc:Choice>
          <mc:Fallback xmlns="">
            <p:pic>
              <p:nvPicPr>
                <p:cNvPr id="88" name="Freihand 87">
                  <a:extLst>
                    <a:ext uri="{FF2B5EF4-FFF2-40B4-BE49-F238E27FC236}">
                      <a16:creationId xmlns:a16="http://schemas.microsoft.com/office/drawing/2014/main" id="{4FDE0FCE-F89F-4E90-96D4-5E3986926A6F}"/>
                    </a:ext>
                  </a:extLst>
                </p:cNvPr>
                <p:cNvPicPr/>
                <p:nvPr/>
              </p:nvPicPr>
              <p:blipFill>
                <a:blip r:embed="rId53"/>
                <a:stretch>
                  <a:fillRect/>
                </a:stretch>
              </p:blipFill>
              <p:spPr>
                <a:xfrm>
                  <a:off x="870880" y="1789279"/>
                  <a:ext cx="69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9" name="Freihand 88">
                  <a:extLst>
                    <a:ext uri="{FF2B5EF4-FFF2-40B4-BE49-F238E27FC236}">
                      <a16:creationId xmlns:a16="http://schemas.microsoft.com/office/drawing/2014/main" id="{57F5EF0A-9084-42D9-9162-E84D877B828C}"/>
                    </a:ext>
                  </a:extLst>
                </p14:cNvPr>
                <p14:cNvContentPartPr/>
                <p14:nvPr/>
              </p14:nvContentPartPr>
              <p14:xfrm>
                <a:off x="951160" y="1752199"/>
                <a:ext cx="14760" cy="114840"/>
              </p14:xfrm>
            </p:contentPart>
          </mc:Choice>
          <mc:Fallback xmlns="">
            <p:pic>
              <p:nvPicPr>
                <p:cNvPr id="89" name="Freihand 88">
                  <a:extLst>
                    <a:ext uri="{FF2B5EF4-FFF2-40B4-BE49-F238E27FC236}">
                      <a16:creationId xmlns:a16="http://schemas.microsoft.com/office/drawing/2014/main" id="{57F5EF0A-9084-42D9-9162-E84D877B828C}"/>
                    </a:ext>
                  </a:extLst>
                </p:cNvPr>
                <p:cNvPicPr/>
                <p:nvPr/>
              </p:nvPicPr>
              <p:blipFill>
                <a:blip r:embed="rId55"/>
                <a:stretch>
                  <a:fillRect/>
                </a:stretch>
              </p:blipFill>
              <p:spPr>
                <a:xfrm>
                  <a:off x="942160" y="1743559"/>
                  <a:ext cx="32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0" name="Freihand 89">
                  <a:extLst>
                    <a:ext uri="{FF2B5EF4-FFF2-40B4-BE49-F238E27FC236}">
                      <a16:creationId xmlns:a16="http://schemas.microsoft.com/office/drawing/2014/main" id="{99D9A730-4769-4B7E-99FF-591891240F92}"/>
                    </a:ext>
                  </a:extLst>
                </p14:cNvPr>
                <p14:cNvContentPartPr/>
                <p14:nvPr/>
              </p14:nvContentPartPr>
              <p14:xfrm>
                <a:off x="941080" y="1809799"/>
                <a:ext cx="40320" cy="6120"/>
              </p14:xfrm>
            </p:contentPart>
          </mc:Choice>
          <mc:Fallback xmlns="">
            <p:pic>
              <p:nvPicPr>
                <p:cNvPr id="90" name="Freihand 89">
                  <a:extLst>
                    <a:ext uri="{FF2B5EF4-FFF2-40B4-BE49-F238E27FC236}">
                      <a16:creationId xmlns:a16="http://schemas.microsoft.com/office/drawing/2014/main" id="{99D9A730-4769-4B7E-99FF-591891240F92}"/>
                    </a:ext>
                  </a:extLst>
                </p:cNvPr>
                <p:cNvPicPr/>
                <p:nvPr/>
              </p:nvPicPr>
              <p:blipFill>
                <a:blip r:embed="rId57"/>
                <a:stretch>
                  <a:fillRect/>
                </a:stretch>
              </p:blipFill>
              <p:spPr>
                <a:xfrm>
                  <a:off x="932440" y="1801159"/>
                  <a:ext cx="57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1" name="Freihand 90">
                  <a:extLst>
                    <a:ext uri="{FF2B5EF4-FFF2-40B4-BE49-F238E27FC236}">
                      <a16:creationId xmlns:a16="http://schemas.microsoft.com/office/drawing/2014/main" id="{77DF504A-2EB4-4664-9906-2F668D2A2882}"/>
                    </a:ext>
                  </a:extLst>
                </p14:cNvPr>
                <p14:cNvContentPartPr/>
                <p14:nvPr/>
              </p14:nvContentPartPr>
              <p14:xfrm>
                <a:off x="1006960" y="1800439"/>
                <a:ext cx="46080" cy="73080"/>
              </p14:xfrm>
            </p:contentPart>
          </mc:Choice>
          <mc:Fallback xmlns="">
            <p:pic>
              <p:nvPicPr>
                <p:cNvPr id="91" name="Freihand 90">
                  <a:extLst>
                    <a:ext uri="{FF2B5EF4-FFF2-40B4-BE49-F238E27FC236}">
                      <a16:creationId xmlns:a16="http://schemas.microsoft.com/office/drawing/2014/main" id="{77DF504A-2EB4-4664-9906-2F668D2A2882}"/>
                    </a:ext>
                  </a:extLst>
                </p:cNvPr>
                <p:cNvPicPr/>
                <p:nvPr/>
              </p:nvPicPr>
              <p:blipFill>
                <a:blip r:embed="rId59"/>
                <a:stretch>
                  <a:fillRect/>
                </a:stretch>
              </p:blipFill>
              <p:spPr>
                <a:xfrm>
                  <a:off x="998320" y="1791799"/>
                  <a:ext cx="63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2" name="Freihand 91">
                  <a:extLst>
                    <a:ext uri="{FF2B5EF4-FFF2-40B4-BE49-F238E27FC236}">
                      <a16:creationId xmlns:a16="http://schemas.microsoft.com/office/drawing/2014/main" id="{8322AB49-4618-450F-8F2D-A3C5F95A5DAA}"/>
                    </a:ext>
                  </a:extLst>
                </p14:cNvPr>
                <p14:cNvContentPartPr/>
                <p14:nvPr/>
              </p14:nvContentPartPr>
              <p14:xfrm>
                <a:off x="1205320" y="1805479"/>
                <a:ext cx="70920" cy="64080"/>
              </p14:xfrm>
            </p:contentPart>
          </mc:Choice>
          <mc:Fallback xmlns="">
            <p:pic>
              <p:nvPicPr>
                <p:cNvPr id="92" name="Freihand 91">
                  <a:extLst>
                    <a:ext uri="{FF2B5EF4-FFF2-40B4-BE49-F238E27FC236}">
                      <a16:creationId xmlns:a16="http://schemas.microsoft.com/office/drawing/2014/main" id="{8322AB49-4618-450F-8F2D-A3C5F95A5DAA}"/>
                    </a:ext>
                  </a:extLst>
                </p:cNvPr>
                <p:cNvPicPr/>
                <p:nvPr/>
              </p:nvPicPr>
              <p:blipFill>
                <a:blip r:embed="rId61"/>
                <a:stretch>
                  <a:fillRect/>
                </a:stretch>
              </p:blipFill>
              <p:spPr>
                <a:xfrm>
                  <a:off x="1196680" y="1796839"/>
                  <a:ext cx="88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3" name="Freihand 92">
                  <a:extLst>
                    <a:ext uri="{FF2B5EF4-FFF2-40B4-BE49-F238E27FC236}">
                      <a16:creationId xmlns:a16="http://schemas.microsoft.com/office/drawing/2014/main" id="{E1817393-5C67-4ECF-88FA-EDDECFBD234D}"/>
                    </a:ext>
                  </a:extLst>
                </p14:cNvPr>
                <p14:cNvContentPartPr/>
                <p14:nvPr/>
              </p14:nvContentPartPr>
              <p14:xfrm>
                <a:off x="1288480" y="1811239"/>
                <a:ext cx="54720" cy="59760"/>
              </p14:xfrm>
            </p:contentPart>
          </mc:Choice>
          <mc:Fallback xmlns="">
            <p:pic>
              <p:nvPicPr>
                <p:cNvPr id="93" name="Freihand 92">
                  <a:extLst>
                    <a:ext uri="{FF2B5EF4-FFF2-40B4-BE49-F238E27FC236}">
                      <a16:creationId xmlns:a16="http://schemas.microsoft.com/office/drawing/2014/main" id="{E1817393-5C67-4ECF-88FA-EDDECFBD234D}"/>
                    </a:ext>
                  </a:extLst>
                </p:cNvPr>
                <p:cNvPicPr/>
                <p:nvPr/>
              </p:nvPicPr>
              <p:blipFill>
                <a:blip r:embed="rId63"/>
                <a:stretch>
                  <a:fillRect/>
                </a:stretch>
              </p:blipFill>
              <p:spPr>
                <a:xfrm>
                  <a:off x="1279480" y="1802239"/>
                  <a:ext cx="72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4" name="Freihand 93">
                  <a:extLst>
                    <a:ext uri="{FF2B5EF4-FFF2-40B4-BE49-F238E27FC236}">
                      <a16:creationId xmlns:a16="http://schemas.microsoft.com/office/drawing/2014/main" id="{645BE504-9302-43BB-9BE1-FD8721D330AA}"/>
                    </a:ext>
                  </a:extLst>
                </p14:cNvPr>
                <p14:cNvContentPartPr/>
                <p14:nvPr/>
              </p14:nvContentPartPr>
              <p14:xfrm>
                <a:off x="1347880" y="1765519"/>
                <a:ext cx="6840" cy="109080"/>
              </p14:xfrm>
            </p:contentPart>
          </mc:Choice>
          <mc:Fallback xmlns="">
            <p:pic>
              <p:nvPicPr>
                <p:cNvPr id="94" name="Freihand 93">
                  <a:extLst>
                    <a:ext uri="{FF2B5EF4-FFF2-40B4-BE49-F238E27FC236}">
                      <a16:creationId xmlns:a16="http://schemas.microsoft.com/office/drawing/2014/main" id="{645BE504-9302-43BB-9BE1-FD8721D330AA}"/>
                    </a:ext>
                  </a:extLst>
                </p:cNvPr>
                <p:cNvPicPr/>
                <p:nvPr/>
              </p:nvPicPr>
              <p:blipFill>
                <a:blip r:embed="rId65"/>
                <a:stretch>
                  <a:fillRect/>
                </a:stretch>
              </p:blipFill>
              <p:spPr>
                <a:xfrm>
                  <a:off x="1338880" y="1756519"/>
                  <a:ext cx="24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5" name="Freihand 94">
                  <a:extLst>
                    <a:ext uri="{FF2B5EF4-FFF2-40B4-BE49-F238E27FC236}">
                      <a16:creationId xmlns:a16="http://schemas.microsoft.com/office/drawing/2014/main" id="{1EE92DFA-A13D-49C9-A875-71617A79FF72}"/>
                    </a:ext>
                  </a:extLst>
                </p14:cNvPr>
                <p14:cNvContentPartPr/>
                <p14:nvPr/>
              </p14:nvContentPartPr>
              <p14:xfrm>
                <a:off x="1382440" y="1793599"/>
                <a:ext cx="129240" cy="75600"/>
              </p14:xfrm>
            </p:contentPart>
          </mc:Choice>
          <mc:Fallback xmlns="">
            <p:pic>
              <p:nvPicPr>
                <p:cNvPr id="95" name="Freihand 94">
                  <a:extLst>
                    <a:ext uri="{FF2B5EF4-FFF2-40B4-BE49-F238E27FC236}">
                      <a16:creationId xmlns:a16="http://schemas.microsoft.com/office/drawing/2014/main" id="{1EE92DFA-A13D-49C9-A875-71617A79FF72}"/>
                    </a:ext>
                  </a:extLst>
                </p:cNvPr>
                <p:cNvPicPr/>
                <p:nvPr/>
              </p:nvPicPr>
              <p:blipFill>
                <a:blip r:embed="rId67"/>
                <a:stretch>
                  <a:fillRect/>
                </a:stretch>
              </p:blipFill>
              <p:spPr>
                <a:xfrm>
                  <a:off x="1373440" y="1784599"/>
                  <a:ext cx="1468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6" name="Freihand 95">
                  <a:extLst>
                    <a:ext uri="{FF2B5EF4-FFF2-40B4-BE49-F238E27FC236}">
                      <a16:creationId xmlns:a16="http://schemas.microsoft.com/office/drawing/2014/main" id="{77ED7F59-D3F6-4AD9-B158-8139A8FD5A33}"/>
                    </a:ext>
                  </a:extLst>
                </p14:cNvPr>
                <p14:cNvContentPartPr/>
                <p14:nvPr/>
              </p14:nvContentPartPr>
              <p14:xfrm>
                <a:off x="1676200" y="1745359"/>
                <a:ext cx="56520" cy="90000"/>
              </p14:xfrm>
            </p:contentPart>
          </mc:Choice>
          <mc:Fallback xmlns="">
            <p:pic>
              <p:nvPicPr>
                <p:cNvPr id="96" name="Freihand 95">
                  <a:extLst>
                    <a:ext uri="{FF2B5EF4-FFF2-40B4-BE49-F238E27FC236}">
                      <a16:creationId xmlns:a16="http://schemas.microsoft.com/office/drawing/2014/main" id="{77ED7F59-D3F6-4AD9-B158-8139A8FD5A33}"/>
                    </a:ext>
                  </a:extLst>
                </p:cNvPr>
                <p:cNvPicPr/>
                <p:nvPr/>
              </p:nvPicPr>
              <p:blipFill>
                <a:blip r:embed="rId69"/>
                <a:stretch>
                  <a:fillRect/>
                </a:stretch>
              </p:blipFill>
              <p:spPr>
                <a:xfrm>
                  <a:off x="1667200" y="1736719"/>
                  <a:ext cx="74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7" name="Freihand 96">
                  <a:extLst>
                    <a:ext uri="{FF2B5EF4-FFF2-40B4-BE49-F238E27FC236}">
                      <a16:creationId xmlns:a16="http://schemas.microsoft.com/office/drawing/2014/main" id="{DC6D1173-02A3-45B4-A8B6-AAEACF402FE2}"/>
                    </a:ext>
                  </a:extLst>
                </p14:cNvPr>
                <p14:cNvContentPartPr/>
                <p14:nvPr/>
              </p14:nvContentPartPr>
              <p14:xfrm>
                <a:off x="1718320" y="1737799"/>
                <a:ext cx="37440" cy="99360"/>
              </p14:xfrm>
            </p:contentPart>
          </mc:Choice>
          <mc:Fallback xmlns="">
            <p:pic>
              <p:nvPicPr>
                <p:cNvPr id="97" name="Freihand 96">
                  <a:extLst>
                    <a:ext uri="{FF2B5EF4-FFF2-40B4-BE49-F238E27FC236}">
                      <a16:creationId xmlns:a16="http://schemas.microsoft.com/office/drawing/2014/main" id="{DC6D1173-02A3-45B4-A8B6-AAEACF402FE2}"/>
                    </a:ext>
                  </a:extLst>
                </p:cNvPr>
                <p:cNvPicPr/>
                <p:nvPr/>
              </p:nvPicPr>
              <p:blipFill>
                <a:blip r:embed="rId71"/>
                <a:stretch>
                  <a:fillRect/>
                </a:stretch>
              </p:blipFill>
              <p:spPr>
                <a:xfrm>
                  <a:off x="1709680" y="1729159"/>
                  <a:ext cx="55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8" name="Freihand 97">
                  <a:extLst>
                    <a:ext uri="{FF2B5EF4-FFF2-40B4-BE49-F238E27FC236}">
                      <a16:creationId xmlns:a16="http://schemas.microsoft.com/office/drawing/2014/main" id="{BAF2D94B-C617-4C41-A75A-4E7AF46864B2}"/>
                    </a:ext>
                  </a:extLst>
                </p14:cNvPr>
                <p14:cNvContentPartPr/>
                <p14:nvPr/>
              </p14:nvContentPartPr>
              <p14:xfrm>
                <a:off x="1681240" y="1788199"/>
                <a:ext cx="64440" cy="6120"/>
              </p14:xfrm>
            </p:contentPart>
          </mc:Choice>
          <mc:Fallback xmlns="">
            <p:pic>
              <p:nvPicPr>
                <p:cNvPr id="98" name="Freihand 97">
                  <a:extLst>
                    <a:ext uri="{FF2B5EF4-FFF2-40B4-BE49-F238E27FC236}">
                      <a16:creationId xmlns:a16="http://schemas.microsoft.com/office/drawing/2014/main" id="{BAF2D94B-C617-4C41-A75A-4E7AF46864B2}"/>
                    </a:ext>
                  </a:extLst>
                </p:cNvPr>
                <p:cNvPicPr/>
                <p:nvPr/>
              </p:nvPicPr>
              <p:blipFill>
                <a:blip r:embed="rId73"/>
                <a:stretch>
                  <a:fillRect/>
                </a:stretch>
              </p:blipFill>
              <p:spPr>
                <a:xfrm>
                  <a:off x="1672240" y="1779559"/>
                  <a:ext cx="82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2" name="Freihand 101">
                  <a:extLst>
                    <a:ext uri="{FF2B5EF4-FFF2-40B4-BE49-F238E27FC236}">
                      <a16:creationId xmlns:a16="http://schemas.microsoft.com/office/drawing/2014/main" id="{904CB065-C268-4FE3-A7F0-2B2DD96B46A8}"/>
                    </a:ext>
                  </a:extLst>
                </p14:cNvPr>
                <p14:cNvContentPartPr/>
                <p14:nvPr/>
              </p14:nvContentPartPr>
              <p14:xfrm>
                <a:off x="1778080" y="1755439"/>
                <a:ext cx="66960" cy="85320"/>
              </p14:xfrm>
            </p:contentPart>
          </mc:Choice>
          <mc:Fallback xmlns="">
            <p:pic>
              <p:nvPicPr>
                <p:cNvPr id="102" name="Freihand 101">
                  <a:extLst>
                    <a:ext uri="{FF2B5EF4-FFF2-40B4-BE49-F238E27FC236}">
                      <a16:creationId xmlns:a16="http://schemas.microsoft.com/office/drawing/2014/main" id="{904CB065-C268-4FE3-A7F0-2B2DD96B46A8}"/>
                    </a:ext>
                  </a:extLst>
                </p:cNvPr>
                <p:cNvPicPr/>
                <p:nvPr/>
              </p:nvPicPr>
              <p:blipFill>
                <a:blip r:embed="rId75"/>
                <a:stretch>
                  <a:fillRect/>
                </a:stretch>
              </p:blipFill>
              <p:spPr>
                <a:xfrm>
                  <a:off x="1769080" y="1746799"/>
                  <a:ext cx="84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4" name="Freihand 103">
                  <a:extLst>
                    <a:ext uri="{FF2B5EF4-FFF2-40B4-BE49-F238E27FC236}">
                      <a16:creationId xmlns:a16="http://schemas.microsoft.com/office/drawing/2014/main" id="{3F657C9D-C57B-4E4D-A96F-74B557F2104F}"/>
                    </a:ext>
                  </a:extLst>
                </p14:cNvPr>
                <p14:cNvContentPartPr/>
                <p14:nvPr/>
              </p14:nvContentPartPr>
              <p14:xfrm>
                <a:off x="1848640" y="1773799"/>
                <a:ext cx="74880" cy="144720"/>
              </p14:xfrm>
            </p:contentPart>
          </mc:Choice>
          <mc:Fallback xmlns="">
            <p:pic>
              <p:nvPicPr>
                <p:cNvPr id="104" name="Freihand 103">
                  <a:extLst>
                    <a:ext uri="{FF2B5EF4-FFF2-40B4-BE49-F238E27FC236}">
                      <a16:creationId xmlns:a16="http://schemas.microsoft.com/office/drawing/2014/main" id="{3F657C9D-C57B-4E4D-A96F-74B557F2104F}"/>
                    </a:ext>
                  </a:extLst>
                </p:cNvPr>
                <p:cNvPicPr/>
                <p:nvPr/>
              </p:nvPicPr>
              <p:blipFill>
                <a:blip r:embed="rId77"/>
                <a:stretch>
                  <a:fillRect/>
                </a:stretch>
              </p:blipFill>
              <p:spPr>
                <a:xfrm>
                  <a:off x="1839640" y="1765159"/>
                  <a:ext cx="92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5" name="Freihand 104">
                  <a:extLst>
                    <a:ext uri="{FF2B5EF4-FFF2-40B4-BE49-F238E27FC236}">
                      <a16:creationId xmlns:a16="http://schemas.microsoft.com/office/drawing/2014/main" id="{AE07D0A3-6574-4F57-B790-02047E4B28B7}"/>
                    </a:ext>
                  </a:extLst>
                </p14:cNvPr>
                <p14:cNvContentPartPr/>
                <p14:nvPr/>
              </p14:nvContentPartPr>
              <p14:xfrm>
                <a:off x="1926040" y="1764079"/>
                <a:ext cx="95040" cy="50400"/>
              </p14:xfrm>
            </p:contentPart>
          </mc:Choice>
          <mc:Fallback xmlns="">
            <p:pic>
              <p:nvPicPr>
                <p:cNvPr id="105" name="Freihand 104">
                  <a:extLst>
                    <a:ext uri="{FF2B5EF4-FFF2-40B4-BE49-F238E27FC236}">
                      <a16:creationId xmlns:a16="http://schemas.microsoft.com/office/drawing/2014/main" id="{AE07D0A3-6574-4F57-B790-02047E4B28B7}"/>
                    </a:ext>
                  </a:extLst>
                </p:cNvPr>
                <p:cNvPicPr/>
                <p:nvPr/>
              </p:nvPicPr>
              <p:blipFill>
                <a:blip r:embed="rId79"/>
                <a:stretch>
                  <a:fillRect/>
                </a:stretch>
              </p:blipFill>
              <p:spPr>
                <a:xfrm>
                  <a:off x="1917400" y="1755079"/>
                  <a:ext cx="112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6" name="Freihand 105">
                  <a:extLst>
                    <a:ext uri="{FF2B5EF4-FFF2-40B4-BE49-F238E27FC236}">
                      <a16:creationId xmlns:a16="http://schemas.microsoft.com/office/drawing/2014/main" id="{4A05C012-AC4E-4E17-813B-77AAE154FFD7}"/>
                    </a:ext>
                  </a:extLst>
                </p14:cNvPr>
                <p14:cNvContentPartPr/>
                <p14:nvPr/>
              </p14:nvContentPartPr>
              <p14:xfrm>
                <a:off x="2024320" y="1727359"/>
                <a:ext cx="80640" cy="77040"/>
              </p14:xfrm>
            </p:contentPart>
          </mc:Choice>
          <mc:Fallback xmlns="">
            <p:pic>
              <p:nvPicPr>
                <p:cNvPr id="106" name="Freihand 105">
                  <a:extLst>
                    <a:ext uri="{FF2B5EF4-FFF2-40B4-BE49-F238E27FC236}">
                      <a16:creationId xmlns:a16="http://schemas.microsoft.com/office/drawing/2014/main" id="{4A05C012-AC4E-4E17-813B-77AAE154FFD7}"/>
                    </a:ext>
                  </a:extLst>
                </p:cNvPr>
                <p:cNvPicPr/>
                <p:nvPr/>
              </p:nvPicPr>
              <p:blipFill>
                <a:blip r:embed="rId81"/>
                <a:stretch>
                  <a:fillRect/>
                </a:stretch>
              </p:blipFill>
              <p:spPr>
                <a:xfrm>
                  <a:off x="2015320" y="1718359"/>
                  <a:ext cx="98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7" name="Freihand 106">
                  <a:extLst>
                    <a:ext uri="{FF2B5EF4-FFF2-40B4-BE49-F238E27FC236}">
                      <a16:creationId xmlns:a16="http://schemas.microsoft.com/office/drawing/2014/main" id="{85498AF4-5BEA-4347-BE37-F6D91131D911}"/>
                    </a:ext>
                  </a:extLst>
                </p14:cNvPr>
                <p14:cNvContentPartPr/>
                <p14:nvPr/>
              </p14:nvContentPartPr>
              <p14:xfrm>
                <a:off x="2130520" y="1724479"/>
                <a:ext cx="152280" cy="66960"/>
              </p14:xfrm>
            </p:contentPart>
          </mc:Choice>
          <mc:Fallback xmlns="">
            <p:pic>
              <p:nvPicPr>
                <p:cNvPr id="107" name="Freihand 106">
                  <a:extLst>
                    <a:ext uri="{FF2B5EF4-FFF2-40B4-BE49-F238E27FC236}">
                      <a16:creationId xmlns:a16="http://schemas.microsoft.com/office/drawing/2014/main" id="{85498AF4-5BEA-4347-BE37-F6D91131D911}"/>
                    </a:ext>
                  </a:extLst>
                </p:cNvPr>
                <p:cNvPicPr/>
                <p:nvPr/>
              </p:nvPicPr>
              <p:blipFill>
                <a:blip r:embed="rId83"/>
                <a:stretch>
                  <a:fillRect/>
                </a:stretch>
              </p:blipFill>
              <p:spPr>
                <a:xfrm>
                  <a:off x="2121520" y="1715839"/>
                  <a:ext cx="169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9" name="Freihand 108">
                  <a:extLst>
                    <a:ext uri="{FF2B5EF4-FFF2-40B4-BE49-F238E27FC236}">
                      <a16:creationId xmlns:a16="http://schemas.microsoft.com/office/drawing/2014/main" id="{4598F5E6-0948-4EF1-BCE7-E6B3E488F405}"/>
                    </a:ext>
                  </a:extLst>
                </p14:cNvPr>
                <p14:cNvContentPartPr/>
                <p14:nvPr/>
              </p14:nvContentPartPr>
              <p14:xfrm>
                <a:off x="731200" y="1989799"/>
                <a:ext cx="59760" cy="62280"/>
              </p14:xfrm>
            </p:contentPart>
          </mc:Choice>
          <mc:Fallback xmlns="">
            <p:pic>
              <p:nvPicPr>
                <p:cNvPr id="109" name="Freihand 108">
                  <a:extLst>
                    <a:ext uri="{FF2B5EF4-FFF2-40B4-BE49-F238E27FC236}">
                      <a16:creationId xmlns:a16="http://schemas.microsoft.com/office/drawing/2014/main" id="{4598F5E6-0948-4EF1-BCE7-E6B3E488F405}"/>
                    </a:ext>
                  </a:extLst>
                </p:cNvPr>
                <p:cNvPicPr/>
                <p:nvPr/>
              </p:nvPicPr>
              <p:blipFill>
                <a:blip r:embed="rId85"/>
                <a:stretch>
                  <a:fillRect/>
                </a:stretch>
              </p:blipFill>
              <p:spPr>
                <a:xfrm>
                  <a:off x="722200" y="1981159"/>
                  <a:ext cx="77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0" name="Freihand 109">
                  <a:extLst>
                    <a:ext uri="{FF2B5EF4-FFF2-40B4-BE49-F238E27FC236}">
                      <a16:creationId xmlns:a16="http://schemas.microsoft.com/office/drawing/2014/main" id="{DBC9495E-09F5-48BA-B70F-862AF645DCBE}"/>
                    </a:ext>
                  </a:extLst>
                </p14:cNvPr>
                <p14:cNvContentPartPr/>
                <p14:nvPr/>
              </p14:nvContentPartPr>
              <p14:xfrm>
                <a:off x="805720" y="1999879"/>
                <a:ext cx="58680" cy="52200"/>
              </p14:xfrm>
            </p:contentPart>
          </mc:Choice>
          <mc:Fallback xmlns="">
            <p:pic>
              <p:nvPicPr>
                <p:cNvPr id="110" name="Freihand 109">
                  <a:extLst>
                    <a:ext uri="{FF2B5EF4-FFF2-40B4-BE49-F238E27FC236}">
                      <a16:creationId xmlns:a16="http://schemas.microsoft.com/office/drawing/2014/main" id="{DBC9495E-09F5-48BA-B70F-862AF645DCBE}"/>
                    </a:ext>
                  </a:extLst>
                </p:cNvPr>
                <p:cNvPicPr/>
                <p:nvPr/>
              </p:nvPicPr>
              <p:blipFill>
                <a:blip r:embed="rId87"/>
                <a:stretch>
                  <a:fillRect/>
                </a:stretch>
              </p:blipFill>
              <p:spPr>
                <a:xfrm>
                  <a:off x="797080" y="1991239"/>
                  <a:ext cx="76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1" name="Freihand 110">
                  <a:extLst>
                    <a:ext uri="{FF2B5EF4-FFF2-40B4-BE49-F238E27FC236}">
                      <a16:creationId xmlns:a16="http://schemas.microsoft.com/office/drawing/2014/main" id="{E9D346F9-3DE9-47A4-AFA9-81D8B0C2C250}"/>
                    </a:ext>
                  </a:extLst>
                </p14:cNvPr>
                <p14:cNvContentPartPr/>
                <p14:nvPr/>
              </p14:nvContentPartPr>
              <p14:xfrm>
                <a:off x="873760" y="2008159"/>
                <a:ext cx="78120" cy="52200"/>
              </p14:xfrm>
            </p:contentPart>
          </mc:Choice>
          <mc:Fallback xmlns="">
            <p:pic>
              <p:nvPicPr>
                <p:cNvPr id="111" name="Freihand 110">
                  <a:extLst>
                    <a:ext uri="{FF2B5EF4-FFF2-40B4-BE49-F238E27FC236}">
                      <a16:creationId xmlns:a16="http://schemas.microsoft.com/office/drawing/2014/main" id="{E9D346F9-3DE9-47A4-AFA9-81D8B0C2C250}"/>
                    </a:ext>
                  </a:extLst>
                </p:cNvPr>
                <p:cNvPicPr/>
                <p:nvPr/>
              </p:nvPicPr>
              <p:blipFill>
                <a:blip r:embed="rId89"/>
                <a:stretch>
                  <a:fillRect/>
                </a:stretch>
              </p:blipFill>
              <p:spPr>
                <a:xfrm>
                  <a:off x="864760" y="1999519"/>
                  <a:ext cx="95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2" name="Freihand 111">
                  <a:extLst>
                    <a:ext uri="{FF2B5EF4-FFF2-40B4-BE49-F238E27FC236}">
                      <a16:creationId xmlns:a16="http://schemas.microsoft.com/office/drawing/2014/main" id="{7E1D8F66-0409-48C2-92C4-66A856F07733}"/>
                    </a:ext>
                  </a:extLst>
                </p14:cNvPr>
                <p14:cNvContentPartPr/>
                <p14:nvPr/>
              </p14:nvContentPartPr>
              <p14:xfrm>
                <a:off x="1096240" y="1978999"/>
                <a:ext cx="18720" cy="68040"/>
              </p14:xfrm>
            </p:contentPart>
          </mc:Choice>
          <mc:Fallback xmlns="">
            <p:pic>
              <p:nvPicPr>
                <p:cNvPr id="112" name="Freihand 111">
                  <a:extLst>
                    <a:ext uri="{FF2B5EF4-FFF2-40B4-BE49-F238E27FC236}">
                      <a16:creationId xmlns:a16="http://schemas.microsoft.com/office/drawing/2014/main" id="{7E1D8F66-0409-48C2-92C4-66A856F07733}"/>
                    </a:ext>
                  </a:extLst>
                </p:cNvPr>
                <p:cNvPicPr/>
                <p:nvPr/>
              </p:nvPicPr>
              <p:blipFill>
                <a:blip r:embed="rId91"/>
                <a:stretch>
                  <a:fillRect/>
                </a:stretch>
              </p:blipFill>
              <p:spPr>
                <a:xfrm>
                  <a:off x="1087600" y="1970359"/>
                  <a:ext cx="36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3" name="Freihand 112">
                  <a:extLst>
                    <a:ext uri="{FF2B5EF4-FFF2-40B4-BE49-F238E27FC236}">
                      <a16:creationId xmlns:a16="http://schemas.microsoft.com/office/drawing/2014/main" id="{DBB8B910-BB54-4509-90D9-FFBB4E50E2A3}"/>
                    </a:ext>
                  </a:extLst>
                </p14:cNvPr>
                <p14:cNvContentPartPr/>
                <p14:nvPr/>
              </p14:nvContentPartPr>
              <p14:xfrm>
                <a:off x="1156360" y="1967479"/>
                <a:ext cx="14760" cy="90360"/>
              </p14:xfrm>
            </p:contentPart>
          </mc:Choice>
          <mc:Fallback xmlns="">
            <p:pic>
              <p:nvPicPr>
                <p:cNvPr id="113" name="Freihand 112">
                  <a:extLst>
                    <a:ext uri="{FF2B5EF4-FFF2-40B4-BE49-F238E27FC236}">
                      <a16:creationId xmlns:a16="http://schemas.microsoft.com/office/drawing/2014/main" id="{DBB8B910-BB54-4509-90D9-FFBB4E50E2A3}"/>
                    </a:ext>
                  </a:extLst>
                </p:cNvPr>
                <p:cNvPicPr/>
                <p:nvPr/>
              </p:nvPicPr>
              <p:blipFill>
                <a:blip r:embed="rId93"/>
                <a:stretch>
                  <a:fillRect/>
                </a:stretch>
              </p:blipFill>
              <p:spPr>
                <a:xfrm>
                  <a:off x="1147360" y="1958479"/>
                  <a:ext cx="32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4" name="Freihand 113">
                  <a:extLst>
                    <a:ext uri="{FF2B5EF4-FFF2-40B4-BE49-F238E27FC236}">
                      <a16:creationId xmlns:a16="http://schemas.microsoft.com/office/drawing/2014/main" id="{0C37B3BD-A9BE-4D7E-BD9E-C58BBEEE312E}"/>
                    </a:ext>
                  </a:extLst>
                </p14:cNvPr>
                <p14:cNvContentPartPr/>
                <p14:nvPr/>
              </p14:nvContentPartPr>
              <p14:xfrm>
                <a:off x="1106320" y="2008159"/>
                <a:ext cx="64080" cy="6840"/>
              </p14:xfrm>
            </p:contentPart>
          </mc:Choice>
          <mc:Fallback xmlns="">
            <p:pic>
              <p:nvPicPr>
                <p:cNvPr id="114" name="Freihand 113">
                  <a:extLst>
                    <a:ext uri="{FF2B5EF4-FFF2-40B4-BE49-F238E27FC236}">
                      <a16:creationId xmlns:a16="http://schemas.microsoft.com/office/drawing/2014/main" id="{0C37B3BD-A9BE-4D7E-BD9E-C58BBEEE312E}"/>
                    </a:ext>
                  </a:extLst>
                </p:cNvPr>
                <p:cNvPicPr/>
                <p:nvPr/>
              </p:nvPicPr>
              <p:blipFill>
                <a:blip r:embed="rId95"/>
                <a:stretch>
                  <a:fillRect/>
                </a:stretch>
              </p:blipFill>
              <p:spPr>
                <a:xfrm>
                  <a:off x="1097680" y="1999519"/>
                  <a:ext cx="81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5" name="Freihand 114">
                  <a:extLst>
                    <a:ext uri="{FF2B5EF4-FFF2-40B4-BE49-F238E27FC236}">
                      <a16:creationId xmlns:a16="http://schemas.microsoft.com/office/drawing/2014/main" id="{A387D7C4-7921-4E33-AC53-E0E4CA993032}"/>
                    </a:ext>
                  </a:extLst>
                </p14:cNvPr>
                <p14:cNvContentPartPr/>
                <p14:nvPr/>
              </p14:nvContentPartPr>
              <p14:xfrm>
                <a:off x="1200640" y="1985839"/>
                <a:ext cx="202320" cy="65520"/>
              </p14:xfrm>
            </p:contentPart>
          </mc:Choice>
          <mc:Fallback xmlns="">
            <p:pic>
              <p:nvPicPr>
                <p:cNvPr id="115" name="Freihand 114">
                  <a:extLst>
                    <a:ext uri="{FF2B5EF4-FFF2-40B4-BE49-F238E27FC236}">
                      <a16:creationId xmlns:a16="http://schemas.microsoft.com/office/drawing/2014/main" id="{A387D7C4-7921-4E33-AC53-E0E4CA993032}"/>
                    </a:ext>
                  </a:extLst>
                </p:cNvPr>
                <p:cNvPicPr/>
                <p:nvPr/>
              </p:nvPicPr>
              <p:blipFill>
                <a:blip r:embed="rId97"/>
                <a:stretch>
                  <a:fillRect/>
                </a:stretch>
              </p:blipFill>
              <p:spPr>
                <a:xfrm>
                  <a:off x="1192000" y="1976839"/>
                  <a:ext cx="219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6" name="Freihand 115">
                  <a:extLst>
                    <a:ext uri="{FF2B5EF4-FFF2-40B4-BE49-F238E27FC236}">
                      <a16:creationId xmlns:a16="http://schemas.microsoft.com/office/drawing/2014/main" id="{081A17C8-C8FF-4C58-9F5B-BC6618ED2DF6}"/>
                    </a:ext>
                  </a:extLst>
                </p14:cNvPr>
                <p14:cNvContentPartPr/>
                <p14:nvPr/>
              </p14:nvContentPartPr>
              <p14:xfrm>
                <a:off x="1417000" y="1971799"/>
                <a:ext cx="51840" cy="69120"/>
              </p14:xfrm>
            </p:contentPart>
          </mc:Choice>
          <mc:Fallback xmlns="">
            <p:pic>
              <p:nvPicPr>
                <p:cNvPr id="116" name="Freihand 115">
                  <a:extLst>
                    <a:ext uri="{FF2B5EF4-FFF2-40B4-BE49-F238E27FC236}">
                      <a16:creationId xmlns:a16="http://schemas.microsoft.com/office/drawing/2014/main" id="{081A17C8-C8FF-4C58-9F5B-BC6618ED2DF6}"/>
                    </a:ext>
                  </a:extLst>
                </p:cNvPr>
                <p:cNvPicPr/>
                <p:nvPr/>
              </p:nvPicPr>
              <p:blipFill>
                <a:blip r:embed="rId99"/>
                <a:stretch>
                  <a:fillRect/>
                </a:stretch>
              </p:blipFill>
              <p:spPr>
                <a:xfrm>
                  <a:off x="1408360" y="1962799"/>
                  <a:ext cx="69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7" name="Freihand 116">
                  <a:extLst>
                    <a:ext uri="{FF2B5EF4-FFF2-40B4-BE49-F238E27FC236}">
                      <a16:creationId xmlns:a16="http://schemas.microsoft.com/office/drawing/2014/main" id="{E20A6342-8D3E-408B-B17D-A405A770AC04}"/>
                    </a:ext>
                  </a:extLst>
                </p14:cNvPr>
                <p14:cNvContentPartPr/>
                <p14:nvPr/>
              </p14:nvContentPartPr>
              <p14:xfrm>
                <a:off x="1491160" y="1984759"/>
                <a:ext cx="226800" cy="53640"/>
              </p14:xfrm>
            </p:contentPart>
          </mc:Choice>
          <mc:Fallback xmlns="">
            <p:pic>
              <p:nvPicPr>
                <p:cNvPr id="117" name="Freihand 116">
                  <a:extLst>
                    <a:ext uri="{FF2B5EF4-FFF2-40B4-BE49-F238E27FC236}">
                      <a16:creationId xmlns:a16="http://schemas.microsoft.com/office/drawing/2014/main" id="{E20A6342-8D3E-408B-B17D-A405A770AC04}"/>
                    </a:ext>
                  </a:extLst>
                </p:cNvPr>
                <p:cNvPicPr/>
                <p:nvPr/>
              </p:nvPicPr>
              <p:blipFill>
                <a:blip r:embed="rId101"/>
                <a:stretch>
                  <a:fillRect/>
                </a:stretch>
              </p:blipFill>
              <p:spPr>
                <a:xfrm>
                  <a:off x="1482160" y="1976119"/>
                  <a:ext cx="244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8" name="Freihand 117">
                  <a:extLst>
                    <a:ext uri="{FF2B5EF4-FFF2-40B4-BE49-F238E27FC236}">
                      <a16:creationId xmlns:a16="http://schemas.microsoft.com/office/drawing/2014/main" id="{806278FF-4FA7-436C-A000-F483DFB844A1}"/>
                    </a:ext>
                  </a:extLst>
                </p14:cNvPr>
                <p14:cNvContentPartPr/>
                <p14:nvPr/>
              </p14:nvContentPartPr>
              <p14:xfrm>
                <a:off x="1721200" y="1907719"/>
                <a:ext cx="36360" cy="147600"/>
              </p14:xfrm>
            </p:contentPart>
          </mc:Choice>
          <mc:Fallback xmlns="">
            <p:pic>
              <p:nvPicPr>
                <p:cNvPr id="118" name="Freihand 117">
                  <a:extLst>
                    <a:ext uri="{FF2B5EF4-FFF2-40B4-BE49-F238E27FC236}">
                      <a16:creationId xmlns:a16="http://schemas.microsoft.com/office/drawing/2014/main" id="{806278FF-4FA7-436C-A000-F483DFB844A1}"/>
                    </a:ext>
                  </a:extLst>
                </p:cNvPr>
                <p:cNvPicPr/>
                <p:nvPr/>
              </p:nvPicPr>
              <p:blipFill>
                <a:blip r:embed="rId103"/>
                <a:stretch>
                  <a:fillRect/>
                </a:stretch>
              </p:blipFill>
              <p:spPr>
                <a:xfrm>
                  <a:off x="1712560" y="1899079"/>
                  <a:ext cx="54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9" name="Freihand 118">
                  <a:extLst>
                    <a:ext uri="{FF2B5EF4-FFF2-40B4-BE49-F238E27FC236}">
                      <a16:creationId xmlns:a16="http://schemas.microsoft.com/office/drawing/2014/main" id="{3A31DF95-0B64-43E1-A0CD-E2F7897958A1}"/>
                    </a:ext>
                  </a:extLst>
                </p14:cNvPr>
                <p14:cNvContentPartPr/>
                <p14:nvPr/>
              </p14:nvContentPartPr>
              <p14:xfrm>
                <a:off x="1711840" y="1989799"/>
                <a:ext cx="52920" cy="7560"/>
              </p14:xfrm>
            </p:contentPart>
          </mc:Choice>
          <mc:Fallback xmlns="">
            <p:pic>
              <p:nvPicPr>
                <p:cNvPr id="119" name="Freihand 118">
                  <a:extLst>
                    <a:ext uri="{FF2B5EF4-FFF2-40B4-BE49-F238E27FC236}">
                      <a16:creationId xmlns:a16="http://schemas.microsoft.com/office/drawing/2014/main" id="{3A31DF95-0B64-43E1-A0CD-E2F7897958A1}"/>
                    </a:ext>
                  </a:extLst>
                </p:cNvPr>
                <p:cNvPicPr/>
                <p:nvPr/>
              </p:nvPicPr>
              <p:blipFill>
                <a:blip r:embed="rId105"/>
                <a:stretch>
                  <a:fillRect/>
                </a:stretch>
              </p:blipFill>
              <p:spPr>
                <a:xfrm>
                  <a:off x="1703200" y="1981159"/>
                  <a:ext cx="70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0" name="Freihand 119">
                  <a:extLst>
                    <a:ext uri="{FF2B5EF4-FFF2-40B4-BE49-F238E27FC236}">
                      <a16:creationId xmlns:a16="http://schemas.microsoft.com/office/drawing/2014/main" id="{28719CDD-0973-469A-9738-8BB205E5C9F3}"/>
                    </a:ext>
                  </a:extLst>
                </p14:cNvPr>
                <p14:cNvContentPartPr/>
                <p14:nvPr/>
              </p14:nvContentPartPr>
              <p14:xfrm>
                <a:off x="1765840" y="1983679"/>
                <a:ext cx="72720" cy="153000"/>
              </p14:xfrm>
            </p:contentPart>
          </mc:Choice>
          <mc:Fallback xmlns="">
            <p:pic>
              <p:nvPicPr>
                <p:cNvPr id="120" name="Freihand 119">
                  <a:extLst>
                    <a:ext uri="{FF2B5EF4-FFF2-40B4-BE49-F238E27FC236}">
                      <a16:creationId xmlns:a16="http://schemas.microsoft.com/office/drawing/2014/main" id="{28719CDD-0973-469A-9738-8BB205E5C9F3}"/>
                    </a:ext>
                  </a:extLst>
                </p:cNvPr>
                <p:cNvPicPr/>
                <p:nvPr/>
              </p:nvPicPr>
              <p:blipFill>
                <a:blip r:embed="rId107"/>
                <a:stretch>
                  <a:fillRect/>
                </a:stretch>
              </p:blipFill>
              <p:spPr>
                <a:xfrm>
                  <a:off x="1757200" y="1974679"/>
                  <a:ext cx="90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1" name="Freihand 120">
                  <a:extLst>
                    <a:ext uri="{FF2B5EF4-FFF2-40B4-BE49-F238E27FC236}">
                      <a16:creationId xmlns:a16="http://schemas.microsoft.com/office/drawing/2014/main" id="{C65DAD93-C082-4B82-AC88-5B939605057E}"/>
                    </a:ext>
                  </a:extLst>
                </p14:cNvPr>
                <p14:cNvContentPartPr/>
                <p14:nvPr/>
              </p14:nvContentPartPr>
              <p14:xfrm>
                <a:off x="1851160" y="1966759"/>
                <a:ext cx="104400" cy="53640"/>
              </p14:xfrm>
            </p:contentPart>
          </mc:Choice>
          <mc:Fallback xmlns="">
            <p:pic>
              <p:nvPicPr>
                <p:cNvPr id="121" name="Freihand 120">
                  <a:extLst>
                    <a:ext uri="{FF2B5EF4-FFF2-40B4-BE49-F238E27FC236}">
                      <a16:creationId xmlns:a16="http://schemas.microsoft.com/office/drawing/2014/main" id="{C65DAD93-C082-4B82-AC88-5B939605057E}"/>
                    </a:ext>
                  </a:extLst>
                </p:cNvPr>
                <p:cNvPicPr/>
                <p:nvPr/>
              </p:nvPicPr>
              <p:blipFill>
                <a:blip r:embed="rId109"/>
                <a:stretch>
                  <a:fillRect/>
                </a:stretch>
              </p:blipFill>
              <p:spPr>
                <a:xfrm>
                  <a:off x="1842520" y="1958119"/>
                  <a:ext cx="122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2" name="Freihand 121">
                  <a:extLst>
                    <a:ext uri="{FF2B5EF4-FFF2-40B4-BE49-F238E27FC236}">
                      <a16:creationId xmlns:a16="http://schemas.microsoft.com/office/drawing/2014/main" id="{695C5434-0C51-4465-AB5F-CEC4A82EDFAC}"/>
                    </a:ext>
                  </a:extLst>
                </p14:cNvPr>
                <p14:cNvContentPartPr/>
                <p14:nvPr/>
              </p14:nvContentPartPr>
              <p14:xfrm>
                <a:off x="1954480" y="1932919"/>
                <a:ext cx="90720" cy="70200"/>
              </p14:xfrm>
            </p:contentPart>
          </mc:Choice>
          <mc:Fallback xmlns="">
            <p:pic>
              <p:nvPicPr>
                <p:cNvPr id="122" name="Freihand 121">
                  <a:extLst>
                    <a:ext uri="{FF2B5EF4-FFF2-40B4-BE49-F238E27FC236}">
                      <a16:creationId xmlns:a16="http://schemas.microsoft.com/office/drawing/2014/main" id="{695C5434-0C51-4465-AB5F-CEC4A82EDFAC}"/>
                    </a:ext>
                  </a:extLst>
                </p:cNvPr>
                <p:cNvPicPr/>
                <p:nvPr/>
              </p:nvPicPr>
              <p:blipFill>
                <a:blip r:embed="rId111"/>
                <a:stretch>
                  <a:fillRect/>
                </a:stretch>
              </p:blipFill>
              <p:spPr>
                <a:xfrm>
                  <a:off x="1945840" y="1924279"/>
                  <a:ext cx="108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3" name="Freihand 122">
                  <a:extLst>
                    <a:ext uri="{FF2B5EF4-FFF2-40B4-BE49-F238E27FC236}">
                      <a16:creationId xmlns:a16="http://schemas.microsoft.com/office/drawing/2014/main" id="{8EE5F1B8-96AE-4C88-B463-0F2FA4759593}"/>
                    </a:ext>
                  </a:extLst>
                </p14:cNvPr>
                <p14:cNvContentPartPr/>
                <p14:nvPr/>
              </p14:nvContentPartPr>
              <p14:xfrm>
                <a:off x="2061040" y="1930759"/>
                <a:ext cx="101160" cy="64440"/>
              </p14:xfrm>
            </p:contentPart>
          </mc:Choice>
          <mc:Fallback xmlns="">
            <p:pic>
              <p:nvPicPr>
                <p:cNvPr id="123" name="Freihand 122">
                  <a:extLst>
                    <a:ext uri="{FF2B5EF4-FFF2-40B4-BE49-F238E27FC236}">
                      <a16:creationId xmlns:a16="http://schemas.microsoft.com/office/drawing/2014/main" id="{8EE5F1B8-96AE-4C88-B463-0F2FA4759593}"/>
                    </a:ext>
                  </a:extLst>
                </p:cNvPr>
                <p:cNvPicPr/>
                <p:nvPr/>
              </p:nvPicPr>
              <p:blipFill>
                <a:blip r:embed="rId113"/>
                <a:stretch>
                  <a:fillRect/>
                </a:stretch>
              </p:blipFill>
              <p:spPr>
                <a:xfrm>
                  <a:off x="2052040" y="1921759"/>
                  <a:ext cx="118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5" name="Freihand 124">
                  <a:extLst>
                    <a:ext uri="{FF2B5EF4-FFF2-40B4-BE49-F238E27FC236}">
                      <a16:creationId xmlns:a16="http://schemas.microsoft.com/office/drawing/2014/main" id="{86872FD9-C33D-4AA4-846B-9D1FDDBB34A7}"/>
                    </a:ext>
                  </a:extLst>
                </p14:cNvPr>
                <p14:cNvContentPartPr/>
                <p14:nvPr/>
              </p14:nvContentPartPr>
              <p14:xfrm>
                <a:off x="2193880" y="1911319"/>
                <a:ext cx="82080" cy="73800"/>
              </p14:xfrm>
            </p:contentPart>
          </mc:Choice>
          <mc:Fallback xmlns="">
            <p:pic>
              <p:nvPicPr>
                <p:cNvPr id="125" name="Freihand 124">
                  <a:extLst>
                    <a:ext uri="{FF2B5EF4-FFF2-40B4-BE49-F238E27FC236}">
                      <a16:creationId xmlns:a16="http://schemas.microsoft.com/office/drawing/2014/main" id="{86872FD9-C33D-4AA4-846B-9D1FDDBB34A7}"/>
                    </a:ext>
                  </a:extLst>
                </p:cNvPr>
                <p:cNvPicPr/>
                <p:nvPr/>
              </p:nvPicPr>
              <p:blipFill>
                <a:blip r:embed="rId115"/>
                <a:stretch>
                  <a:fillRect/>
                </a:stretch>
              </p:blipFill>
              <p:spPr>
                <a:xfrm>
                  <a:off x="2185240" y="1902679"/>
                  <a:ext cx="99720" cy="91440"/>
                </a:xfrm>
                <a:prstGeom prst="rect">
                  <a:avLst/>
                </a:prstGeom>
              </p:spPr>
            </p:pic>
          </mc:Fallback>
        </mc:AlternateContent>
      </p:grpSp>
      <p:grpSp>
        <p:nvGrpSpPr>
          <p:cNvPr id="135" name="Gruppieren 134">
            <a:extLst>
              <a:ext uri="{FF2B5EF4-FFF2-40B4-BE49-F238E27FC236}">
                <a16:creationId xmlns:a16="http://schemas.microsoft.com/office/drawing/2014/main" id="{DDFED1F8-2914-4A74-9FEA-2E79C6372A9D}"/>
              </a:ext>
            </a:extLst>
          </p:cNvPr>
          <p:cNvGrpSpPr/>
          <p:nvPr/>
        </p:nvGrpSpPr>
        <p:grpSpPr>
          <a:xfrm>
            <a:off x="714640" y="2135239"/>
            <a:ext cx="653760" cy="201600"/>
            <a:chOff x="714640" y="2135239"/>
            <a:chExt cx="653760" cy="201600"/>
          </a:xfrm>
        </p:grpSpPr>
        <mc:AlternateContent xmlns:mc="http://schemas.openxmlformats.org/markup-compatibility/2006" xmlns:p14="http://schemas.microsoft.com/office/powerpoint/2010/main">
          <mc:Choice Requires="p14">
            <p:contentPart p14:bwMode="auto" r:id="rId116">
              <p14:nvContentPartPr>
                <p14:cNvPr id="127" name="Freihand 126">
                  <a:extLst>
                    <a:ext uri="{FF2B5EF4-FFF2-40B4-BE49-F238E27FC236}">
                      <a16:creationId xmlns:a16="http://schemas.microsoft.com/office/drawing/2014/main" id="{EC187BEC-BE3B-407D-BDEB-018CA97312E5}"/>
                    </a:ext>
                  </a:extLst>
                </p14:cNvPr>
                <p14:cNvContentPartPr/>
                <p14:nvPr/>
              </p14:nvContentPartPr>
              <p14:xfrm>
                <a:off x="714640" y="2171599"/>
                <a:ext cx="77760" cy="66240"/>
              </p14:xfrm>
            </p:contentPart>
          </mc:Choice>
          <mc:Fallback xmlns="">
            <p:pic>
              <p:nvPicPr>
                <p:cNvPr id="127" name="Freihand 126">
                  <a:extLst>
                    <a:ext uri="{FF2B5EF4-FFF2-40B4-BE49-F238E27FC236}">
                      <a16:creationId xmlns:a16="http://schemas.microsoft.com/office/drawing/2014/main" id="{EC187BEC-BE3B-407D-BDEB-018CA97312E5}"/>
                    </a:ext>
                  </a:extLst>
                </p:cNvPr>
                <p:cNvPicPr/>
                <p:nvPr/>
              </p:nvPicPr>
              <p:blipFill>
                <a:blip r:embed="rId117"/>
                <a:stretch>
                  <a:fillRect/>
                </a:stretch>
              </p:blipFill>
              <p:spPr>
                <a:xfrm>
                  <a:off x="705640" y="2162599"/>
                  <a:ext cx="95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8" name="Freihand 127">
                  <a:extLst>
                    <a:ext uri="{FF2B5EF4-FFF2-40B4-BE49-F238E27FC236}">
                      <a16:creationId xmlns:a16="http://schemas.microsoft.com/office/drawing/2014/main" id="{C27A7212-7A23-45BF-A3D2-8C5CCC6C6206}"/>
                    </a:ext>
                  </a:extLst>
                </p14:cNvPr>
                <p14:cNvContentPartPr/>
                <p14:nvPr/>
              </p14:nvContentPartPr>
              <p14:xfrm>
                <a:off x="804640" y="2189959"/>
                <a:ext cx="3240" cy="46800"/>
              </p14:xfrm>
            </p:contentPart>
          </mc:Choice>
          <mc:Fallback xmlns="">
            <p:pic>
              <p:nvPicPr>
                <p:cNvPr id="128" name="Freihand 127">
                  <a:extLst>
                    <a:ext uri="{FF2B5EF4-FFF2-40B4-BE49-F238E27FC236}">
                      <a16:creationId xmlns:a16="http://schemas.microsoft.com/office/drawing/2014/main" id="{C27A7212-7A23-45BF-A3D2-8C5CCC6C6206}"/>
                    </a:ext>
                  </a:extLst>
                </p:cNvPr>
                <p:cNvPicPr/>
                <p:nvPr/>
              </p:nvPicPr>
              <p:blipFill>
                <a:blip r:embed="rId119"/>
                <a:stretch>
                  <a:fillRect/>
                </a:stretch>
              </p:blipFill>
              <p:spPr>
                <a:xfrm>
                  <a:off x="796000" y="2180959"/>
                  <a:ext cx="20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9" name="Freihand 128">
                  <a:extLst>
                    <a:ext uri="{FF2B5EF4-FFF2-40B4-BE49-F238E27FC236}">
                      <a16:creationId xmlns:a16="http://schemas.microsoft.com/office/drawing/2014/main" id="{CF8F2EAC-DC5A-4E72-A091-758DC3462E29}"/>
                    </a:ext>
                  </a:extLst>
                </p14:cNvPr>
                <p14:cNvContentPartPr/>
                <p14:nvPr/>
              </p14:nvContentPartPr>
              <p14:xfrm>
                <a:off x="807880" y="2158999"/>
                <a:ext cx="2160" cy="2160"/>
              </p14:xfrm>
            </p:contentPart>
          </mc:Choice>
          <mc:Fallback xmlns="">
            <p:pic>
              <p:nvPicPr>
                <p:cNvPr id="129" name="Freihand 128">
                  <a:extLst>
                    <a:ext uri="{FF2B5EF4-FFF2-40B4-BE49-F238E27FC236}">
                      <a16:creationId xmlns:a16="http://schemas.microsoft.com/office/drawing/2014/main" id="{CF8F2EAC-DC5A-4E72-A091-758DC3462E29}"/>
                    </a:ext>
                  </a:extLst>
                </p:cNvPr>
                <p:cNvPicPr/>
                <p:nvPr/>
              </p:nvPicPr>
              <p:blipFill>
                <a:blip r:embed="rId121"/>
                <a:stretch>
                  <a:fillRect/>
                </a:stretch>
              </p:blipFill>
              <p:spPr>
                <a:xfrm>
                  <a:off x="798880" y="2149999"/>
                  <a:ext cx="1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0" name="Freihand 129">
                  <a:extLst>
                    <a:ext uri="{FF2B5EF4-FFF2-40B4-BE49-F238E27FC236}">
                      <a16:creationId xmlns:a16="http://schemas.microsoft.com/office/drawing/2014/main" id="{C52FCE19-2A9B-462E-A336-9647D6BD4337}"/>
                    </a:ext>
                  </a:extLst>
                </p14:cNvPr>
                <p14:cNvContentPartPr/>
                <p14:nvPr/>
              </p14:nvContentPartPr>
              <p14:xfrm>
                <a:off x="839920" y="2179879"/>
                <a:ext cx="69120" cy="57600"/>
              </p14:xfrm>
            </p:contentPart>
          </mc:Choice>
          <mc:Fallback xmlns="">
            <p:pic>
              <p:nvPicPr>
                <p:cNvPr id="130" name="Freihand 129">
                  <a:extLst>
                    <a:ext uri="{FF2B5EF4-FFF2-40B4-BE49-F238E27FC236}">
                      <a16:creationId xmlns:a16="http://schemas.microsoft.com/office/drawing/2014/main" id="{C52FCE19-2A9B-462E-A336-9647D6BD4337}"/>
                    </a:ext>
                  </a:extLst>
                </p:cNvPr>
                <p:cNvPicPr/>
                <p:nvPr/>
              </p:nvPicPr>
              <p:blipFill>
                <a:blip r:embed="rId123"/>
                <a:stretch>
                  <a:fillRect/>
                </a:stretch>
              </p:blipFill>
              <p:spPr>
                <a:xfrm>
                  <a:off x="831280" y="2170879"/>
                  <a:ext cx="86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1" name="Freihand 130">
                  <a:extLst>
                    <a:ext uri="{FF2B5EF4-FFF2-40B4-BE49-F238E27FC236}">
                      <a16:creationId xmlns:a16="http://schemas.microsoft.com/office/drawing/2014/main" id="{00D7141C-3DC4-4913-88EB-56521EF61E90}"/>
                    </a:ext>
                  </a:extLst>
                </p14:cNvPr>
                <p14:cNvContentPartPr/>
                <p14:nvPr/>
              </p14:nvContentPartPr>
              <p14:xfrm>
                <a:off x="931360" y="2135239"/>
                <a:ext cx="10080" cy="91440"/>
              </p14:xfrm>
            </p:contentPart>
          </mc:Choice>
          <mc:Fallback xmlns="">
            <p:pic>
              <p:nvPicPr>
                <p:cNvPr id="131" name="Freihand 130">
                  <a:extLst>
                    <a:ext uri="{FF2B5EF4-FFF2-40B4-BE49-F238E27FC236}">
                      <a16:creationId xmlns:a16="http://schemas.microsoft.com/office/drawing/2014/main" id="{00D7141C-3DC4-4913-88EB-56521EF61E90}"/>
                    </a:ext>
                  </a:extLst>
                </p:cNvPr>
                <p:cNvPicPr/>
                <p:nvPr/>
              </p:nvPicPr>
              <p:blipFill>
                <a:blip r:embed="rId125"/>
                <a:stretch>
                  <a:fillRect/>
                </a:stretch>
              </p:blipFill>
              <p:spPr>
                <a:xfrm>
                  <a:off x="922720" y="2126239"/>
                  <a:ext cx="27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2" name="Freihand 131">
                  <a:extLst>
                    <a:ext uri="{FF2B5EF4-FFF2-40B4-BE49-F238E27FC236}">
                      <a16:creationId xmlns:a16="http://schemas.microsoft.com/office/drawing/2014/main" id="{02377D48-C7A3-4B2C-9FB3-3BBD364CE6A7}"/>
                    </a:ext>
                  </a:extLst>
                </p14:cNvPr>
                <p14:cNvContentPartPr/>
                <p14:nvPr/>
              </p14:nvContentPartPr>
              <p14:xfrm>
                <a:off x="916960" y="2162959"/>
                <a:ext cx="110880" cy="63720"/>
              </p14:xfrm>
            </p:contentPart>
          </mc:Choice>
          <mc:Fallback xmlns="">
            <p:pic>
              <p:nvPicPr>
                <p:cNvPr id="132" name="Freihand 131">
                  <a:extLst>
                    <a:ext uri="{FF2B5EF4-FFF2-40B4-BE49-F238E27FC236}">
                      <a16:creationId xmlns:a16="http://schemas.microsoft.com/office/drawing/2014/main" id="{02377D48-C7A3-4B2C-9FB3-3BBD364CE6A7}"/>
                    </a:ext>
                  </a:extLst>
                </p:cNvPr>
                <p:cNvPicPr/>
                <p:nvPr/>
              </p:nvPicPr>
              <p:blipFill>
                <a:blip r:embed="rId127"/>
                <a:stretch>
                  <a:fillRect/>
                </a:stretch>
              </p:blipFill>
              <p:spPr>
                <a:xfrm>
                  <a:off x="908320" y="2153959"/>
                  <a:ext cx="128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3" name="Freihand 132">
                  <a:extLst>
                    <a:ext uri="{FF2B5EF4-FFF2-40B4-BE49-F238E27FC236}">
                      <a16:creationId xmlns:a16="http://schemas.microsoft.com/office/drawing/2014/main" id="{5156B643-6685-4288-BB18-D46795FAF556}"/>
                    </a:ext>
                  </a:extLst>
                </p14:cNvPr>
                <p14:cNvContentPartPr/>
                <p14:nvPr/>
              </p14:nvContentPartPr>
              <p14:xfrm>
                <a:off x="1017040" y="2178439"/>
                <a:ext cx="158040" cy="158400"/>
              </p14:xfrm>
            </p:contentPart>
          </mc:Choice>
          <mc:Fallback xmlns="">
            <p:pic>
              <p:nvPicPr>
                <p:cNvPr id="133" name="Freihand 132">
                  <a:extLst>
                    <a:ext uri="{FF2B5EF4-FFF2-40B4-BE49-F238E27FC236}">
                      <a16:creationId xmlns:a16="http://schemas.microsoft.com/office/drawing/2014/main" id="{5156B643-6685-4288-BB18-D46795FAF556}"/>
                    </a:ext>
                  </a:extLst>
                </p:cNvPr>
                <p:cNvPicPr/>
                <p:nvPr/>
              </p:nvPicPr>
              <p:blipFill>
                <a:blip r:embed="rId129"/>
                <a:stretch>
                  <a:fillRect/>
                </a:stretch>
              </p:blipFill>
              <p:spPr>
                <a:xfrm>
                  <a:off x="1008040" y="2169799"/>
                  <a:ext cx="1756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4" name="Freihand 133">
                  <a:extLst>
                    <a:ext uri="{FF2B5EF4-FFF2-40B4-BE49-F238E27FC236}">
                      <a16:creationId xmlns:a16="http://schemas.microsoft.com/office/drawing/2014/main" id="{DBF3D690-6556-4C65-8857-879557B7AE49}"/>
                    </a:ext>
                  </a:extLst>
                </p14:cNvPr>
                <p14:cNvContentPartPr/>
                <p14:nvPr/>
              </p14:nvContentPartPr>
              <p14:xfrm>
                <a:off x="1192000" y="2171239"/>
                <a:ext cx="176400" cy="65520"/>
              </p14:xfrm>
            </p:contentPart>
          </mc:Choice>
          <mc:Fallback xmlns="">
            <p:pic>
              <p:nvPicPr>
                <p:cNvPr id="134" name="Freihand 133">
                  <a:extLst>
                    <a:ext uri="{FF2B5EF4-FFF2-40B4-BE49-F238E27FC236}">
                      <a16:creationId xmlns:a16="http://schemas.microsoft.com/office/drawing/2014/main" id="{DBF3D690-6556-4C65-8857-879557B7AE49}"/>
                    </a:ext>
                  </a:extLst>
                </p:cNvPr>
                <p:cNvPicPr/>
                <p:nvPr/>
              </p:nvPicPr>
              <p:blipFill>
                <a:blip r:embed="rId131"/>
                <a:stretch>
                  <a:fillRect/>
                </a:stretch>
              </p:blipFill>
              <p:spPr>
                <a:xfrm>
                  <a:off x="1183000" y="2162239"/>
                  <a:ext cx="194040" cy="83160"/>
                </a:xfrm>
                <a:prstGeom prst="rect">
                  <a:avLst/>
                </a:prstGeom>
              </p:spPr>
            </p:pic>
          </mc:Fallback>
        </mc:AlternateContent>
      </p:grpSp>
      <p:grpSp>
        <p:nvGrpSpPr>
          <p:cNvPr id="137" name="Gruppieren 136">
            <a:extLst>
              <a:ext uri="{FF2B5EF4-FFF2-40B4-BE49-F238E27FC236}">
                <a16:creationId xmlns:a16="http://schemas.microsoft.com/office/drawing/2014/main" id="{73B95ED5-5311-470B-A81D-94CC5972AC84}"/>
              </a:ext>
            </a:extLst>
          </p:cNvPr>
          <p:cNvGrpSpPr/>
          <p:nvPr/>
        </p:nvGrpSpPr>
        <p:grpSpPr>
          <a:xfrm>
            <a:off x="596225" y="758026"/>
            <a:ext cx="768600" cy="188839"/>
            <a:chOff x="596225" y="758026"/>
            <a:chExt cx="768600" cy="188839"/>
          </a:xfrm>
        </p:grpSpPr>
        <mc:AlternateContent xmlns:mc="http://schemas.openxmlformats.org/markup-compatibility/2006" xmlns:p14="http://schemas.microsoft.com/office/powerpoint/2010/main">
          <mc:Choice Requires="p14">
            <p:contentPart p14:bwMode="auto" r:id="rId132">
              <p14:nvContentPartPr>
                <p14:cNvPr id="15" name="Freihand 14">
                  <a:extLst>
                    <a:ext uri="{FF2B5EF4-FFF2-40B4-BE49-F238E27FC236}">
                      <a16:creationId xmlns:a16="http://schemas.microsoft.com/office/drawing/2014/main" id="{CD55758B-F4EB-4A65-9D80-7F9A4086A0AA}"/>
                    </a:ext>
                  </a:extLst>
                </p14:cNvPr>
                <p14:cNvContentPartPr/>
                <p14:nvPr/>
              </p14:nvContentPartPr>
              <p14:xfrm>
                <a:off x="634862" y="758026"/>
                <a:ext cx="11593" cy="148167"/>
              </p14:xfrm>
            </p:contentPart>
          </mc:Choice>
          <mc:Fallback xmlns="">
            <p:pic>
              <p:nvPicPr>
                <p:cNvPr id="15" name="Freihand 14">
                  <a:extLst>
                    <a:ext uri="{FF2B5EF4-FFF2-40B4-BE49-F238E27FC236}">
                      <a16:creationId xmlns:a16="http://schemas.microsoft.com/office/drawing/2014/main" id="{CD55758B-F4EB-4A65-9D80-7F9A4086A0AA}"/>
                    </a:ext>
                  </a:extLst>
                </p:cNvPr>
                <p:cNvPicPr/>
                <p:nvPr/>
              </p:nvPicPr>
              <p:blipFill>
                <a:blip r:embed="rId133"/>
                <a:stretch>
                  <a:fillRect/>
                </a:stretch>
              </p:blipFill>
              <p:spPr>
                <a:xfrm>
                  <a:off x="626167" y="749395"/>
                  <a:ext cx="29345" cy="165789"/>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 name="Freihand 15">
                  <a:extLst>
                    <a:ext uri="{FF2B5EF4-FFF2-40B4-BE49-F238E27FC236}">
                      <a16:creationId xmlns:a16="http://schemas.microsoft.com/office/drawing/2014/main" id="{857CC368-C9E0-4FBD-B479-C9A2089F8A66}"/>
                    </a:ext>
                  </a:extLst>
                </p14:cNvPr>
                <p14:cNvContentPartPr/>
                <p14:nvPr/>
              </p14:nvContentPartPr>
              <p14:xfrm>
                <a:off x="622138" y="765943"/>
                <a:ext cx="109429" cy="136291"/>
              </p14:xfrm>
            </p:contentPart>
          </mc:Choice>
          <mc:Fallback xmlns="">
            <p:pic>
              <p:nvPicPr>
                <p:cNvPr id="16" name="Freihand 15">
                  <a:extLst>
                    <a:ext uri="{FF2B5EF4-FFF2-40B4-BE49-F238E27FC236}">
                      <a16:creationId xmlns:a16="http://schemas.microsoft.com/office/drawing/2014/main" id="{857CC368-C9E0-4FBD-B479-C9A2089F8A66}"/>
                    </a:ext>
                  </a:extLst>
                </p:cNvPr>
                <p:cNvPicPr/>
                <p:nvPr/>
              </p:nvPicPr>
              <p:blipFill>
                <a:blip r:embed="rId135"/>
                <a:stretch>
                  <a:fillRect/>
                </a:stretch>
              </p:blipFill>
              <p:spPr>
                <a:xfrm>
                  <a:off x="613499" y="756953"/>
                  <a:ext cx="127067" cy="153912"/>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 name="Freihand 16">
                  <a:extLst>
                    <a:ext uri="{FF2B5EF4-FFF2-40B4-BE49-F238E27FC236}">
                      <a16:creationId xmlns:a16="http://schemas.microsoft.com/office/drawing/2014/main" id="{11D977CC-0DBD-4B72-9E18-4755FDEA3652}"/>
                    </a:ext>
                  </a:extLst>
                </p14:cNvPr>
                <p14:cNvContentPartPr/>
                <p14:nvPr/>
              </p14:nvContentPartPr>
              <p14:xfrm>
                <a:off x="735808" y="835220"/>
                <a:ext cx="99532" cy="87373"/>
              </p14:xfrm>
            </p:contentPart>
          </mc:Choice>
          <mc:Fallback xmlns="">
            <p:pic>
              <p:nvPicPr>
                <p:cNvPr id="17" name="Freihand 16">
                  <a:extLst>
                    <a:ext uri="{FF2B5EF4-FFF2-40B4-BE49-F238E27FC236}">
                      <a16:creationId xmlns:a16="http://schemas.microsoft.com/office/drawing/2014/main" id="{11D977CC-0DBD-4B72-9E18-4755FDEA3652}"/>
                    </a:ext>
                  </a:extLst>
                </p:cNvPr>
                <p:cNvPicPr/>
                <p:nvPr/>
              </p:nvPicPr>
              <p:blipFill>
                <a:blip r:embed="rId137"/>
                <a:stretch>
                  <a:fillRect/>
                </a:stretch>
              </p:blipFill>
              <p:spPr>
                <a:xfrm>
                  <a:off x="726792" y="826231"/>
                  <a:ext cx="117203" cy="104991"/>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8" name="Freihand 17">
                  <a:extLst>
                    <a:ext uri="{FF2B5EF4-FFF2-40B4-BE49-F238E27FC236}">
                      <a16:creationId xmlns:a16="http://schemas.microsoft.com/office/drawing/2014/main" id="{636E5F71-1F71-481E-BD6C-2931EC74E832}"/>
                    </a:ext>
                  </a:extLst>
                </p14:cNvPr>
                <p14:cNvContentPartPr/>
                <p14:nvPr/>
              </p14:nvContentPartPr>
              <p14:xfrm>
                <a:off x="837885" y="773578"/>
                <a:ext cx="22338" cy="128656"/>
              </p14:xfrm>
            </p:contentPart>
          </mc:Choice>
          <mc:Fallback xmlns="">
            <p:pic>
              <p:nvPicPr>
                <p:cNvPr id="18" name="Freihand 17">
                  <a:extLst>
                    <a:ext uri="{FF2B5EF4-FFF2-40B4-BE49-F238E27FC236}">
                      <a16:creationId xmlns:a16="http://schemas.microsoft.com/office/drawing/2014/main" id="{636E5F71-1F71-481E-BD6C-2931EC74E832}"/>
                    </a:ext>
                  </a:extLst>
                </p:cNvPr>
                <p:cNvPicPr/>
                <p:nvPr/>
              </p:nvPicPr>
              <p:blipFill>
                <a:blip r:embed="rId139"/>
                <a:stretch>
                  <a:fillRect/>
                </a:stretch>
              </p:blipFill>
              <p:spPr>
                <a:xfrm>
                  <a:off x="828878" y="764594"/>
                  <a:ext cx="39992" cy="146265"/>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9" name="Freihand 18">
                  <a:extLst>
                    <a:ext uri="{FF2B5EF4-FFF2-40B4-BE49-F238E27FC236}">
                      <a16:creationId xmlns:a16="http://schemas.microsoft.com/office/drawing/2014/main" id="{AB357E6D-BC7D-4598-AABB-9293B9499393}"/>
                    </a:ext>
                  </a:extLst>
                </p14:cNvPr>
                <p14:cNvContentPartPr/>
                <p14:nvPr/>
              </p14:nvContentPartPr>
              <p14:xfrm>
                <a:off x="872099" y="815427"/>
                <a:ext cx="67580" cy="86808"/>
              </p14:xfrm>
            </p:contentPart>
          </mc:Choice>
          <mc:Fallback xmlns="">
            <p:pic>
              <p:nvPicPr>
                <p:cNvPr id="19" name="Freihand 18">
                  <a:extLst>
                    <a:ext uri="{FF2B5EF4-FFF2-40B4-BE49-F238E27FC236}">
                      <a16:creationId xmlns:a16="http://schemas.microsoft.com/office/drawing/2014/main" id="{AB357E6D-BC7D-4598-AABB-9293B9499393}"/>
                    </a:ext>
                  </a:extLst>
                </p:cNvPr>
                <p:cNvPicPr/>
                <p:nvPr/>
              </p:nvPicPr>
              <p:blipFill>
                <a:blip r:embed="rId141"/>
                <a:stretch>
                  <a:fillRect/>
                </a:stretch>
              </p:blipFill>
              <p:spPr>
                <a:xfrm>
                  <a:off x="863112" y="806422"/>
                  <a:ext cx="85194" cy="104458"/>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0" name="Freihand 19">
                  <a:extLst>
                    <a:ext uri="{FF2B5EF4-FFF2-40B4-BE49-F238E27FC236}">
                      <a16:creationId xmlns:a16="http://schemas.microsoft.com/office/drawing/2014/main" id="{81556C32-629C-4CDE-B6D0-E8EB7C7D6972}"/>
                    </a:ext>
                  </a:extLst>
                </p14:cNvPr>
                <p14:cNvContentPartPr/>
                <p14:nvPr/>
              </p14:nvContentPartPr>
              <p14:xfrm>
                <a:off x="966541" y="827303"/>
                <a:ext cx="74083" cy="80587"/>
              </p14:xfrm>
            </p:contentPart>
          </mc:Choice>
          <mc:Fallback xmlns="">
            <p:pic>
              <p:nvPicPr>
                <p:cNvPr id="20" name="Freihand 19">
                  <a:extLst>
                    <a:ext uri="{FF2B5EF4-FFF2-40B4-BE49-F238E27FC236}">
                      <a16:creationId xmlns:a16="http://schemas.microsoft.com/office/drawing/2014/main" id="{81556C32-629C-4CDE-B6D0-E8EB7C7D6972}"/>
                    </a:ext>
                  </a:extLst>
                </p:cNvPr>
                <p:cNvPicPr/>
                <p:nvPr/>
              </p:nvPicPr>
              <p:blipFill>
                <a:blip r:embed="rId143"/>
                <a:stretch>
                  <a:fillRect/>
                </a:stretch>
              </p:blipFill>
              <p:spPr>
                <a:xfrm>
                  <a:off x="957550" y="818309"/>
                  <a:ext cx="91705" cy="98215"/>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 name="Freihand 20">
                  <a:extLst>
                    <a:ext uri="{FF2B5EF4-FFF2-40B4-BE49-F238E27FC236}">
                      <a16:creationId xmlns:a16="http://schemas.microsoft.com/office/drawing/2014/main" id="{990B46FF-6556-4DA4-948A-3F4EB2B25738}"/>
                    </a:ext>
                  </a:extLst>
                </p14:cNvPr>
                <p14:cNvContentPartPr/>
                <p14:nvPr/>
              </p14:nvContentPartPr>
              <p14:xfrm>
                <a:off x="1054762" y="775840"/>
                <a:ext cx="106318" cy="140532"/>
              </p14:xfrm>
            </p:contentPart>
          </mc:Choice>
          <mc:Fallback xmlns="">
            <p:pic>
              <p:nvPicPr>
                <p:cNvPr id="21" name="Freihand 20">
                  <a:extLst>
                    <a:ext uri="{FF2B5EF4-FFF2-40B4-BE49-F238E27FC236}">
                      <a16:creationId xmlns:a16="http://schemas.microsoft.com/office/drawing/2014/main" id="{990B46FF-6556-4DA4-948A-3F4EB2B25738}"/>
                    </a:ext>
                  </a:extLst>
                </p:cNvPr>
                <p:cNvPicPr/>
                <p:nvPr/>
              </p:nvPicPr>
              <p:blipFill>
                <a:blip r:embed="rId145"/>
                <a:stretch>
                  <a:fillRect/>
                </a:stretch>
              </p:blipFill>
              <p:spPr>
                <a:xfrm>
                  <a:off x="1046142" y="767214"/>
                  <a:ext cx="123918" cy="158143"/>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2" name="Freihand 21">
                  <a:extLst>
                    <a:ext uri="{FF2B5EF4-FFF2-40B4-BE49-F238E27FC236}">
                      <a16:creationId xmlns:a16="http://schemas.microsoft.com/office/drawing/2014/main" id="{9CFD6967-EDE6-4021-97A1-0A8D8F7A0D22}"/>
                    </a:ext>
                  </a:extLst>
                </p14:cNvPr>
                <p14:cNvContentPartPr/>
                <p14:nvPr/>
              </p14:nvContentPartPr>
              <p14:xfrm>
                <a:off x="1168715" y="804399"/>
                <a:ext cx="145339" cy="107449"/>
              </p14:xfrm>
            </p:contentPart>
          </mc:Choice>
          <mc:Fallback xmlns="">
            <p:pic>
              <p:nvPicPr>
                <p:cNvPr id="22" name="Freihand 21">
                  <a:extLst>
                    <a:ext uri="{FF2B5EF4-FFF2-40B4-BE49-F238E27FC236}">
                      <a16:creationId xmlns:a16="http://schemas.microsoft.com/office/drawing/2014/main" id="{9CFD6967-EDE6-4021-97A1-0A8D8F7A0D22}"/>
                    </a:ext>
                  </a:extLst>
                </p:cNvPr>
                <p:cNvPicPr/>
                <p:nvPr/>
              </p:nvPicPr>
              <p:blipFill>
                <a:blip r:embed="rId147"/>
                <a:stretch>
                  <a:fillRect/>
                </a:stretch>
              </p:blipFill>
              <p:spPr>
                <a:xfrm>
                  <a:off x="1160081" y="795415"/>
                  <a:ext cx="162967" cy="125058"/>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6" name="Freihand 135">
                  <a:extLst>
                    <a:ext uri="{FF2B5EF4-FFF2-40B4-BE49-F238E27FC236}">
                      <a16:creationId xmlns:a16="http://schemas.microsoft.com/office/drawing/2014/main" id="{0F119509-7564-4091-B5D4-404AC4E1625F}"/>
                    </a:ext>
                  </a:extLst>
                </p14:cNvPr>
                <p14:cNvContentPartPr/>
                <p14:nvPr/>
              </p14:nvContentPartPr>
              <p14:xfrm>
                <a:off x="596225" y="933905"/>
                <a:ext cx="768600" cy="12960"/>
              </p14:xfrm>
            </p:contentPart>
          </mc:Choice>
          <mc:Fallback xmlns="">
            <p:pic>
              <p:nvPicPr>
                <p:cNvPr id="136" name="Freihand 135">
                  <a:extLst>
                    <a:ext uri="{FF2B5EF4-FFF2-40B4-BE49-F238E27FC236}">
                      <a16:creationId xmlns:a16="http://schemas.microsoft.com/office/drawing/2014/main" id="{0F119509-7564-4091-B5D4-404AC4E1625F}"/>
                    </a:ext>
                  </a:extLst>
                </p:cNvPr>
                <p:cNvPicPr/>
                <p:nvPr/>
              </p:nvPicPr>
              <p:blipFill>
                <a:blip r:embed="rId149"/>
                <a:stretch>
                  <a:fillRect/>
                </a:stretch>
              </p:blipFill>
              <p:spPr>
                <a:xfrm>
                  <a:off x="587225" y="924905"/>
                  <a:ext cx="786240" cy="30600"/>
                </a:xfrm>
                <a:prstGeom prst="rect">
                  <a:avLst/>
                </a:prstGeom>
              </p:spPr>
            </p:pic>
          </mc:Fallback>
        </mc:AlternateContent>
      </p:grpSp>
      <p:sp>
        <p:nvSpPr>
          <p:cNvPr id="144" name="Ellipse 143">
            <a:extLst>
              <a:ext uri="{FF2B5EF4-FFF2-40B4-BE49-F238E27FC236}">
                <a16:creationId xmlns:a16="http://schemas.microsoft.com/office/drawing/2014/main" id="{05CB9656-0A4C-4272-B64B-8837021C9D0E}"/>
              </a:ext>
            </a:extLst>
          </p:cNvPr>
          <p:cNvSpPr/>
          <p:nvPr/>
        </p:nvSpPr>
        <p:spPr>
          <a:xfrm>
            <a:off x="5578560" y="27354"/>
            <a:ext cx="3108960" cy="2658490"/>
          </a:xfrm>
          <a:prstGeom prst="ellipse">
            <a:avLst/>
          </a:prstGeom>
          <a:solidFill>
            <a:srgbClr val="008C3A">
              <a:alpha val="5000"/>
            </a:srgbClr>
          </a:solidFill>
          <a:ln w="18000">
            <a:solidFill>
              <a:srgbClr val="008C3A"/>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sv-SE">
              <a:solidFill>
                <a:srgbClr val="008C3A"/>
              </a:solidFill>
            </a:endParaRPr>
          </a:p>
        </p:txBody>
      </p:sp>
      <p:grpSp>
        <p:nvGrpSpPr>
          <p:cNvPr id="147" name="Gruppieren 146">
            <a:extLst>
              <a:ext uri="{FF2B5EF4-FFF2-40B4-BE49-F238E27FC236}">
                <a16:creationId xmlns:a16="http://schemas.microsoft.com/office/drawing/2014/main" id="{246A0F76-815A-4530-BF33-95D8482A21AD}"/>
              </a:ext>
            </a:extLst>
          </p:cNvPr>
          <p:cNvGrpSpPr/>
          <p:nvPr/>
        </p:nvGrpSpPr>
        <p:grpSpPr>
          <a:xfrm>
            <a:off x="9409371" y="432785"/>
            <a:ext cx="485910" cy="253022"/>
            <a:chOff x="9409371" y="432785"/>
            <a:chExt cx="485910" cy="253022"/>
          </a:xfrm>
        </p:grpSpPr>
        <mc:AlternateContent xmlns:mc="http://schemas.openxmlformats.org/markup-compatibility/2006" xmlns:p14="http://schemas.microsoft.com/office/powerpoint/2010/main">
          <mc:Choice Requires="p14">
            <p:contentPart p14:bwMode="auto" r:id="rId150">
              <p14:nvContentPartPr>
                <p14:cNvPr id="139" name="Freihand 138">
                  <a:extLst>
                    <a:ext uri="{FF2B5EF4-FFF2-40B4-BE49-F238E27FC236}">
                      <a16:creationId xmlns:a16="http://schemas.microsoft.com/office/drawing/2014/main" id="{2C16B72D-BD29-49F8-8327-336E36AB9938}"/>
                    </a:ext>
                  </a:extLst>
                </p14:cNvPr>
                <p14:cNvContentPartPr/>
                <p14:nvPr/>
              </p14:nvContentPartPr>
              <p14:xfrm>
                <a:off x="9429841" y="468020"/>
                <a:ext cx="116108" cy="124833"/>
              </p14:xfrm>
            </p:contentPart>
          </mc:Choice>
          <mc:Fallback xmlns="">
            <p:pic>
              <p:nvPicPr>
                <p:cNvPr id="139" name="Freihand 138">
                  <a:extLst>
                    <a:ext uri="{FF2B5EF4-FFF2-40B4-BE49-F238E27FC236}">
                      <a16:creationId xmlns:a16="http://schemas.microsoft.com/office/drawing/2014/main" id="{2C16B72D-BD29-49F8-8327-336E36AB9938}"/>
                    </a:ext>
                  </a:extLst>
                </p:cNvPr>
                <p:cNvPicPr/>
                <p:nvPr/>
              </p:nvPicPr>
              <p:blipFill>
                <a:blip r:embed="rId151"/>
                <a:stretch>
                  <a:fillRect/>
                </a:stretch>
              </p:blipFill>
              <p:spPr>
                <a:xfrm>
                  <a:off x="9420854" y="459361"/>
                  <a:ext cx="133722" cy="142512"/>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0" name="Freihand 139">
                  <a:extLst>
                    <a:ext uri="{FF2B5EF4-FFF2-40B4-BE49-F238E27FC236}">
                      <a16:creationId xmlns:a16="http://schemas.microsoft.com/office/drawing/2014/main" id="{D95F361D-7AD6-45DF-95DC-02CFC73C6EF8}"/>
                    </a:ext>
                  </a:extLst>
                </p14:cNvPr>
                <p14:cNvContentPartPr/>
                <p14:nvPr/>
              </p14:nvContentPartPr>
              <p14:xfrm>
                <a:off x="9569439" y="463993"/>
                <a:ext cx="80202" cy="124833"/>
              </p14:xfrm>
            </p:contentPart>
          </mc:Choice>
          <mc:Fallback xmlns="">
            <p:pic>
              <p:nvPicPr>
                <p:cNvPr id="140" name="Freihand 139">
                  <a:extLst>
                    <a:ext uri="{FF2B5EF4-FFF2-40B4-BE49-F238E27FC236}">
                      <a16:creationId xmlns:a16="http://schemas.microsoft.com/office/drawing/2014/main" id="{D95F361D-7AD6-45DF-95DC-02CFC73C6EF8}"/>
                    </a:ext>
                  </a:extLst>
                </p:cNvPr>
                <p:cNvPicPr/>
                <p:nvPr/>
              </p:nvPicPr>
              <p:blipFill>
                <a:blip r:embed="rId153"/>
                <a:stretch>
                  <a:fillRect/>
                </a:stretch>
              </p:blipFill>
              <p:spPr>
                <a:xfrm>
                  <a:off x="9560448" y="454999"/>
                  <a:ext cx="97825" cy="142461"/>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1" name="Freihand 140">
                  <a:extLst>
                    <a:ext uri="{FF2B5EF4-FFF2-40B4-BE49-F238E27FC236}">
                      <a16:creationId xmlns:a16="http://schemas.microsoft.com/office/drawing/2014/main" id="{4EB6A14D-7B3C-4C6A-9F7A-8B0214137754}"/>
                    </a:ext>
                  </a:extLst>
                </p14:cNvPr>
                <p14:cNvContentPartPr/>
                <p14:nvPr/>
              </p14:nvContentPartPr>
              <p14:xfrm>
                <a:off x="9668433" y="523390"/>
                <a:ext cx="113088" cy="75168"/>
              </p14:xfrm>
            </p:contentPart>
          </mc:Choice>
          <mc:Fallback xmlns="">
            <p:pic>
              <p:nvPicPr>
                <p:cNvPr id="141" name="Freihand 140">
                  <a:extLst>
                    <a:ext uri="{FF2B5EF4-FFF2-40B4-BE49-F238E27FC236}">
                      <a16:creationId xmlns:a16="http://schemas.microsoft.com/office/drawing/2014/main" id="{4EB6A14D-7B3C-4C6A-9F7A-8B0214137754}"/>
                    </a:ext>
                  </a:extLst>
                </p:cNvPr>
                <p:cNvPicPr/>
                <p:nvPr/>
              </p:nvPicPr>
              <p:blipFill>
                <a:blip r:embed="rId155"/>
                <a:stretch>
                  <a:fillRect/>
                </a:stretch>
              </p:blipFill>
              <p:spPr>
                <a:xfrm>
                  <a:off x="9659429" y="514399"/>
                  <a:ext cx="130735" cy="92791"/>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2" name="Freihand 141">
                  <a:extLst>
                    <a:ext uri="{FF2B5EF4-FFF2-40B4-BE49-F238E27FC236}">
                      <a16:creationId xmlns:a16="http://schemas.microsoft.com/office/drawing/2014/main" id="{5D660233-6D09-4EDA-9162-592C8452234F}"/>
                    </a:ext>
                  </a:extLst>
                </p14:cNvPr>
                <p14:cNvContentPartPr/>
                <p14:nvPr/>
              </p14:nvContentPartPr>
              <p14:xfrm>
                <a:off x="9803669" y="432785"/>
                <a:ext cx="10403" cy="145639"/>
              </p14:xfrm>
            </p:contentPart>
          </mc:Choice>
          <mc:Fallback xmlns="">
            <p:pic>
              <p:nvPicPr>
                <p:cNvPr id="142" name="Freihand 141">
                  <a:extLst>
                    <a:ext uri="{FF2B5EF4-FFF2-40B4-BE49-F238E27FC236}">
                      <a16:creationId xmlns:a16="http://schemas.microsoft.com/office/drawing/2014/main" id="{5D660233-6D09-4EDA-9162-592C8452234F}"/>
                    </a:ext>
                  </a:extLst>
                </p:cNvPr>
                <p:cNvPicPr/>
                <p:nvPr/>
              </p:nvPicPr>
              <p:blipFill>
                <a:blip r:embed="rId157"/>
                <a:stretch>
                  <a:fillRect/>
                </a:stretch>
              </p:blipFill>
              <p:spPr>
                <a:xfrm>
                  <a:off x="9794701" y="424155"/>
                  <a:ext cx="27980" cy="1632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3" name="Freihand 142">
                  <a:extLst>
                    <a:ext uri="{FF2B5EF4-FFF2-40B4-BE49-F238E27FC236}">
                      <a16:creationId xmlns:a16="http://schemas.microsoft.com/office/drawing/2014/main" id="{ACC8EBD5-FB85-4423-907B-534020B8551C}"/>
                    </a:ext>
                  </a:extLst>
                </p14:cNvPr>
                <p14:cNvContentPartPr/>
                <p14:nvPr/>
              </p14:nvContentPartPr>
              <p14:xfrm>
                <a:off x="9749977" y="498222"/>
                <a:ext cx="119800" cy="14430"/>
              </p14:xfrm>
            </p:contentPart>
          </mc:Choice>
          <mc:Fallback xmlns="">
            <p:pic>
              <p:nvPicPr>
                <p:cNvPr id="143" name="Freihand 142">
                  <a:extLst>
                    <a:ext uri="{FF2B5EF4-FFF2-40B4-BE49-F238E27FC236}">
                      <a16:creationId xmlns:a16="http://schemas.microsoft.com/office/drawing/2014/main" id="{ACC8EBD5-FB85-4423-907B-534020B8551C}"/>
                    </a:ext>
                  </a:extLst>
                </p:cNvPr>
                <p:cNvPicPr/>
                <p:nvPr/>
              </p:nvPicPr>
              <p:blipFill>
                <a:blip r:embed="rId159"/>
                <a:stretch>
                  <a:fillRect/>
                </a:stretch>
              </p:blipFill>
              <p:spPr>
                <a:xfrm>
                  <a:off x="9741317" y="489203"/>
                  <a:ext cx="137481" cy="32107"/>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6" name="Freihand 145">
                  <a:extLst>
                    <a:ext uri="{FF2B5EF4-FFF2-40B4-BE49-F238E27FC236}">
                      <a16:creationId xmlns:a16="http://schemas.microsoft.com/office/drawing/2014/main" id="{BFCF238B-EBF5-49A5-887E-D38CCE1DB7BD}"/>
                    </a:ext>
                  </a:extLst>
                </p14:cNvPr>
                <p14:cNvContentPartPr/>
                <p14:nvPr/>
              </p14:nvContentPartPr>
              <p14:xfrm>
                <a:off x="9409371" y="628760"/>
                <a:ext cx="485910" cy="57047"/>
              </p14:xfrm>
            </p:contentPart>
          </mc:Choice>
          <mc:Fallback xmlns="">
            <p:pic>
              <p:nvPicPr>
                <p:cNvPr id="146" name="Freihand 145">
                  <a:extLst>
                    <a:ext uri="{FF2B5EF4-FFF2-40B4-BE49-F238E27FC236}">
                      <a16:creationId xmlns:a16="http://schemas.microsoft.com/office/drawing/2014/main" id="{BFCF238B-EBF5-49A5-887E-D38CCE1DB7BD}"/>
                    </a:ext>
                  </a:extLst>
                </p:cNvPr>
                <p:cNvPicPr/>
                <p:nvPr/>
              </p:nvPicPr>
              <p:blipFill>
                <a:blip r:embed="rId161"/>
                <a:stretch>
                  <a:fillRect/>
                </a:stretch>
              </p:blipFill>
              <p:spPr>
                <a:xfrm>
                  <a:off x="9400733" y="620149"/>
                  <a:ext cx="503547" cy="7462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48" name="Freihand 147">
                <a:extLst>
                  <a:ext uri="{FF2B5EF4-FFF2-40B4-BE49-F238E27FC236}">
                    <a16:creationId xmlns:a16="http://schemas.microsoft.com/office/drawing/2014/main" id="{B9F3C933-D6F5-463A-8B48-62DD397FD474}"/>
                  </a:ext>
                </a:extLst>
              </p14:cNvPr>
              <p14:cNvContentPartPr/>
              <p14:nvPr/>
            </p14:nvContentPartPr>
            <p14:xfrm>
              <a:off x="9194010" y="980776"/>
              <a:ext cx="68457" cy="3356"/>
            </p14:xfrm>
          </p:contentPart>
        </mc:Choice>
        <mc:Fallback xmlns="">
          <p:pic>
            <p:nvPicPr>
              <p:cNvPr id="148" name="Freihand 147">
                <a:extLst>
                  <a:ext uri="{FF2B5EF4-FFF2-40B4-BE49-F238E27FC236}">
                    <a16:creationId xmlns:a16="http://schemas.microsoft.com/office/drawing/2014/main" id="{B9F3C933-D6F5-463A-8B48-62DD397FD474}"/>
                  </a:ext>
                </a:extLst>
              </p:cNvPr>
              <p:cNvPicPr/>
              <p:nvPr/>
            </p:nvPicPr>
            <p:blipFill>
              <a:blip r:embed="rId163"/>
              <a:stretch>
                <a:fillRect/>
              </a:stretch>
            </p:blipFill>
            <p:spPr>
              <a:xfrm>
                <a:off x="9185050" y="972386"/>
                <a:ext cx="86019" cy="19800"/>
              </a:xfrm>
              <a:prstGeom prst="rect">
                <a:avLst/>
              </a:prstGeom>
            </p:spPr>
          </p:pic>
        </mc:Fallback>
      </mc:AlternateContent>
      <p:grpSp>
        <p:nvGrpSpPr>
          <p:cNvPr id="155" name="Gruppieren 154">
            <a:extLst>
              <a:ext uri="{FF2B5EF4-FFF2-40B4-BE49-F238E27FC236}">
                <a16:creationId xmlns:a16="http://schemas.microsoft.com/office/drawing/2014/main" id="{C80A0B87-2AE9-4735-A1F8-F6FCF113F71D}"/>
              </a:ext>
            </a:extLst>
          </p:cNvPr>
          <p:cNvGrpSpPr/>
          <p:nvPr/>
        </p:nvGrpSpPr>
        <p:grpSpPr>
          <a:xfrm>
            <a:off x="9433609" y="899903"/>
            <a:ext cx="297318" cy="123827"/>
            <a:chOff x="9433609" y="899903"/>
            <a:chExt cx="297318" cy="123827"/>
          </a:xfrm>
        </p:grpSpPr>
        <mc:AlternateContent xmlns:mc="http://schemas.openxmlformats.org/markup-compatibility/2006" xmlns:p14="http://schemas.microsoft.com/office/powerpoint/2010/main">
          <mc:Choice Requires="p14">
            <p:contentPart p14:bwMode="auto" r:id="rId164">
              <p14:nvContentPartPr>
                <p14:cNvPr id="149" name="Freihand 148">
                  <a:extLst>
                    <a:ext uri="{FF2B5EF4-FFF2-40B4-BE49-F238E27FC236}">
                      <a16:creationId xmlns:a16="http://schemas.microsoft.com/office/drawing/2014/main" id="{2C8FB64C-AB32-4072-9450-0726AE4593FA}"/>
                    </a:ext>
                  </a:extLst>
                </p14:cNvPr>
                <p14:cNvContentPartPr/>
                <p14:nvPr/>
              </p14:nvContentPartPr>
              <p14:xfrm>
                <a:off x="9433609" y="903259"/>
                <a:ext cx="114430" cy="120471"/>
              </p14:xfrm>
            </p:contentPart>
          </mc:Choice>
          <mc:Fallback xmlns="">
            <p:pic>
              <p:nvPicPr>
                <p:cNvPr id="149" name="Freihand 148">
                  <a:extLst>
                    <a:ext uri="{FF2B5EF4-FFF2-40B4-BE49-F238E27FC236}">
                      <a16:creationId xmlns:a16="http://schemas.microsoft.com/office/drawing/2014/main" id="{2C8FB64C-AB32-4072-9450-0726AE4593FA}"/>
                    </a:ext>
                  </a:extLst>
                </p:cNvPr>
                <p:cNvPicPr/>
                <p:nvPr/>
              </p:nvPicPr>
              <p:blipFill>
                <a:blip r:embed="rId165"/>
                <a:stretch>
                  <a:fillRect/>
                </a:stretch>
              </p:blipFill>
              <p:spPr>
                <a:xfrm>
                  <a:off x="9424613" y="894269"/>
                  <a:ext cx="132062" cy="138092"/>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0" name="Freihand 149">
                  <a:extLst>
                    <a:ext uri="{FF2B5EF4-FFF2-40B4-BE49-F238E27FC236}">
                      <a16:creationId xmlns:a16="http://schemas.microsoft.com/office/drawing/2014/main" id="{9A4EFC0C-0023-49F3-8987-1962C19DF622}"/>
                    </a:ext>
                  </a:extLst>
                </p14:cNvPr>
                <p14:cNvContentPartPr/>
                <p14:nvPr/>
              </p14:nvContentPartPr>
              <p14:xfrm>
                <a:off x="9567503" y="941178"/>
                <a:ext cx="12752" cy="63088"/>
              </p14:xfrm>
            </p:contentPart>
          </mc:Choice>
          <mc:Fallback xmlns="">
            <p:pic>
              <p:nvPicPr>
                <p:cNvPr id="150" name="Freihand 149">
                  <a:extLst>
                    <a:ext uri="{FF2B5EF4-FFF2-40B4-BE49-F238E27FC236}">
                      <a16:creationId xmlns:a16="http://schemas.microsoft.com/office/drawing/2014/main" id="{9A4EFC0C-0023-49F3-8987-1962C19DF622}"/>
                    </a:ext>
                  </a:extLst>
                </p:cNvPr>
                <p:cNvPicPr/>
                <p:nvPr/>
              </p:nvPicPr>
              <p:blipFill>
                <a:blip r:embed="rId167"/>
                <a:stretch>
                  <a:fillRect/>
                </a:stretch>
              </p:blipFill>
              <p:spPr>
                <a:xfrm>
                  <a:off x="9558759" y="932217"/>
                  <a:ext cx="30605" cy="80652"/>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1" name="Freihand 150">
                  <a:extLst>
                    <a:ext uri="{FF2B5EF4-FFF2-40B4-BE49-F238E27FC236}">
                      <a16:creationId xmlns:a16="http://schemas.microsoft.com/office/drawing/2014/main" id="{A06F8F0A-CFEC-4BBC-9CB5-4F0807D7308E}"/>
                    </a:ext>
                  </a:extLst>
                </p14:cNvPr>
                <p14:cNvContentPartPr/>
                <p14:nvPr/>
              </p14:nvContentPartPr>
              <p14:xfrm>
                <a:off x="9546697" y="899903"/>
                <a:ext cx="6376" cy="3020"/>
              </p14:xfrm>
            </p:contentPart>
          </mc:Choice>
          <mc:Fallback xmlns="">
            <p:pic>
              <p:nvPicPr>
                <p:cNvPr id="151" name="Freihand 150">
                  <a:extLst>
                    <a:ext uri="{FF2B5EF4-FFF2-40B4-BE49-F238E27FC236}">
                      <a16:creationId xmlns:a16="http://schemas.microsoft.com/office/drawing/2014/main" id="{A06F8F0A-CFEC-4BBC-9CB5-4F0807D7308E}"/>
                    </a:ext>
                  </a:extLst>
                </p:cNvPr>
                <p:cNvPicPr/>
                <p:nvPr/>
              </p:nvPicPr>
              <p:blipFill>
                <a:blip r:embed="rId169"/>
                <a:stretch>
                  <a:fillRect/>
                </a:stretch>
              </p:blipFill>
              <p:spPr>
                <a:xfrm>
                  <a:off x="9538196" y="890465"/>
                  <a:ext cx="23733" cy="21518"/>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2" name="Freihand 151">
                  <a:extLst>
                    <a:ext uri="{FF2B5EF4-FFF2-40B4-BE49-F238E27FC236}">
                      <a16:creationId xmlns:a16="http://schemas.microsoft.com/office/drawing/2014/main" id="{9354D058-305E-482B-8F83-1146340D1364}"/>
                    </a:ext>
                  </a:extLst>
                </p14:cNvPr>
                <p14:cNvContentPartPr/>
                <p14:nvPr/>
              </p14:nvContentPartPr>
              <p14:xfrm>
                <a:off x="9597369" y="924064"/>
                <a:ext cx="73155" cy="87585"/>
              </p14:xfrm>
            </p:contentPart>
          </mc:Choice>
          <mc:Fallback xmlns="">
            <p:pic>
              <p:nvPicPr>
                <p:cNvPr id="152" name="Freihand 151">
                  <a:extLst>
                    <a:ext uri="{FF2B5EF4-FFF2-40B4-BE49-F238E27FC236}">
                      <a16:creationId xmlns:a16="http://schemas.microsoft.com/office/drawing/2014/main" id="{9354D058-305E-482B-8F83-1146340D1364}"/>
                    </a:ext>
                  </a:extLst>
                </p:cNvPr>
                <p:cNvPicPr/>
                <p:nvPr/>
              </p:nvPicPr>
              <p:blipFill>
                <a:blip r:embed="rId171"/>
                <a:stretch>
                  <a:fillRect/>
                </a:stretch>
              </p:blipFill>
              <p:spPr>
                <a:xfrm>
                  <a:off x="9588763" y="915090"/>
                  <a:ext cx="90727" cy="105174"/>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53" name="Freihand 152">
                  <a:extLst>
                    <a:ext uri="{FF2B5EF4-FFF2-40B4-BE49-F238E27FC236}">
                      <a16:creationId xmlns:a16="http://schemas.microsoft.com/office/drawing/2014/main" id="{098A1571-C10B-48A3-A074-9EAF27EBCC9F}"/>
                    </a:ext>
                  </a:extLst>
                </p14:cNvPr>
                <p14:cNvContentPartPr/>
                <p14:nvPr/>
              </p14:nvContentPartPr>
              <p14:xfrm>
                <a:off x="9702403" y="930776"/>
                <a:ext cx="28524" cy="83893"/>
              </p14:xfrm>
            </p:contentPart>
          </mc:Choice>
          <mc:Fallback xmlns="">
            <p:pic>
              <p:nvPicPr>
                <p:cNvPr id="153" name="Freihand 152">
                  <a:extLst>
                    <a:ext uri="{FF2B5EF4-FFF2-40B4-BE49-F238E27FC236}">
                      <a16:creationId xmlns:a16="http://schemas.microsoft.com/office/drawing/2014/main" id="{098A1571-C10B-48A3-A074-9EAF27EBCC9F}"/>
                    </a:ext>
                  </a:extLst>
                </p:cNvPr>
                <p:cNvPicPr/>
                <p:nvPr/>
              </p:nvPicPr>
              <p:blipFill>
                <a:blip r:embed="rId173"/>
                <a:stretch>
                  <a:fillRect/>
                </a:stretch>
              </p:blipFill>
              <p:spPr>
                <a:xfrm>
                  <a:off x="9693737" y="921775"/>
                  <a:ext cx="46216" cy="101536"/>
                </a:xfrm>
                <a:prstGeom prst="rect">
                  <a:avLst/>
                </a:prstGeom>
              </p:spPr>
            </p:pic>
          </mc:Fallback>
        </mc:AlternateContent>
      </p:grpSp>
      <p:grpSp>
        <p:nvGrpSpPr>
          <p:cNvPr id="174" name="Gruppieren 173">
            <a:extLst>
              <a:ext uri="{FF2B5EF4-FFF2-40B4-BE49-F238E27FC236}">
                <a16:creationId xmlns:a16="http://schemas.microsoft.com/office/drawing/2014/main" id="{B04FE1F3-8B83-4833-AD53-5DCC0AD0AA7C}"/>
              </a:ext>
            </a:extLst>
          </p:cNvPr>
          <p:cNvGrpSpPr/>
          <p:nvPr/>
        </p:nvGrpSpPr>
        <p:grpSpPr>
          <a:xfrm>
            <a:off x="9940996" y="834802"/>
            <a:ext cx="534233" cy="159397"/>
            <a:chOff x="9940996" y="834802"/>
            <a:chExt cx="534233" cy="159397"/>
          </a:xfrm>
        </p:grpSpPr>
        <mc:AlternateContent xmlns:mc="http://schemas.openxmlformats.org/markup-compatibility/2006" xmlns:p14="http://schemas.microsoft.com/office/powerpoint/2010/main">
          <mc:Choice Requires="p14">
            <p:contentPart p14:bwMode="auto" r:id="rId174">
              <p14:nvContentPartPr>
                <p14:cNvPr id="156" name="Freihand 155">
                  <a:extLst>
                    <a:ext uri="{FF2B5EF4-FFF2-40B4-BE49-F238E27FC236}">
                      <a16:creationId xmlns:a16="http://schemas.microsoft.com/office/drawing/2014/main" id="{7C76CB7A-1699-4D8A-BA48-AC7730704420}"/>
                    </a:ext>
                  </a:extLst>
                </p14:cNvPr>
                <p14:cNvContentPartPr/>
                <p14:nvPr/>
              </p14:nvContentPartPr>
              <p14:xfrm>
                <a:off x="9940996" y="888493"/>
                <a:ext cx="19128" cy="100001"/>
              </p14:xfrm>
            </p:contentPart>
          </mc:Choice>
          <mc:Fallback xmlns="">
            <p:pic>
              <p:nvPicPr>
                <p:cNvPr id="156" name="Freihand 155">
                  <a:extLst>
                    <a:ext uri="{FF2B5EF4-FFF2-40B4-BE49-F238E27FC236}">
                      <a16:creationId xmlns:a16="http://schemas.microsoft.com/office/drawing/2014/main" id="{7C76CB7A-1699-4D8A-BA48-AC7730704420}"/>
                    </a:ext>
                  </a:extLst>
                </p:cNvPr>
                <p:cNvPicPr/>
                <p:nvPr/>
              </p:nvPicPr>
              <p:blipFill>
                <a:blip r:embed="rId175"/>
                <a:stretch>
                  <a:fillRect/>
                </a:stretch>
              </p:blipFill>
              <p:spPr>
                <a:xfrm>
                  <a:off x="9932334" y="879860"/>
                  <a:ext cx="36812" cy="117627"/>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7" name="Freihand 156">
                  <a:extLst>
                    <a:ext uri="{FF2B5EF4-FFF2-40B4-BE49-F238E27FC236}">
                      <a16:creationId xmlns:a16="http://schemas.microsoft.com/office/drawing/2014/main" id="{FA007FEB-CD9A-4A65-B495-535F10F9A909}"/>
                    </a:ext>
                  </a:extLst>
                </p14:cNvPr>
                <p14:cNvContentPartPr/>
                <p14:nvPr/>
              </p14:nvContentPartPr>
              <p14:xfrm>
                <a:off x="9961801" y="920708"/>
                <a:ext cx="80202" cy="63088"/>
              </p14:xfrm>
            </p:contentPart>
          </mc:Choice>
          <mc:Fallback xmlns="">
            <p:pic>
              <p:nvPicPr>
                <p:cNvPr id="157" name="Freihand 156">
                  <a:extLst>
                    <a:ext uri="{FF2B5EF4-FFF2-40B4-BE49-F238E27FC236}">
                      <a16:creationId xmlns:a16="http://schemas.microsoft.com/office/drawing/2014/main" id="{FA007FEB-CD9A-4A65-B495-535F10F9A909}"/>
                    </a:ext>
                  </a:extLst>
                </p:cNvPr>
                <p:cNvPicPr/>
                <p:nvPr/>
              </p:nvPicPr>
              <p:blipFill>
                <a:blip r:embed="rId177"/>
                <a:stretch>
                  <a:fillRect/>
                </a:stretch>
              </p:blipFill>
              <p:spPr>
                <a:xfrm>
                  <a:off x="9952810" y="912105"/>
                  <a:ext cx="97825" cy="80652"/>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8" name="Freihand 157">
                  <a:extLst>
                    <a:ext uri="{FF2B5EF4-FFF2-40B4-BE49-F238E27FC236}">
                      <a16:creationId xmlns:a16="http://schemas.microsoft.com/office/drawing/2014/main" id="{996B5E62-566F-4E0A-9B67-3DA4FB9F9902}"/>
                    </a:ext>
                  </a:extLst>
                </p14:cNvPr>
                <p14:cNvContentPartPr/>
                <p14:nvPr/>
              </p14:nvContentPartPr>
              <p14:xfrm>
                <a:off x="10057104" y="912319"/>
                <a:ext cx="76511" cy="67115"/>
              </p14:xfrm>
            </p:contentPart>
          </mc:Choice>
          <mc:Fallback xmlns="">
            <p:pic>
              <p:nvPicPr>
                <p:cNvPr id="158" name="Freihand 157">
                  <a:extLst>
                    <a:ext uri="{FF2B5EF4-FFF2-40B4-BE49-F238E27FC236}">
                      <a16:creationId xmlns:a16="http://schemas.microsoft.com/office/drawing/2014/main" id="{996B5E62-566F-4E0A-9B67-3DA4FB9F9902}"/>
                    </a:ext>
                  </a:extLst>
                </p:cNvPr>
                <p:cNvPicPr/>
                <p:nvPr/>
              </p:nvPicPr>
              <p:blipFill>
                <a:blip r:embed="rId179"/>
                <a:stretch>
                  <a:fillRect/>
                </a:stretch>
              </p:blipFill>
              <p:spPr>
                <a:xfrm>
                  <a:off x="10048124" y="903659"/>
                  <a:ext cx="94112" cy="84796"/>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9" name="Freihand 158">
                  <a:extLst>
                    <a:ext uri="{FF2B5EF4-FFF2-40B4-BE49-F238E27FC236}">
                      <a16:creationId xmlns:a16="http://schemas.microsoft.com/office/drawing/2014/main" id="{D0FF90D1-AA70-491E-8766-CAB084E2F834}"/>
                    </a:ext>
                  </a:extLst>
                </p14:cNvPr>
                <p14:cNvContentPartPr/>
                <p14:nvPr/>
              </p14:nvContentPartPr>
              <p14:xfrm>
                <a:off x="10045024" y="864332"/>
                <a:ext cx="63759" cy="6711"/>
              </p14:xfrm>
            </p:contentPart>
          </mc:Choice>
          <mc:Fallback xmlns="">
            <p:pic>
              <p:nvPicPr>
                <p:cNvPr id="159" name="Freihand 158">
                  <a:extLst>
                    <a:ext uri="{FF2B5EF4-FFF2-40B4-BE49-F238E27FC236}">
                      <a16:creationId xmlns:a16="http://schemas.microsoft.com/office/drawing/2014/main" id="{D0FF90D1-AA70-491E-8766-CAB084E2F834}"/>
                    </a:ext>
                  </a:extLst>
                </p:cNvPr>
                <p:cNvPicPr/>
                <p:nvPr/>
              </p:nvPicPr>
              <p:blipFill>
                <a:blip r:embed="rId181"/>
                <a:stretch>
                  <a:fillRect/>
                </a:stretch>
              </p:blipFill>
              <p:spPr>
                <a:xfrm>
                  <a:off x="10036379" y="855855"/>
                  <a:ext cx="81410" cy="24018"/>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0" name="Freihand 159">
                  <a:extLst>
                    <a:ext uri="{FF2B5EF4-FFF2-40B4-BE49-F238E27FC236}">
                      <a16:creationId xmlns:a16="http://schemas.microsoft.com/office/drawing/2014/main" id="{0CB4D19B-005A-4740-B694-9C5E1AB8D9C0}"/>
                    </a:ext>
                  </a:extLst>
                </p14:cNvPr>
                <p14:cNvContentPartPr/>
                <p14:nvPr/>
              </p14:nvContentPartPr>
              <p14:xfrm>
                <a:off x="10157105" y="911648"/>
                <a:ext cx="105034" cy="82551"/>
              </p14:xfrm>
            </p:contentPart>
          </mc:Choice>
          <mc:Fallback xmlns="">
            <p:pic>
              <p:nvPicPr>
                <p:cNvPr id="160" name="Freihand 159">
                  <a:extLst>
                    <a:ext uri="{FF2B5EF4-FFF2-40B4-BE49-F238E27FC236}">
                      <a16:creationId xmlns:a16="http://schemas.microsoft.com/office/drawing/2014/main" id="{0CB4D19B-005A-4740-B694-9C5E1AB8D9C0}"/>
                    </a:ext>
                  </a:extLst>
                </p:cNvPr>
                <p:cNvPicPr/>
                <p:nvPr/>
              </p:nvPicPr>
              <p:blipFill>
                <a:blip r:embed="rId183"/>
                <a:stretch>
                  <a:fillRect/>
                </a:stretch>
              </p:blipFill>
              <p:spPr>
                <a:xfrm>
                  <a:off x="10148112" y="902636"/>
                  <a:ext cx="122660" cy="100215"/>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1" name="Freihand 160">
                  <a:extLst>
                    <a:ext uri="{FF2B5EF4-FFF2-40B4-BE49-F238E27FC236}">
                      <a16:creationId xmlns:a16="http://schemas.microsoft.com/office/drawing/2014/main" id="{928BBB39-BB21-420D-95AB-E5118BDB6271}"/>
                    </a:ext>
                  </a:extLst>
                </p14:cNvPr>
                <p14:cNvContentPartPr/>
                <p14:nvPr/>
              </p14:nvContentPartPr>
              <p14:xfrm>
                <a:off x="10290663" y="911648"/>
                <a:ext cx="121813" cy="78860"/>
              </p14:xfrm>
            </p:contentPart>
          </mc:Choice>
          <mc:Fallback xmlns="">
            <p:pic>
              <p:nvPicPr>
                <p:cNvPr id="161" name="Freihand 160">
                  <a:extLst>
                    <a:ext uri="{FF2B5EF4-FFF2-40B4-BE49-F238E27FC236}">
                      <a16:creationId xmlns:a16="http://schemas.microsoft.com/office/drawing/2014/main" id="{928BBB39-BB21-420D-95AB-E5118BDB6271}"/>
                    </a:ext>
                  </a:extLst>
                </p:cNvPr>
                <p:cNvPicPr/>
                <p:nvPr/>
              </p:nvPicPr>
              <p:blipFill>
                <a:blip r:embed="rId185"/>
                <a:stretch>
                  <a:fillRect/>
                </a:stretch>
              </p:blipFill>
              <p:spPr>
                <a:xfrm>
                  <a:off x="10281680" y="902646"/>
                  <a:ext cx="139420" cy="96504"/>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2" name="Freihand 161">
                  <a:extLst>
                    <a:ext uri="{FF2B5EF4-FFF2-40B4-BE49-F238E27FC236}">
                      <a16:creationId xmlns:a16="http://schemas.microsoft.com/office/drawing/2014/main" id="{BF867C1F-1D11-4250-90E4-AB8305771900}"/>
                    </a:ext>
                  </a:extLst>
                </p14:cNvPr>
                <p14:cNvContentPartPr/>
                <p14:nvPr/>
              </p14:nvContentPartPr>
              <p14:xfrm>
                <a:off x="10426235" y="834802"/>
                <a:ext cx="17785" cy="128860"/>
              </p14:xfrm>
            </p:contentPart>
          </mc:Choice>
          <mc:Fallback xmlns="">
            <p:pic>
              <p:nvPicPr>
                <p:cNvPr id="162" name="Freihand 161">
                  <a:extLst>
                    <a:ext uri="{FF2B5EF4-FFF2-40B4-BE49-F238E27FC236}">
                      <a16:creationId xmlns:a16="http://schemas.microsoft.com/office/drawing/2014/main" id="{BF867C1F-1D11-4250-90E4-AB8305771900}"/>
                    </a:ext>
                  </a:extLst>
                </p:cNvPr>
                <p:cNvPicPr/>
                <p:nvPr/>
              </p:nvPicPr>
              <p:blipFill>
                <a:blip r:embed="rId187"/>
                <a:stretch>
                  <a:fillRect/>
                </a:stretch>
              </p:blipFill>
              <p:spPr>
                <a:xfrm>
                  <a:off x="10417524" y="826163"/>
                  <a:ext cx="35570" cy="146497"/>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3" name="Freihand 162">
                  <a:extLst>
                    <a:ext uri="{FF2B5EF4-FFF2-40B4-BE49-F238E27FC236}">
                      <a16:creationId xmlns:a16="http://schemas.microsoft.com/office/drawing/2014/main" id="{B466943A-A378-4D83-B709-CB970E31FF5E}"/>
                    </a:ext>
                  </a:extLst>
                </p14:cNvPr>
                <p14:cNvContentPartPr/>
                <p14:nvPr/>
              </p14:nvContentPartPr>
              <p14:xfrm>
                <a:off x="10398047" y="904265"/>
                <a:ext cx="77182" cy="3020"/>
              </p14:xfrm>
            </p:contentPart>
          </mc:Choice>
          <mc:Fallback xmlns="">
            <p:pic>
              <p:nvPicPr>
                <p:cNvPr id="163" name="Freihand 162">
                  <a:extLst>
                    <a:ext uri="{FF2B5EF4-FFF2-40B4-BE49-F238E27FC236}">
                      <a16:creationId xmlns:a16="http://schemas.microsoft.com/office/drawing/2014/main" id="{B466943A-A378-4D83-B709-CB970E31FF5E}"/>
                    </a:ext>
                  </a:extLst>
                </p:cNvPr>
                <p:cNvPicPr/>
                <p:nvPr/>
              </p:nvPicPr>
              <p:blipFill>
                <a:blip r:embed="rId189"/>
                <a:stretch>
                  <a:fillRect/>
                </a:stretch>
              </p:blipFill>
              <p:spPr>
                <a:xfrm>
                  <a:off x="10389030" y="896212"/>
                  <a:ext cx="94855" cy="19462"/>
                </a:xfrm>
                <a:prstGeom prst="rect">
                  <a:avLst/>
                </a:prstGeom>
              </p:spPr>
            </p:pic>
          </mc:Fallback>
        </mc:AlternateContent>
      </p:grpSp>
      <p:grpSp>
        <p:nvGrpSpPr>
          <p:cNvPr id="173" name="Gruppieren 172">
            <a:extLst>
              <a:ext uri="{FF2B5EF4-FFF2-40B4-BE49-F238E27FC236}">
                <a16:creationId xmlns:a16="http://schemas.microsoft.com/office/drawing/2014/main" id="{D7947DBB-B963-4970-8905-DF756B2418C4}"/>
              </a:ext>
            </a:extLst>
          </p:cNvPr>
          <p:cNvGrpSpPr/>
          <p:nvPr/>
        </p:nvGrpSpPr>
        <p:grpSpPr>
          <a:xfrm>
            <a:off x="10637646" y="839500"/>
            <a:ext cx="229868" cy="148994"/>
            <a:chOff x="10637646" y="839500"/>
            <a:chExt cx="229868" cy="148994"/>
          </a:xfrm>
        </p:grpSpPr>
        <mc:AlternateContent xmlns:mc="http://schemas.openxmlformats.org/markup-compatibility/2006" xmlns:p14="http://schemas.microsoft.com/office/powerpoint/2010/main">
          <mc:Choice Requires="p14">
            <p:contentPart p14:bwMode="auto" r:id="rId190">
              <p14:nvContentPartPr>
                <p14:cNvPr id="164" name="Freihand 163">
                  <a:extLst>
                    <a:ext uri="{FF2B5EF4-FFF2-40B4-BE49-F238E27FC236}">
                      <a16:creationId xmlns:a16="http://schemas.microsoft.com/office/drawing/2014/main" id="{75A34340-F7CA-43BD-A73B-058449E37647}"/>
                    </a:ext>
                  </a:extLst>
                </p14:cNvPr>
                <p14:cNvContentPartPr/>
                <p14:nvPr/>
              </p14:nvContentPartPr>
              <p14:xfrm>
                <a:off x="10653082" y="893191"/>
                <a:ext cx="17114" cy="87920"/>
              </p14:xfrm>
            </p:contentPart>
          </mc:Choice>
          <mc:Fallback xmlns="">
            <p:pic>
              <p:nvPicPr>
                <p:cNvPr id="164" name="Freihand 163">
                  <a:extLst>
                    <a:ext uri="{FF2B5EF4-FFF2-40B4-BE49-F238E27FC236}">
                      <a16:creationId xmlns:a16="http://schemas.microsoft.com/office/drawing/2014/main" id="{75A34340-F7CA-43BD-A73B-058449E37647}"/>
                    </a:ext>
                  </a:extLst>
                </p:cNvPr>
                <p:cNvPicPr/>
                <p:nvPr/>
              </p:nvPicPr>
              <p:blipFill>
                <a:blip r:embed="rId191"/>
                <a:stretch>
                  <a:fillRect/>
                </a:stretch>
              </p:blipFill>
              <p:spPr>
                <a:xfrm>
                  <a:off x="10644525" y="884543"/>
                  <a:ext cx="34585" cy="105576"/>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5" name="Freihand 164">
                  <a:extLst>
                    <a:ext uri="{FF2B5EF4-FFF2-40B4-BE49-F238E27FC236}">
                      <a16:creationId xmlns:a16="http://schemas.microsoft.com/office/drawing/2014/main" id="{4B3AE690-112D-457D-9D90-7D797A209D73}"/>
                    </a:ext>
                  </a:extLst>
                </p14:cNvPr>
                <p14:cNvContentPartPr/>
                <p14:nvPr/>
              </p14:nvContentPartPr>
              <p14:xfrm>
                <a:off x="10637646" y="839500"/>
                <a:ext cx="14765" cy="9396"/>
              </p14:xfrm>
            </p:contentPart>
          </mc:Choice>
          <mc:Fallback xmlns="">
            <p:pic>
              <p:nvPicPr>
                <p:cNvPr id="165" name="Freihand 164">
                  <a:extLst>
                    <a:ext uri="{FF2B5EF4-FFF2-40B4-BE49-F238E27FC236}">
                      <a16:creationId xmlns:a16="http://schemas.microsoft.com/office/drawing/2014/main" id="{4B3AE690-112D-457D-9D90-7D797A209D73}"/>
                    </a:ext>
                  </a:extLst>
                </p:cNvPr>
                <p:cNvPicPr/>
                <p:nvPr/>
              </p:nvPicPr>
              <p:blipFill>
                <a:blip r:embed="rId193"/>
                <a:stretch>
                  <a:fillRect/>
                </a:stretch>
              </p:blipFill>
              <p:spPr>
                <a:xfrm>
                  <a:off x="10629003" y="831148"/>
                  <a:ext cx="32411" cy="26448"/>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6" name="Freihand 165">
                  <a:extLst>
                    <a:ext uri="{FF2B5EF4-FFF2-40B4-BE49-F238E27FC236}">
                      <a16:creationId xmlns:a16="http://schemas.microsoft.com/office/drawing/2014/main" id="{BB5D6AC0-4EBA-4F28-B72E-DB52FFDF1848}"/>
                    </a:ext>
                  </a:extLst>
                </p14:cNvPr>
                <p14:cNvContentPartPr/>
                <p14:nvPr/>
              </p14:nvContentPartPr>
              <p14:xfrm>
                <a:off x="10704089" y="848560"/>
                <a:ext cx="110404" cy="139934"/>
              </p14:xfrm>
            </p:contentPart>
          </mc:Choice>
          <mc:Fallback xmlns="">
            <p:pic>
              <p:nvPicPr>
                <p:cNvPr id="166" name="Freihand 165">
                  <a:extLst>
                    <a:ext uri="{FF2B5EF4-FFF2-40B4-BE49-F238E27FC236}">
                      <a16:creationId xmlns:a16="http://schemas.microsoft.com/office/drawing/2014/main" id="{BB5D6AC0-4EBA-4F28-B72E-DB52FFDF1848}"/>
                    </a:ext>
                  </a:extLst>
                </p:cNvPr>
                <p:cNvPicPr/>
                <p:nvPr/>
              </p:nvPicPr>
              <p:blipFill>
                <a:blip r:embed="rId195"/>
                <a:stretch>
                  <a:fillRect/>
                </a:stretch>
              </p:blipFill>
              <p:spPr>
                <a:xfrm>
                  <a:off x="10695458" y="839927"/>
                  <a:ext cx="128025" cy="157561"/>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7" name="Freihand 166">
                  <a:extLst>
                    <a:ext uri="{FF2B5EF4-FFF2-40B4-BE49-F238E27FC236}">
                      <a16:creationId xmlns:a16="http://schemas.microsoft.com/office/drawing/2014/main" id="{1FA7603A-9987-4F5A-96C9-DF529DDDC453}"/>
                    </a:ext>
                  </a:extLst>
                </p14:cNvPr>
                <p14:cNvContentPartPr/>
                <p14:nvPr/>
              </p14:nvContentPartPr>
              <p14:xfrm>
                <a:off x="10825567" y="886816"/>
                <a:ext cx="41947" cy="89598"/>
              </p14:xfrm>
            </p:contentPart>
          </mc:Choice>
          <mc:Fallback xmlns="">
            <p:pic>
              <p:nvPicPr>
                <p:cNvPr id="167" name="Freihand 166">
                  <a:extLst>
                    <a:ext uri="{FF2B5EF4-FFF2-40B4-BE49-F238E27FC236}">
                      <a16:creationId xmlns:a16="http://schemas.microsoft.com/office/drawing/2014/main" id="{1FA7603A-9987-4F5A-96C9-DF529DDDC453}"/>
                    </a:ext>
                  </a:extLst>
                </p:cNvPr>
                <p:cNvPicPr/>
                <p:nvPr/>
              </p:nvPicPr>
              <p:blipFill>
                <a:blip r:embed="rId197"/>
                <a:stretch>
                  <a:fillRect/>
                </a:stretch>
              </p:blipFill>
              <p:spPr>
                <a:xfrm>
                  <a:off x="10816888" y="877820"/>
                  <a:ext cx="59666" cy="107230"/>
                </a:xfrm>
                <a:prstGeom prst="rect">
                  <a:avLst/>
                </a:prstGeom>
              </p:spPr>
            </p:pic>
          </mc:Fallback>
        </mc:AlternateContent>
      </p:grpSp>
      <p:grpSp>
        <p:nvGrpSpPr>
          <p:cNvPr id="172" name="Gruppieren 171">
            <a:extLst>
              <a:ext uri="{FF2B5EF4-FFF2-40B4-BE49-F238E27FC236}">
                <a16:creationId xmlns:a16="http://schemas.microsoft.com/office/drawing/2014/main" id="{908E44E6-D6E8-40B4-A8EB-6F485AFAB8AF}"/>
              </a:ext>
            </a:extLst>
          </p:cNvPr>
          <p:cNvGrpSpPr/>
          <p:nvPr/>
        </p:nvGrpSpPr>
        <p:grpSpPr>
          <a:xfrm>
            <a:off x="11081609" y="772385"/>
            <a:ext cx="302352" cy="164431"/>
            <a:chOff x="11081609" y="772385"/>
            <a:chExt cx="302352" cy="164431"/>
          </a:xfrm>
        </p:grpSpPr>
        <mc:AlternateContent xmlns:mc="http://schemas.openxmlformats.org/markup-compatibility/2006" xmlns:p14="http://schemas.microsoft.com/office/powerpoint/2010/main">
          <mc:Choice Requires="p14">
            <p:contentPart p14:bwMode="auto" r:id="rId198">
              <p14:nvContentPartPr>
                <p14:cNvPr id="168" name="Freihand 167">
                  <a:extLst>
                    <a:ext uri="{FF2B5EF4-FFF2-40B4-BE49-F238E27FC236}">
                      <a16:creationId xmlns:a16="http://schemas.microsoft.com/office/drawing/2014/main" id="{DDA12D32-F0A9-415A-B097-1539686116E5}"/>
                    </a:ext>
                  </a:extLst>
                </p14:cNvPr>
                <p14:cNvContentPartPr/>
                <p14:nvPr/>
              </p14:nvContentPartPr>
              <p14:xfrm>
                <a:off x="11081609" y="878426"/>
                <a:ext cx="147988" cy="58390"/>
              </p14:xfrm>
            </p:contentPart>
          </mc:Choice>
          <mc:Fallback xmlns="">
            <p:pic>
              <p:nvPicPr>
                <p:cNvPr id="168" name="Freihand 167">
                  <a:extLst>
                    <a:ext uri="{FF2B5EF4-FFF2-40B4-BE49-F238E27FC236}">
                      <a16:creationId xmlns:a16="http://schemas.microsoft.com/office/drawing/2014/main" id="{DDA12D32-F0A9-415A-B097-1539686116E5}"/>
                    </a:ext>
                  </a:extLst>
                </p:cNvPr>
                <p:cNvPicPr/>
                <p:nvPr/>
              </p:nvPicPr>
              <p:blipFill>
                <a:blip r:embed="rId199"/>
                <a:stretch>
                  <a:fillRect/>
                </a:stretch>
              </p:blipFill>
              <p:spPr>
                <a:xfrm>
                  <a:off x="11072607" y="869470"/>
                  <a:ext cx="165631" cy="75943"/>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9" name="Freihand 168">
                  <a:extLst>
                    <a:ext uri="{FF2B5EF4-FFF2-40B4-BE49-F238E27FC236}">
                      <a16:creationId xmlns:a16="http://schemas.microsoft.com/office/drawing/2014/main" id="{75B35370-AC43-4E57-B077-932C9BCB7D59}"/>
                    </a:ext>
                  </a:extLst>
                </p14:cNvPr>
                <p14:cNvContentPartPr/>
                <p14:nvPr/>
              </p14:nvContentPartPr>
              <p14:xfrm>
                <a:off x="11264497" y="869030"/>
                <a:ext cx="18121" cy="67115"/>
              </p14:xfrm>
            </p:contentPart>
          </mc:Choice>
          <mc:Fallback xmlns="">
            <p:pic>
              <p:nvPicPr>
                <p:cNvPr id="169" name="Freihand 168">
                  <a:extLst>
                    <a:ext uri="{FF2B5EF4-FFF2-40B4-BE49-F238E27FC236}">
                      <a16:creationId xmlns:a16="http://schemas.microsoft.com/office/drawing/2014/main" id="{75B35370-AC43-4E57-B077-932C9BCB7D59}"/>
                    </a:ext>
                  </a:extLst>
                </p:cNvPr>
                <p:cNvPicPr/>
                <p:nvPr/>
              </p:nvPicPr>
              <p:blipFill>
                <a:blip r:embed="rId201"/>
                <a:stretch>
                  <a:fillRect/>
                </a:stretch>
              </p:blipFill>
              <p:spPr>
                <a:xfrm>
                  <a:off x="11255614" y="860370"/>
                  <a:ext cx="35531" cy="84796"/>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0" name="Freihand 169">
                  <a:extLst>
                    <a:ext uri="{FF2B5EF4-FFF2-40B4-BE49-F238E27FC236}">
                      <a16:creationId xmlns:a16="http://schemas.microsoft.com/office/drawing/2014/main" id="{B289CE5C-C33C-4056-9BF5-E679172B9EAB}"/>
                    </a:ext>
                  </a:extLst>
                </p14:cNvPr>
                <p14:cNvContentPartPr/>
                <p14:nvPr/>
              </p14:nvContentPartPr>
              <p14:xfrm>
                <a:off x="11258456" y="772385"/>
                <a:ext cx="103021" cy="147988"/>
              </p14:xfrm>
            </p:contentPart>
          </mc:Choice>
          <mc:Fallback xmlns="">
            <p:pic>
              <p:nvPicPr>
                <p:cNvPr id="170" name="Freihand 169">
                  <a:extLst>
                    <a:ext uri="{FF2B5EF4-FFF2-40B4-BE49-F238E27FC236}">
                      <a16:creationId xmlns:a16="http://schemas.microsoft.com/office/drawing/2014/main" id="{B289CE5C-C33C-4056-9BF5-E679172B9EAB}"/>
                    </a:ext>
                  </a:extLst>
                </p:cNvPr>
                <p:cNvPicPr/>
                <p:nvPr/>
              </p:nvPicPr>
              <p:blipFill>
                <a:blip r:embed="rId203"/>
                <a:stretch>
                  <a:fillRect/>
                </a:stretch>
              </p:blipFill>
              <p:spPr>
                <a:xfrm>
                  <a:off x="11249482" y="763383"/>
                  <a:ext cx="120610" cy="165631"/>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1" name="Freihand 170">
                  <a:extLst>
                    <a:ext uri="{FF2B5EF4-FFF2-40B4-BE49-F238E27FC236}">
                      <a16:creationId xmlns:a16="http://schemas.microsoft.com/office/drawing/2014/main" id="{EC6EBF12-27AE-4408-A5EE-690E92F3564B}"/>
                    </a:ext>
                  </a:extLst>
                </p14:cNvPr>
                <p14:cNvContentPartPr/>
                <p14:nvPr/>
              </p14:nvContentPartPr>
              <p14:xfrm>
                <a:off x="11316175" y="862990"/>
                <a:ext cx="67786" cy="7718"/>
              </p14:xfrm>
            </p:contentPart>
          </mc:Choice>
          <mc:Fallback xmlns="">
            <p:pic>
              <p:nvPicPr>
                <p:cNvPr id="171" name="Freihand 170">
                  <a:extLst>
                    <a:ext uri="{FF2B5EF4-FFF2-40B4-BE49-F238E27FC236}">
                      <a16:creationId xmlns:a16="http://schemas.microsoft.com/office/drawing/2014/main" id="{EC6EBF12-27AE-4408-A5EE-690E92F3564B}"/>
                    </a:ext>
                  </a:extLst>
                </p:cNvPr>
                <p:cNvPicPr/>
                <p:nvPr/>
              </p:nvPicPr>
              <p:blipFill>
                <a:blip r:embed="rId205"/>
                <a:stretch>
                  <a:fillRect/>
                </a:stretch>
              </p:blipFill>
              <p:spPr>
                <a:xfrm>
                  <a:off x="11307567" y="853802"/>
                  <a:ext cx="85360" cy="25727"/>
                </a:xfrm>
                <a:prstGeom prst="rect">
                  <a:avLst/>
                </a:prstGeom>
              </p:spPr>
            </p:pic>
          </mc:Fallback>
        </mc:AlternateContent>
      </p:grpSp>
      <p:grpSp>
        <p:nvGrpSpPr>
          <p:cNvPr id="179" name="Gruppieren 178">
            <a:extLst>
              <a:ext uri="{FF2B5EF4-FFF2-40B4-BE49-F238E27FC236}">
                <a16:creationId xmlns:a16="http://schemas.microsoft.com/office/drawing/2014/main" id="{0B8FAA1F-325C-4C1A-8727-9C14C2B78D11}"/>
              </a:ext>
            </a:extLst>
          </p:cNvPr>
          <p:cNvGrpSpPr/>
          <p:nvPr/>
        </p:nvGrpSpPr>
        <p:grpSpPr>
          <a:xfrm>
            <a:off x="9425220" y="1156952"/>
            <a:ext cx="430204" cy="114431"/>
            <a:chOff x="9425220" y="1156952"/>
            <a:chExt cx="430204" cy="114431"/>
          </a:xfrm>
        </p:grpSpPr>
        <mc:AlternateContent xmlns:mc="http://schemas.openxmlformats.org/markup-compatibility/2006" xmlns:p14="http://schemas.microsoft.com/office/powerpoint/2010/main">
          <mc:Choice Requires="p14">
            <p:contentPart p14:bwMode="auto" r:id="rId206">
              <p14:nvContentPartPr>
                <p14:cNvPr id="175" name="Freihand 174">
                  <a:extLst>
                    <a:ext uri="{FF2B5EF4-FFF2-40B4-BE49-F238E27FC236}">
                      <a16:creationId xmlns:a16="http://schemas.microsoft.com/office/drawing/2014/main" id="{BB79B5CB-805D-4337-95A8-A48AADEA1FB6}"/>
                    </a:ext>
                  </a:extLst>
                </p14:cNvPr>
                <p14:cNvContentPartPr/>
                <p14:nvPr/>
              </p14:nvContentPartPr>
              <p14:xfrm>
                <a:off x="9425220" y="1193194"/>
                <a:ext cx="145639" cy="78189"/>
              </p14:xfrm>
            </p:contentPart>
          </mc:Choice>
          <mc:Fallback xmlns="">
            <p:pic>
              <p:nvPicPr>
                <p:cNvPr id="175" name="Freihand 174">
                  <a:extLst>
                    <a:ext uri="{FF2B5EF4-FFF2-40B4-BE49-F238E27FC236}">
                      <a16:creationId xmlns:a16="http://schemas.microsoft.com/office/drawing/2014/main" id="{BB79B5CB-805D-4337-95A8-A48AADEA1FB6}"/>
                    </a:ext>
                  </a:extLst>
                </p:cNvPr>
                <p:cNvPicPr/>
                <p:nvPr/>
              </p:nvPicPr>
              <p:blipFill>
                <a:blip r:embed="rId207"/>
                <a:stretch>
                  <a:fillRect/>
                </a:stretch>
              </p:blipFill>
              <p:spPr>
                <a:xfrm>
                  <a:off x="9416568" y="1184227"/>
                  <a:ext cx="163303" cy="95764"/>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6" name="Freihand 175">
                  <a:extLst>
                    <a:ext uri="{FF2B5EF4-FFF2-40B4-BE49-F238E27FC236}">
                      <a16:creationId xmlns:a16="http://schemas.microsoft.com/office/drawing/2014/main" id="{4BDB1794-77CD-4CAE-AE51-CA6E7AE49BB8}"/>
                    </a:ext>
                  </a:extLst>
                </p14:cNvPr>
                <p14:cNvContentPartPr/>
                <p14:nvPr/>
              </p14:nvContentPartPr>
              <p14:xfrm>
                <a:off x="9561127" y="1156952"/>
                <a:ext cx="20134" cy="93625"/>
              </p14:xfrm>
            </p:contentPart>
          </mc:Choice>
          <mc:Fallback xmlns="">
            <p:pic>
              <p:nvPicPr>
                <p:cNvPr id="176" name="Freihand 175">
                  <a:extLst>
                    <a:ext uri="{FF2B5EF4-FFF2-40B4-BE49-F238E27FC236}">
                      <a16:creationId xmlns:a16="http://schemas.microsoft.com/office/drawing/2014/main" id="{4BDB1794-77CD-4CAE-AE51-CA6E7AE49BB8}"/>
                    </a:ext>
                  </a:extLst>
                </p:cNvPr>
                <p:cNvPicPr/>
                <p:nvPr/>
              </p:nvPicPr>
              <p:blipFill>
                <a:blip r:embed="rId209"/>
                <a:stretch>
                  <a:fillRect/>
                </a:stretch>
              </p:blipFill>
              <p:spPr>
                <a:xfrm>
                  <a:off x="9552139" y="1148310"/>
                  <a:ext cx="37751" cy="11127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7" name="Freihand 176">
                  <a:extLst>
                    <a:ext uri="{FF2B5EF4-FFF2-40B4-BE49-F238E27FC236}">
                      <a16:creationId xmlns:a16="http://schemas.microsoft.com/office/drawing/2014/main" id="{AE385772-7F54-47A9-9492-79905221EB16}"/>
                    </a:ext>
                  </a:extLst>
                </p14:cNvPr>
                <p14:cNvContentPartPr/>
                <p14:nvPr/>
              </p14:nvContentPartPr>
              <p14:xfrm>
                <a:off x="9595691" y="1170039"/>
                <a:ext cx="22148" cy="85907"/>
              </p14:xfrm>
            </p:contentPart>
          </mc:Choice>
          <mc:Fallback xmlns="">
            <p:pic>
              <p:nvPicPr>
                <p:cNvPr id="177" name="Freihand 176">
                  <a:extLst>
                    <a:ext uri="{FF2B5EF4-FFF2-40B4-BE49-F238E27FC236}">
                      <a16:creationId xmlns:a16="http://schemas.microsoft.com/office/drawing/2014/main" id="{AE385772-7F54-47A9-9492-79905221EB16}"/>
                    </a:ext>
                  </a:extLst>
                </p:cNvPr>
                <p:cNvPicPr/>
                <p:nvPr/>
              </p:nvPicPr>
              <p:blipFill>
                <a:blip r:embed="rId211"/>
                <a:stretch>
                  <a:fillRect/>
                </a:stretch>
              </p:blipFill>
              <p:spPr>
                <a:xfrm>
                  <a:off x="9586760" y="1161412"/>
                  <a:ext cx="39652" cy="103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8" name="Freihand 177">
                  <a:extLst>
                    <a:ext uri="{FF2B5EF4-FFF2-40B4-BE49-F238E27FC236}">
                      <a16:creationId xmlns:a16="http://schemas.microsoft.com/office/drawing/2014/main" id="{99459D15-0AF6-41B5-B939-EB15CFF303C2}"/>
                    </a:ext>
                  </a:extLst>
                </p14:cNvPr>
                <p14:cNvContentPartPr/>
                <p14:nvPr/>
              </p14:nvContentPartPr>
              <p14:xfrm>
                <a:off x="9649718" y="1166013"/>
                <a:ext cx="205706" cy="97316"/>
              </p14:xfrm>
            </p:contentPart>
          </mc:Choice>
          <mc:Fallback xmlns="">
            <p:pic>
              <p:nvPicPr>
                <p:cNvPr id="178" name="Freihand 177">
                  <a:extLst>
                    <a:ext uri="{FF2B5EF4-FFF2-40B4-BE49-F238E27FC236}">
                      <a16:creationId xmlns:a16="http://schemas.microsoft.com/office/drawing/2014/main" id="{99459D15-0AF6-41B5-B939-EB15CFF303C2}"/>
                    </a:ext>
                  </a:extLst>
                </p:cNvPr>
                <p:cNvPicPr/>
                <p:nvPr/>
              </p:nvPicPr>
              <p:blipFill>
                <a:blip r:embed="rId213"/>
                <a:stretch>
                  <a:fillRect/>
                </a:stretch>
              </p:blipFill>
              <p:spPr>
                <a:xfrm>
                  <a:off x="9640712" y="1157036"/>
                  <a:ext cx="223359" cy="11491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4">
            <p14:nvContentPartPr>
              <p14:cNvPr id="180" name="Freihand 179">
                <a:extLst>
                  <a:ext uri="{FF2B5EF4-FFF2-40B4-BE49-F238E27FC236}">
                    <a16:creationId xmlns:a16="http://schemas.microsoft.com/office/drawing/2014/main" id="{EB8D2EC6-C0BB-48BC-9BD7-11B1DA695B2F}"/>
                  </a:ext>
                </a:extLst>
              </p14:cNvPr>
              <p14:cNvContentPartPr/>
              <p14:nvPr/>
            </p14:nvContentPartPr>
            <p14:xfrm>
              <a:off x="9996030" y="1271383"/>
              <a:ext cx="8725" cy="56712"/>
            </p14:xfrm>
          </p:contentPart>
        </mc:Choice>
        <mc:Fallback xmlns="">
          <p:pic>
            <p:nvPicPr>
              <p:cNvPr id="180" name="Freihand 179">
                <a:extLst>
                  <a:ext uri="{FF2B5EF4-FFF2-40B4-BE49-F238E27FC236}">
                    <a16:creationId xmlns:a16="http://schemas.microsoft.com/office/drawing/2014/main" id="{EB8D2EC6-C0BB-48BC-9BD7-11B1DA695B2F}"/>
                  </a:ext>
                </a:extLst>
              </p:cNvPr>
              <p:cNvPicPr/>
              <p:nvPr/>
            </p:nvPicPr>
            <p:blipFill>
              <a:blip r:embed="rId215"/>
              <a:stretch>
                <a:fillRect/>
              </a:stretch>
            </p:blipFill>
            <p:spPr>
              <a:xfrm>
                <a:off x="9987305" y="1262769"/>
                <a:ext cx="25826" cy="74300"/>
              </a:xfrm>
              <a:prstGeom prst="rect">
                <a:avLst/>
              </a:prstGeom>
            </p:spPr>
          </p:pic>
        </mc:Fallback>
      </mc:AlternateContent>
      <p:grpSp>
        <p:nvGrpSpPr>
          <p:cNvPr id="195" name="Gruppieren 194">
            <a:extLst>
              <a:ext uri="{FF2B5EF4-FFF2-40B4-BE49-F238E27FC236}">
                <a16:creationId xmlns:a16="http://schemas.microsoft.com/office/drawing/2014/main" id="{838B4503-E819-49F2-9259-75CF2717C1D0}"/>
              </a:ext>
            </a:extLst>
          </p:cNvPr>
          <p:cNvGrpSpPr/>
          <p:nvPr/>
        </p:nvGrpSpPr>
        <p:grpSpPr>
          <a:xfrm>
            <a:off x="10131266" y="1145207"/>
            <a:ext cx="319801" cy="128525"/>
            <a:chOff x="10131266" y="1145207"/>
            <a:chExt cx="319801" cy="128525"/>
          </a:xfrm>
        </p:grpSpPr>
        <mc:AlternateContent xmlns:mc="http://schemas.openxmlformats.org/markup-compatibility/2006" xmlns:p14="http://schemas.microsoft.com/office/powerpoint/2010/main">
          <mc:Choice Requires="p14">
            <p:contentPart p14:bwMode="auto" r:id="rId216">
              <p14:nvContentPartPr>
                <p14:cNvPr id="181" name="Freihand 180">
                  <a:extLst>
                    <a:ext uri="{FF2B5EF4-FFF2-40B4-BE49-F238E27FC236}">
                      <a16:creationId xmlns:a16="http://schemas.microsoft.com/office/drawing/2014/main" id="{6A9C4D8F-29DD-4B31-AE83-66338B9CB41B}"/>
                    </a:ext>
                  </a:extLst>
                </p14:cNvPr>
                <p14:cNvContentPartPr/>
                <p14:nvPr/>
              </p14:nvContentPartPr>
              <p14:xfrm>
                <a:off x="10131266" y="1188496"/>
                <a:ext cx="90605" cy="84900"/>
              </p14:xfrm>
            </p:contentPart>
          </mc:Choice>
          <mc:Fallback xmlns="">
            <p:pic>
              <p:nvPicPr>
                <p:cNvPr id="181" name="Freihand 180">
                  <a:extLst>
                    <a:ext uri="{FF2B5EF4-FFF2-40B4-BE49-F238E27FC236}">
                      <a16:creationId xmlns:a16="http://schemas.microsoft.com/office/drawing/2014/main" id="{6A9C4D8F-29DD-4B31-AE83-66338B9CB41B}"/>
                    </a:ext>
                  </a:extLst>
                </p:cNvPr>
                <p:cNvPicPr/>
                <p:nvPr/>
              </p:nvPicPr>
              <p:blipFill>
                <a:blip r:embed="rId217"/>
                <a:stretch>
                  <a:fillRect/>
                </a:stretch>
              </p:blipFill>
              <p:spPr>
                <a:xfrm>
                  <a:off x="10122277" y="1179862"/>
                  <a:ext cx="108223" cy="102528"/>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2" name="Freihand 181">
                  <a:extLst>
                    <a:ext uri="{FF2B5EF4-FFF2-40B4-BE49-F238E27FC236}">
                      <a16:creationId xmlns:a16="http://schemas.microsoft.com/office/drawing/2014/main" id="{21F56F2B-8EC6-4762-B9C7-E2A7175BACCB}"/>
                    </a:ext>
                  </a:extLst>
                </p14:cNvPr>
                <p14:cNvContentPartPr/>
                <p14:nvPr/>
              </p14:nvContentPartPr>
              <p14:xfrm>
                <a:off x="10215159" y="1145207"/>
                <a:ext cx="29530" cy="128525"/>
              </p14:xfrm>
            </p:contentPart>
          </mc:Choice>
          <mc:Fallback xmlns="">
            <p:pic>
              <p:nvPicPr>
                <p:cNvPr id="182" name="Freihand 181">
                  <a:extLst>
                    <a:ext uri="{FF2B5EF4-FFF2-40B4-BE49-F238E27FC236}">
                      <a16:creationId xmlns:a16="http://schemas.microsoft.com/office/drawing/2014/main" id="{21F56F2B-8EC6-4762-B9C7-E2A7175BACCB}"/>
                    </a:ext>
                  </a:extLst>
                </p:cNvPr>
                <p:cNvPicPr/>
                <p:nvPr/>
              </p:nvPicPr>
              <p:blipFill>
                <a:blip r:embed="rId219"/>
                <a:stretch>
                  <a:fillRect/>
                </a:stretch>
              </p:blipFill>
              <p:spPr>
                <a:xfrm>
                  <a:off x="10206156" y="1136567"/>
                  <a:ext cx="47176" cy="146166"/>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3" name="Freihand 182">
                  <a:extLst>
                    <a:ext uri="{FF2B5EF4-FFF2-40B4-BE49-F238E27FC236}">
                      <a16:creationId xmlns:a16="http://schemas.microsoft.com/office/drawing/2014/main" id="{B45141A8-7B2A-4BA4-86DF-B8C03BB80D51}"/>
                    </a:ext>
                  </a:extLst>
                </p14:cNvPr>
                <p14:cNvContentPartPr/>
                <p14:nvPr/>
              </p14:nvContentPartPr>
              <p14:xfrm>
                <a:off x="10256770" y="1184133"/>
                <a:ext cx="25168" cy="88927"/>
              </p14:xfrm>
            </p:contentPart>
          </mc:Choice>
          <mc:Fallback xmlns="">
            <p:pic>
              <p:nvPicPr>
                <p:cNvPr id="183" name="Freihand 182">
                  <a:extLst>
                    <a:ext uri="{FF2B5EF4-FFF2-40B4-BE49-F238E27FC236}">
                      <a16:creationId xmlns:a16="http://schemas.microsoft.com/office/drawing/2014/main" id="{B45141A8-7B2A-4BA4-86DF-B8C03BB80D51}"/>
                    </a:ext>
                  </a:extLst>
                </p:cNvPr>
                <p:cNvPicPr/>
                <p:nvPr/>
              </p:nvPicPr>
              <p:blipFill>
                <a:blip r:embed="rId221"/>
                <a:stretch>
                  <a:fillRect/>
                </a:stretch>
              </p:blipFill>
              <p:spPr>
                <a:xfrm>
                  <a:off x="10248141" y="1175132"/>
                  <a:ext cx="42786" cy="106568"/>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4" name="Freihand 183">
                  <a:extLst>
                    <a:ext uri="{FF2B5EF4-FFF2-40B4-BE49-F238E27FC236}">
                      <a16:creationId xmlns:a16="http://schemas.microsoft.com/office/drawing/2014/main" id="{9D3B5FE1-8926-4F70-BCD4-FE6672AAA2E4}"/>
                    </a:ext>
                  </a:extLst>
                </p14:cNvPr>
                <p14:cNvContentPartPr/>
                <p14:nvPr/>
              </p14:nvContentPartPr>
              <p14:xfrm>
                <a:off x="10320529" y="1181449"/>
                <a:ext cx="130538" cy="83222"/>
              </p14:xfrm>
            </p:contentPart>
          </mc:Choice>
          <mc:Fallback xmlns="">
            <p:pic>
              <p:nvPicPr>
                <p:cNvPr id="184" name="Freihand 183">
                  <a:extLst>
                    <a:ext uri="{FF2B5EF4-FFF2-40B4-BE49-F238E27FC236}">
                      <a16:creationId xmlns:a16="http://schemas.microsoft.com/office/drawing/2014/main" id="{9D3B5FE1-8926-4F70-BCD4-FE6672AAA2E4}"/>
                    </a:ext>
                  </a:extLst>
                </p:cNvPr>
                <p:cNvPicPr/>
                <p:nvPr/>
              </p:nvPicPr>
              <p:blipFill>
                <a:blip r:embed="rId223"/>
                <a:stretch>
                  <a:fillRect/>
                </a:stretch>
              </p:blipFill>
              <p:spPr>
                <a:xfrm>
                  <a:off x="10311898" y="1172442"/>
                  <a:ext cx="148159" cy="100875"/>
                </a:xfrm>
                <a:prstGeom prst="rect">
                  <a:avLst/>
                </a:prstGeom>
              </p:spPr>
            </p:pic>
          </mc:Fallback>
        </mc:AlternateContent>
      </p:grpSp>
      <p:grpSp>
        <p:nvGrpSpPr>
          <p:cNvPr id="194" name="Gruppieren 193">
            <a:extLst>
              <a:ext uri="{FF2B5EF4-FFF2-40B4-BE49-F238E27FC236}">
                <a16:creationId xmlns:a16="http://schemas.microsoft.com/office/drawing/2014/main" id="{141AAD01-C434-4E5C-AD03-26EA19929948}"/>
              </a:ext>
            </a:extLst>
          </p:cNvPr>
          <p:cNvGrpSpPr/>
          <p:nvPr/>
        </p:nvGrpSpPr>
        <p:grpSpPr>
          <a:xfrm>
            <a:off x="10584961" y="1145878"/>
            <a:ext cx="202351" cy="103692"/>
            <a:chOff x="10584961" y="1145878"/>
            <a:chExt cx="202351" cy="103692"/>
          </a:xfrm>
        </p:grpSpPr>
        <mc:AlternateContent xmlns:mc="http://schemas.openxmlformats.org/markup-compatibility/2006" xmlns:p14="http://schemas.microsoft.com/office/powerpoint/2010/main">
          <mc:Choice Requires="p14">
            <p:contentPart p14:bwMode="auto" r:id="rId224">
              <p14:nvContentPartPr>
                <p14:cNvPr id="185" name="Freihand 184">
                  <a:extLst>
                    <a:ext uri="{FF2B5EF4-FFF2-40B4-BE49-F238E27FC236}">
                      <a16:creationId xmlns:a16="http://schemas.microsoft.com/office/drawing/2014/main" id="{1364D033-107A-49B2-A904-54579DC0ABDD}"/>
                    </a:ext>
                  </a:extLst>
                </p14:cNvPr>
                <p14:cNvContentPartPr/>
                <p14:nvPr/>
              </p14:nvContentPartPr>
              <p14:xfrm>
                <a:off x="10591001" y="1188496"/>
                <a:ext cx="22819" cy="61074"/>
              </p14:xfrm>
            </p:contentPart>
          </mc:Choice>
          <mc:Fallback xmlns="">
            <p:pic>
              <p:nvPicPr>
                <p:cNvPr id="185" name="Freihand 184">
                  <a:extLst>
                    <a:ext uri="{FF2B5EF4-FFF2-40B4-BE49-F238E27FC236}">
                      <a16:creationId xmlns:a16="http://schemas.microsoft.com/office/drawing/2014/main" id="{1364D033-107A-49B2-A904-54579DC0ABDD}"/>
                    </a:ext>
                  </a:extLst>
                </p:cNvPr>
                <p:cNvPicPr/>
                <p:nvPr/>
              </p:nvPicPr>
              <p:blipFill>
                <a:blip r:embed="rId225"/>
                <a:stretch>
                  <a:fillRect/>
                </a:stretch>
              </p:blipFill>
              <p:spPr>
                <a:xfrm>
                  <a:off x="10582087" y="1179823"/>
                  <a:ext cx="40290" cy="78782"/>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86" name="Freihand 185">
                  <a:extLst>
                    <a:ext uri="{FF2B5EF4-FFF2-40B4-BE49-F238E27FC236}">
                      <a16:creationId xmlns:a16="http://schemas.microsoft.com/office/drawing/2014/main" id="{95A88A3C-6334-4A26-A369-A003A4287269}"/>
                    </a:ext>
                  </a:extLst>
                </p14:cNvPr>
                <p14:cNvContentPartPr/>
                <p14:nvPr/>
              </p14:nvContentPartPr>
              <p14:xfrm>
                <a:off x="10584961" y="1145878"/>
                <a:ext cx="3356" cy="3020"/>
              </p14:xfrm>
            </p:contentPart>
          </mc:Choice>
          <mc:Fallback xmlns="">
            <p:pic>
              <p:nvPicPr>
                <p:cNvPr id="186" name="Freihand 185">
                  <a:extLst>
                    <a:ext uri="{FF2B5EF4-FFF2-40B4-BE49-F238E27FC236}">
                      <a16:creationId xmlns:a16="http://schemas.microsoft.com/office/drawing/2014/main" id="{95A88A3C-6334-4A26-A369-A003A4287269}"/>
                    </a:ext>
                  </a:extLst>
                </p:cNvPr>
                <p:cNvPicPr/>
                <p:nvPr/>
              </p:nvPicPr>
              <p:blipFill>
                <a:blip r:embed="rId227"/>
                <a:stretch>
                  <a:fillRect/>
                </a:stretch>
              </p:blipFill>
              <p:spPr>
                <a:xfrm>
                  <a:off x="10576571" y="1136818"/>
                  <a:ext cx="19800" cy="21518"/>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7" name="Freihand 186">
                  <a:extLst>
                    <a:ext uri="{FF2B5EF4-FFF2-40B4-BE49-F238E27FC236}">
                      <a16:creationId xmlns:a16="http://schemas.microsoft.com/office/drawing/2014/main" id="{ED225210-BFD3-4B4E-8019-6107039FA219}"/>
                    </a:ext>
                  </a:extLst>
                </p14:cNvPr>
                <p14:cNvContentPartPr/>
                <p14:nvPr/>
              </p14:nvContentPartPr>
              <p14:xfrm>
                <a:off x="10645700" y="1171717"/>
                <a:ext cx="141612" cy="65101"/>
              </p14:xfrm>
            </p:contentPart>
          </mc:Choice>
          <mc:Fallback xmlns="">
            <p:pic>
              <p:nvPicPr>
                <p:cNvPr id="187" name="Freihand 186">
                  <a:extLst>
                    <a:ext uri="{FF2B5EF4-FFF2-40B4-BE49-F238E27FC236}">
                      <a16:creationId xmlns:a16="http://schemas.microsoft.com/office/drawing/2014/main" id="{ED225210-BFD3-4B4E-8019-6107039FA219}"/>
                    </a:ext>
                  </a:extLst>
                </p:cNvPr>
                <p:cNvPicPr/>
                <p:nvPr/>
              </p:nvPicPr>
              <p:blipFill>
                <a:blip r:embed="rId229"/>
                <a:stretch>
                  <a:fillRect/>
                </a:stretch>
              </p:blipFill>
              <p:spPr>
                <a:xfrm>
                  <a:off x="10636714" y="1162725"/>
                  <a:ext cx="159224" cy="82725"/>
                </a:xfrm>
                <a:prstGeom prst="rect">
                  <a:avLst/>
                </a:prstGeom>
              </p:spPr>
            </p:pic>
          </mc:Fallback>
        </mc:AlternateContent>
      </p:grpSp>
      <p:grpSp>
        <p:nvGrpSpPr>
          <p:cNvPr id="209" name="Gruppieren 208">
            <a:extLst>
              <a:ext uri="{FF2B5EF4-FFF2-40B4-BE49-F238E27FC236}">
                <a16:creationId xmlns:a16="http://schemas.microsoft.com/office/drawing/2014/main" id="{816E4456-6847-452F-B673-5F3867FCC141}"/>
              </a:ext>
            </a:extLst>
          </p:cNvPr>
          <p:cNvGrpSpPr/>
          <p:nvPr/>
        </p:nvGrpSpPr>
        <p:grpSpPr>
          <a:xfrm>
            <a:off x="10931272" y="1081448"/>
            <a:ext cx="744973" cy="138927"/>
            <a:chOff x="10931272" y="1081448"/>
            <a:chExt cx="744973" cy="138927"/>
          </a:xfrm>
        </p:grpSpPr>
        <mc:AlternateContent xmlns:mc="http://schemas.openxmlformats.org/markup-compatibility/2006" xmlns:p14="http://schemas.microsoft.com/office/powerpoint/2010/main">
          <mc:Choice Requires="p14">
            <p:contentPart p14:bwMode="auto" r:id="rId230">
              <p14:nvContentPartPr>
                <p14:cNvPr id="188" name="Freihand 187">
                  <a:extLst>
                    <a:ext uri="{FF2B5EF4-FFF2-40B4-BE49-F238E27FC236}">
                      <a16:creationId xmlns:a16="http://schemas.microsoft.com/office/drawing/2014/main" id="{BC2A9BA1-59C8-4676-9981-E2BDFFB648FA}"/>
                    </a:ext>
                  </a:extLst>
                </p14:cNvPr>
                <p14:cNvContentPartPr/>
                <p14:nvPr/>
              </p14:nvContentPartPr>
              <p14:xfrm>
                <a:off x="10931272" y="1083126"/>
                <a:ext cx="180874" cy="137249"/>
              </p14:xfrm>
            </p:contentPart>
          </mc:Choice>
          <mc:Fallback xmlns="">
            <p:pic>
              <p:nvPicPr>
                <p:cNvPr id="188" name="Freihand 187">
                  <a:extLst>
                    <a:ext uri="{FF2B5EF4-FFF2-40B4-BE49-F238E27FC236}">
                      <a16:creationId xmlns:a16="http://schemas.microsoft.com/office/drawing/2014/main" id="{BC2A9BA1-59C8-4676-9981-E2BDFFB648FA}"/>
                    </a:ext>
                  </a:extLst>
                </p:cNvPr>
                <p:cNvPicPr/>
                <p:nvPr/>
              </p:nvPicPr>
              <p:blipFill>
                <a:blip r:embed="rId231"/>
                <a:stretch>
                  <a:fillRect/>
                </a:stretch>
              </p:blipFill>
              <p:spPr>
                <a:xfrm>
                  <a:off x="10922282" y="1074144"/>
                  <a:ext cx="198494" cy="154854"/>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9" name="Freihand 188">
                  <a:extLst>
                    <a:ext uri="{FF2B5EF4-FFF2-40B4-BE49-F238E27FC236}">
                      <a16:creationId xmlns:a16="http://schemas.microsoft.com/office/drawing/2014/main" id="{658FBDD0-3966-4EB7-B408-DFD98EF3E386}"/>
                    </a:ext>
                  </a:extLst>
                </p14:cNvPr>
                <p14:cNvContentPartPr/>
                <p14:nvPr/>
              </p14:nvContentPartPr>
              <p14:xfrm>
                <a:off x="11134294" y="1130106"/>
                <a:ext cx="27517" cy="69464"/>
              </p14:xfrm>
            </p:contentPart>
          </mc:Choice>
          <mc:Fallback xmlns="">
            <p:pic>
              <p:nvPicPr>
                <p:cNvPr id="189" name="Freihand 188">
                  <a:extLst>
                    <a:ext uri="{FF2B5EF4-FFF2-40B4-BE49-F238E27FC236}">
                      <a16:creationId xmlns:a16="http://schemas.microsoft.com/office/drawing/2014/main" id="{658FBDD0-3966-4EB7-B408-DFD98EF3E386}"/>
                    </a:ext>
                  </a:extLst>
                </p:cNvPr>
                <p:cNvPicPr/>
                <p:nvPr/>
              </p:nvPicPr>
              <p:blipFill>
                <a:blip r:embed="rId233"/>
                <a:stretch>
                  <a:fillRect/>
                </a:stretch>
              </p:blipFill>
              <p:spPr>
                <a:xfrm>
                  <a:off x="11125717" y="1121468"/>
                  <a:ext cx="45028" cy="871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0" name="Freihand 189">
                  <a:extLst>
                    <a:ext uri="{FF2B5EF4-FFF2-40B4-BE49-F238E27FC236}">
                      <a16:creationId xmlns:a16="http://schemas.microsoft.com/office/drawing/2014/main" id="{CF785BA7-FB78-4BAF-B67C-61F19AC01145}"/>
                    </a:ext>
                  </a:extLst>
                </p14:cNvPr>
                <p14:cNvContentPartPr/>
                <p14:nvPr/>
              </p14:nvContentPartPr>
              <p14:xfrm>
                <a:off x="11130267" y="1085475"/>
                <a:ext cx="19463" cy="13759"/>
              </p14:xfrm>
            </p:contentPart>
          </mc:Choice>
          <mc:Fallback xmlns="">
            <p:pic>
              <p:nvPicPr>
                <p:cNvPr id="190" name="Freihand 189">
                  <a:extLst>
                    <a:ext uri="{FF2B5EF4-FFF2-40B4-BE49-F238E27FC236}">
                      <a16:creationId xmlns:a16="http://schemas.microsoft.com/office/drawing/2014/main" id="{CF785BA7-FB78-4BAF-B67C-61F19AC01145}"/>
                    </a:ext>
                  </a:extLst>
                </p:cNvPr>
                <p:cNvPicPr/>
                <p:nvPr/>
              </p:nvPicPr>
              <p:blipFill>
                <a:blip r:embed="rId235"/>
                <a:stretch>
                  <a:fillRect/>
                </a:stretch>
              </p:blipFill>
              <p:spPr>
                <a:xfrm>
                  <a:off x="11121617" y="1076655"/>
                  <a:ext cx="37124" cy="31046"/>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1" name="Freihand 190">
                  <a:extLst>
                    <a:ext uri="{FF2B5EF4-FFF2-40B4-BE49-F238E27FC236}">
                      <a16:creationId xmlns:a16="http://schemas.microsoft.com/office/drawing/2014/main" id="{1A495BA0-C305-4910-8EEB-7B0F1F61B10E}"/>
                    </a:ext>
                  </a:extLst>
                </p14:cNvPr>
                <p14:cNvContentPartPr/>
                <p14:nvPr/>
              </p14:nvContentPartPr>
              <p14:xfrm>
                <a:off x="11199731" y="1097891"/>
                <a:ext cx="92618" cy="103021"/>
              </p14:xfrm>
            </p:contentPart>
          </mc:Choice>
          <mc:Fallback xmlns="">
            <p:pic>
              <p:nvPicPr>
                <p:cNvPr id="191" name="Freihand 190">
                  <a:extLst>
                    <a:ext uri="{FF2B5EF4-FFF2-40B4-BE49-F238E27FC236}">
                      <a16:creationId xmlns:a16="http://schemas.microsoft.com/office/drawing/2014/main" id="{1A495BA0-C305-4910-8EEB-7B0F1F61B10E}"/>
                    </a:ext>
                  </a:extLst>
                </p:cNvPr>
                <p:cNvPicPr/>
                <p:nvPr/>
              </p:nvPicPr>
              <p:blipFill>
                <a:blip r:embed="rId237"/>
                <a:stretch>
                  <a:fillRect/>
                </a:stretch>
              </p:blipFill>
              <p:spPr>
                <a:xfrm>
                  <a:off x="11190721" y="1089276"/>
                  <a:ext cx="110277" cy="12061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2" name="Freihand 191">
                  <a:extLst>
                    <a:ext uri="{FF2B5EF4-FFF2-40B4-BE49-F238E27FC236}">
                      <a16:creationId xmlns:a16="http://schemas.microsoft.com/office/drawing/2014/main" id="{AD231B5F-75B3-4AD5-B997-D400618B071F}"/>
                    </a:ext>
                  </a:extLst>
                </p14:cNvPr>
                <p14:cNvContentPartPr/>
                <p14:nvPr/>
              </p14:nvContentPartPr>
              <p14:xfrm>
                <a:off x="11311477" y="1093193"/>
                <a:ext cx="84229" cy="95638"/>
              </p14:xfrm>
            </p:contentPart>
          </mc:Choice>
          <mc:Fallback xmlns="">
            <p:pic>
              <p:nvPicPr>
                <p:cNvPr id="192" name="Freihand 191">
                  <a:extLst>
                    <a:ext uri="{FF2B5EF4-FFF2-40B4-BE49-F238E27FC236}">
                      <a16:creationId xmlns:a16="http://schemas.microsoft.com/office/drawing/2014/main" id="{AD231B5F-75B3-4AD5-B997-D400618B071F}"/>
                    </a:ext>
                  </a:extLst>
                </p:cNvPr>
                <p:cNvPicPr/>
                <p:nvPr/>
              </p:nvPicPr>
              <p:blipFill>
                <a:blip r:embed="rId239"/>
                <a:stretch>
                  <a:fillRect/>
                </a:stretch>
              </p:blipFill>
              <p:spPr>
                <a:xfrm>
                  <a:off x="11302838" y="1084564"/>
                  <a:ext cx="101867" cy="113256"/>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6" name="Freihand 195">
                  <a:extLst>
                    <a:ext uri="{FF2B5EF4-FFF2-40B4-BE49-F238E27FC236}">
                      <a16:creationId xmlns:a16="http://schemas.microsoft.com/office/drawing/2014/main" id="{E53DDCF3-89A4-474C-AABF-F28D8A26EFAF}"/>
                    </a:ext>
                  </a:extLst>
                </p14:cNvPr>
                <p14:cNvContentPartPr/>
                <p14:nvPr/>
              </p14:nvContentPartPr>
              <p14:xfrm>
                <a:off x="11411142" y="1081448"/>
                <a:ext cx="265103" cy="97987"/>
              </p14:xfrm>
            </p:contentPart>
          </mc:Choice>
          <mc:Fallback xmlns="">
            <p:pic>
              <p:nvPicPr>
                <p:cNvPr id="196" name="Freihand 195">
                  <a:extLst>
                    <a:ext uri="{FF2B5EF4-FFF2-40B4-BE49-F238E27FC236}">
                      <a16:creationId xmlns:a16="http://schemas.microsoft.com/office/drawing/2014/main" id="{E53DDCF3-89A4-474C-AABF-F28D8A26EFAF}"/>
                    </a:ext>
                  </a:extLst>
                </p:cNvPr>
                <p:cNvPicPr/>
                <p:nvPr/>
              </p:nvPicPr>
              <p:blipFill>
                <a:blip r:embed="rId241"/>
                <a:stretch>
                  <a:fillRect/>
                </a:stretch>
              </p:blipFill>
              <p:spPr>
                <a:xfrm>
                  <a:off x="11402509" y="1072834"/>
                  <a:ext cx="282729" cy="115574"/>
                </a:xfrm>
                <a:prstGeom prst="rect">
                  <a:avLst/>
                </a:prstGeom>
              </p:spPr>
            </p:pic>
          </mc:Fallback>
        </mc:AlternateContent>
      </p:grpSp>
      <p:grpSp>
        <p:nvGrpSpPr>
          <p:cNvPr id="208" name="Gruppieren 207">
            <a:extLst>
              <a:ext uri="{FF2B5EF4-FFF2-40B4-BE49-F238E27FC236}">
                <a16:creationId xmlns:a16="http://schemas.microsoft.com/office/drawing/2014/main" id="{41E9ADE7-94EB-47DE-9D58-E34B841FBE01}"/>
              </a:ext>
            </a:extLst>
          </p:cNvPr>
          <p:cNvGrpSpPr/>
          <p:nvPr/>
        </p:nvGrpSpPr>
        <p:grpSpPr>
          <a:xfrm>
            <a:off x="9424213" y="1408968"/>
            <a:ext cx="401681" cy="132215"/>
            <a:chOff x="9424213" y="1408968"/>
            <a:chExt cx="401681" cy="132215"/>
          </a:xfrm>
        </p:grpSpPr>
        <mc:AlternateContent xmlns:mc="http://schemas.openxmlformats.org/markup-compatibility/2006" xmlns:p14="http://schemas.microsoft.com/office/powerpoint/2010/main">
          <mc:Choice Requires="p14">
            <p:contentPart p14:bwMode="auto" r:id="rId242">
              <p14:nvContentPartPr>
                <p14:cNvPr id="197" name="Freihand 196">
                  <a:extLst>
                    <a:ext uri="{FF2B5EF4-FFF2-40B4-BE49-F238E27FC236}">
                      <a16:creationId xmlns:a16="http://schemas.microsoft.com/office/drawing/2014/main" id="{3A9E82A5-3282-4408-9A73-876FE72266A5}"/>
                    </a:ext>
                  </a:extLst>
                </p14:cNvPr>
                <p14:cNvContentPartPr/>
                <p14:nvPr/>
              </p14:nvContentPartPr>
              <p14:xfrm>
                <a:off x="9424213" y="1408968"/>
                <a:ext cx="24497" cy="113759"/>
              </p14:xfrm>
            </p:contentPart>
          </mc:Choice>
          <mc:Fallback xmlns="">
            <p:pic>
              <p:nvPicPr>
                <p:cNvPr id="197" name="Freihand 196">
                  <a:extLst>
                    <a:ext uri="{FF2B5EF4-FFF2-40B4-BE49-F238E27FC236}">
                      <a16:creationId xmlns:a16="http://schemas.microsoft.com/office/drawing/2014/main" id="{3A9E82A5-3282-4408-9A73-876FE72266A5}"/>
                    </a:ext>
                  </a:extLst>
                </p:cNvPr>
                <p:cNvPicPr/>
                <p:nvPr/>
              </p:nvPicPr>
              <p:blipFill>
                <a:blip r:embed="rId243"/>
                <a:stretch>
                  <a:fillRect/>
                </a:stretch>
              </p:blipFill>
              <p:spPr>
                <a:xfrm>
                  <a:off x="9415207" y="1399968"/>
                  <a:ext cx="42149" cy="131399"/>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98" name="Freihand 197">
                  <a:extLst>
                    <a:ext uri="{FF2B5EF4-FFF2-40B4-BE49-F238E27FC236}">
                      <a16:creationId xmlns:a16="http://schemas.microsoft.com/office/drawing/2014/main" id="{5EFC9E24-ABB0-4C0C-9DBE-F46857ADB301}"/>
                    </a:ext>
                  </a:extLst>
                </p14:cNvPr>
                <p14:cNvContentPartPr/>
                <p14:nvPr/>
              </p14:nvContentPartPr>
              <p14:xfrm>
                <a:off x="9460455" y="1415343"/>
                <a:ext cx="90605" cy="104699"/>
              </p14:xfrm>
            </p:contentPart>
          </mc:Choice>
          <mc:Fallback xmlns="">
            <p:pic>
              <p:nvPicPr>
                <p:cNvPr id="198" name="Freihand 197">
                  <a:extLst>
                    <a:ext uri="{FF2B5EF4-FFF2-40B4-BE49-F238E27FC236}">
                      <a16:creationId xmlns:a16="http://schemas.microsoft.com/office/drawing/2014/main" id="{5EFC9E24-ABB0-4C0C-9DBE-F46857ADB301}"/>
                    </a:ext>
                  </a:extLst>
                </p:cNvPr>
                <p:cNvPicPr/>
                <p:nvPr/>
              </p:nvPicPr>
              <p:blipFill>
                <a:blip r:embed="rId245"/>
                <a:stretch>
                  <a:fillRect/>
                </a:stretch>
              </p:blipFill>
              <p:spPr>
                <a:xfrm>
                  <a:off x="9451792" y="1406348"/>
                  <a:ext cx="108293" cy="122329"/>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9" name="Freihand 198">
                  <a:extLst>
                    <a:ext uri="{FF2B5EF4-FFF2-40B4-BE49-F238E27FC236}">
                      <a16:creationId xmlns:a16="http://schemas.microsoft.com/office/drawing/2014/main" id="{FA24AB0C-5C25-440B-870A-8AF7B01D07AC}"/>
                    </a:ext>
                  </a:extLst>
                </p14:cNvPr>
                <p14:cNvContentPartPr/>
                <p14:nvPr/>
              </p14:nvContentPartPr>
              <p14:xfrm>
                <a:off x="9547369" y="1458632"/>
                <a:ext cx="107383" cy="74162"/>
              </p14:xfrm>
            </p:contentPart>
          </mc:Choice>
          <mc:Fallback xmlns="">
            <p:pic>
              <p:nvPicPr>
                <p:cNvPr id="199" name="Freihand 198">
                  <a:extLst>
                    <a:ext uri="{FF2B5EF4-FFF2-40B4-BE49-F238E27FC236}">
                      <a16:creationId xmlns:a16="http://schemas.microsoft.com/office/drawing/2014/main" id="{FA24AB0C-5C25-440B-870A-8AF7B01D07AC}"/>
                    </a:ext>
                  </a:extLst>
                </p:cNvPr>
                <p:cNvPicPr/>
                <p:nvPr/>
              </p:nvPicPr>
              <p:blipFill>
                <a:blip r:embed="rId247"/>
                <a:stretch>
                  <a:fillRect/>
                </a:stretch>
              </p:blipFill>
              <p:spPr>
                <a:xfrm>
                  <a:off x="9538750" y="1449992"/>
                  <a:ext cx="124981" cy="91802"/>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0" name="Freihand 199">
                  <a:extLst>
                    <a:ext uri="{FF2B5EF4-FFF2-40B4-BE49-F238E27FC236}">
                      <a16:creationId xmlns:a16="http://schemas.microsoft.com/office/drawing/2014/main" id="{45E03A84-19CF-4323-98B1-59993610C123}"/>
                    </a:ext>
                  </a:extLst>
                </p14:cNvPr>
                <p14:cNvContentPartPr/>
                <p14:nvPr/>
              </p14:nvContentPartPr>
              <p14:xfrm>
                <a:off x="9668511" y="1452592"/>
                <a:ext cx="70470" cy="70135"/>
              </p14:xfrm>
            </p:contentPart>
          </mc:Choice>
          <mc:Fallback xmlns="">
            <p:pic>
              <p:nvPicPr>
                <p:cNvPr id="200" name="Freihand 199">
                  <a:extLst>
                    <a:ext uri="{FF2B5EF4-FFF2-40B4-BE49-F238E27FC236}">
                      <a16:creationId xmlns:a16="http://schemas.microsoft.com/office/drawing/2014/main" id="{45E03A84-19CF-4323-98B1-59993610C123}"/>
                    </a:ext>
                  </a:extLst>
                </p:cNvPr>
                <p:cNvPicPr/>
                <p:nvPr/>
              </p:nvPicPr>
              <p:blipFill>
                <a:blip r:embed="rId249"/>
                <a:stretch>
                  <a:fillRect/>
                </a:stretch>
              </p:blipFill>
              <p:spPr>
                <a:xfrm>
                  <a:off x="9659882" y="1443600"/>
                  <a:ext cx="88088" cy="87759"/>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1" name="Freihand 200">
                  <a:extLst>
                    <a:ext uri="{FF2B5EF4-FFF2-40B4-BE49-F238E27FC236}">
                      <a16:creationId xmlns:a16="http://schemas.microsoft.com/office/drawing/2014/main" id="{5576874E-6252-4002-A878-2579856DCEC4}"/>
                    </a:ext>
                  </a:extLst>
                </p14:cNvPr>
                <p14:cNvContentPartPr/>
                <p14:nvPr/>
              </p14:nvContentPartPr>
              <p14:xfrm>
                <a:off x="9735625" y="1442189"/>
                <a:ext cx="90269" cy="98994"/>
              </p14:xfrm>
            </p:contentPart>
          </mc:Choice>
          <mc:Fallback xmlns="">
            <p:pic>
              <p:nvPicPr>
                <p:cNvPr id="201" name="Freihand 200">
                  <a:extLst>
                    <a:ext uri="{FF2B5EF4-FFF2-40B4-BE49-F238E27FC236}">
                      <a16:creationId xmlns:a16="http://schemas.microsoft.com/office/drawing/2014/main" id="{5576874E-6252-4002-A878-2579856DCEC4}"/>
                    </a:ext>
                  </a:extLst>
                </p:cNvPr>
                <p:cNvPicPr/>
                <p:nvPr/>
              </p:nvPicPr>
              <p:blipFill>
                <a:blip r:embed="rId251"/>
                <a:stretch>
                  <a:fillRect/>
                </a:stretch>
              </p:blipFill>
              <p:spPr>
                <a:xfrm>
                  <a:off x="9726598" y="1433550"/>
                  <a:ext cx="107962" cy="116633"/>
                </a:xfrm>
                <a:prstGeom prst="rect">
                  <a:avLst/>
                </a:prstGeom>
              </p:spPr>
            </p:pic>
          </mc:Fallback>
        </mc:AlternateContent>
      </p:grpSp>
      <p:grpSp>
        <p:nvGrpSpPr>
          <p:cNvPr id="207" name="Gruppieren 206">
            <a:extLst>
              <a:ext uri="{FF2B5EF4-FFF2-40B4-BE49-F238E27FC236}">
                <a16:creationId xmlns:a16="http://schemas.microsoft.com/office/drawing/2014/main" id="{348E609E-497E-4E2F-8F1E-1E5770465365}"/>
              </a:ext>
            </a:extLst>
          </p:cNvPr>
          <p:cNvGrpSpPr/>
          <p:nvPr/>
        </p:nvGrpSpPr>
        <p:grpSpPr>
          <a:xfrm>
            <a:off x="10126904" y="1373732"/>
            <a:ext cx="426178" cy="167787"/>
            <a:chOff x="10126904" y="1373732"/>
            <a:chExt cx="426178" cy="167787"/>
          </a:xfrm>
        </p:grpSpPr>
        <mc:AlternateContent xmlns:mc="http://schemas.openxmlformats.org/markup-compatibility/2006" xmlns:p14="http://schemas.microsoft.com/office/powerpoint/2010/main">
          <mc:Choice Requires="p14">
            <p:contentPart p14:bwMode="auto" r:id="rId252">
              <p14:nvContentPartPr>
                <p14:cNvPr id="202" name="Freihand 201">
                  <a:extLst>
                    <a:ext uri="{FF2B5EF4-FFF2-40B4-BE49-F238E27FC236}">
                      <a16:creationId xmlns:a16="http://schemas.microsoft.com/office/drawing/2014/main" id="{83F00485-9EB0-4935-BCCB-3F15BB90DB88}"/>
                    </a:ext>
                  </a:extLst>
                </p14:cNvPr>
                <p14:cNvContentPartPr/>
                <p14:nvPr/>
              </p14:nvContentPartPr>
              <p14:xfrm>
                <a:off x="10126904" y="1444203"/>
                <a:ext cx="111746" cy="97316"/>
              </p14:xfrm>
            </p:contentPart>
          </mc:Choice>
          <mc:Fallback xmlns="">
            <p:pic>
              <p:nvPicPr>
                <p:cNvPr id="202" name="Freihand 201">
                  <a:extLst>
                    <a:ext uri="{FF2B5EF4-FFF2-40B4-BE49-F238E27FC236}">
                      <a16:creationId xmlns:a16="http://schemas.microsoft.com/office/drawing/2014/main" id="{83F00485-9EB0-4935-BCCB-3F15BB90DB88}"/>
                    </a:ext>
                  </a:extLst>
                </p:cNvPr>
                <p:cNvPicPr/>
                <p:nvPr/>
              </p:nvPicPr>
              <p:blipFill>
                <a:blip r:embed="rId253"/>
                <a:stretch>
                  <a:fillRect/>
                </a:stretch>
              </p:blipFill>
              <p:spPr>
                <a:xfrm>
                  <a:off x="10117892" y="1435192"/>
                  <a:ext cx="129409" cy="114977"/>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3" name="Freihand 202">
                  <a:extLst>
                    <a:ext uri="{FF2B5EF4-FFF2-40B4-BE49-F238E27FC236}">
                      <a16:creationId xmlns:a16="http://schemas.microsoft.com/office/drawing/2014/main" id="{91B636B8-8A8C-4B0F-AB9F-AED788B5F6B3}"/>
                    </a:ext>
                  </a:extLst>
                </p14:cNvPr>
                <p14:cNvContentPartPr/>
                <p14:nvPr/>
              </p14:nvContentPartPr>
              <p14:xfrm>
                <a:off x="10237978" y="1453263"/>
                <a:ext cx="22819" cy="69464"/>
              </p14:xfrm>
            </p:contentPart>
          </mc:Choice>
          <mc:Fallback xmlns="">
            <p:pic>
              <p:nvPicPr>
                <p:cNvPr id="203" name="Freihand 202">
                  <a:extLst>
                    <a:ext uri="{FF2B5EF4-FFF2-40B4-BE49-F238E27FC236}">
                      <a16:creationId xmlns:a16="http://schemas.microsoft.com/office/drawing/2014/main" id="{91B636B8-8A8C-4B0F-AB9F-AED788B5F6B3}"/>
                    </a:ext>
                  </a:extLst>
                </p:cNvPr>
                <p:cNvPicPr/>
                <p:nvPr/>
              </p:nvPicPr>
              <p:blipFill>
                <a:blip r:embed="rId255"/>
                <a:stretch>
                  <a:fillRect/>
                </a:stretch>
              </p:blipFill>
              <p:spPr>
                <a:xfrm>
                  <a:off x="10229421" y="1444265"/>
                  <a:ext cx="40290" cy="871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04" name="Freihand 203">
                  <a:extLst>
                    <a:ext uri="{FF2B5EF4-FFF2-40B4-BE49-F238E27FC236}">
                      <a16:creationId xmlns:a16="http://schemas.microsoft.com/office/drawing/2014/main" id="{814FBF76-7FC9-4012-AB7C-981B678FDBE8}"/>
                    </a:ext>
                  </a:extLst>
                </p14:cNvPr>
                <p14:cNvContentPartPr/>
                <p14:nvPr/>
              </p14:nvContentPartPr>
              <p14:xfrm>
                <a:off x="10246368" y="1408968"/>
                <a:ext cx="336" cy="336"/>
              </p14:xfrm>
            </p:contentPart>
          </mc:Choice>
          <mc:Fallback xmlns="">
            <p:pic>
              <p:nvPicPr>
                <p:cNvPr id="204" name="Freihand 203">
                  <a:extLst>
                    <a:ext uri="{FF2B5EF4-FFF2-40B4-BE49-F238E27FC236}">
                      <a16:creationId xmlns:a16="http://schemas.microsoft.com/office/drawing/2014/main" id="{814FBF76-7FC9-4012-AB7C-981B678FDBE8}"/>
                    </a:ext>
                  </a:extLst>
                </p:cNvPr>
                <p:cNvPicPr/>
                <p:nvPr/>
              </p:nvPicPr>
              <p:blipFill>
                <a:blip r:embed="rId257"/>
                <a:stretch>
                  <a:fillRect/>
                </a:stretch>
              </p:blipFill>
              <p:spPr>
                <a:xfrm>
                  <a:off x="10238304" y="1400904"/>
                  <a:ext cx="16800" cy="16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05" name="Freihand 204">
                  <a:extLst>
                    <a:ext uri="{FF2B5EF4-FFF2-40B4-BE49-F238E27FC236}">
                      <a16:creationId xmlns:a16="http://schemas.microsoft.com/office/drawing/2014/main" id="{0897A432-F946-4EF4-9BB0-3511543B6F76}"/>
                    </a:ext>
                  </a:extLst>
                </p14:cNvPr>
                <p14:cNvContentPartPr/>
                <p14:nvPr/>
              </p14:nvContentPartPr>
              <p14:xfrm>
                <a:off x="10281603" y="1452592"/>
                <a:ext cx="133223" cy="71142"/>
              </p14:xfrm>
            </p:contentPart>
          </mc:Choice>
          <mc:Fallback xmlns="">
            <p:pic>
              <p:nvPicPr>
                <p:cNvPr id="205" name="Freihand 204">
                  <a:extLst>
                    <a:ext uri="{FF2B5EF4-FFF2-40B4-BE49-F238E27FC236}">
                      <a16:creationId xmlns:a16="http://schemas.microsoft.com/office/drawing/2014/main" id="{0897A432-F946-4EF4-9BB0-3511543B6F76}"/>
                    </a:ext>
                  </a:extLst>
                </p:cNvPr>
                <p:cNvPicPr/>
                <p:nvPr/>
              </p:nvPicPr>
              <p:blipFill>
                <a:blip r:embed="rId259"/>
                <a:stretch>
                  <a:fillRect/>
                </a:stretch>
              </p:blipFill>
              <p:spPr>
                <a:xfrm>
                  <a:off x="10272962" y="1443564"/>
                  <a:ext cx="150866" cy="88837"/>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6" name="Freihand 205">
                  <a:extLst>
                    <a:ext uri="{FF2B5EF4-FFF2-40B4-BE49-F238E27FC236}">
                      <a16:creationId xmlns:a16="http://schemas.microsoft.com/office/drawing/2014/main" id="{33053042-A920-4485-B028-4E8F7EBE656E}"/>
                    </a:ext>
                  </a:extLst>
                </p14:cNvPr>
                <p14:cNvContentPartPr/>
                <p14:nvPr/>
              </p14:nvContentPartPr>
              <p14:xfrm>
                <a:off x="10412812" y="1373732"/>
                <a:ext cx="140270" cy="140941"/>
              </p14:xfrm>
            </p:contentPart>
          </mc:Choice>
          <mc:Fallback xmlns="">
            <p:pic>
              <p:nvPicPr>
                <p:cNvPr id="206" name="Freihand 205">
                  <a:extLst>
                    <a:ext uri="{FF2B5EF4-FFF2-40B4-BE49-F238E27FC236}">
                      <a16:creationId xmlns:a16="http://schemas.microsoft.com/office/drawing/2014/main" id="{33053042-A920-4485-B028-4E8F7EBE656E}"/>
                    </a:ext>
                  </a:extLst>
                </p:cNvPr>
                <p:cNvPicPr/>
                <p:nvPr/>
              </p:nvPicPr>
              <p:blipFill>
                <a:blip r:embed="rId261"/>
                <a:stretch>
                  <a:fillRect/>
                </a:stretch>
              </p:blipFill>
              <p:spPr>
                <a:xfrm>
                  <a:off x="10403797" y="1365103"/>
                  <a:ext cx="157939" cy="15855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210" name="Freihand 209">
                <a:extLst>
                  <a:ext uri="{FF2B5EF4-FFF2-40B4-BE49-F238E27FC236}">
                    <a16:creationId xmlns:a16="http://schemas.microsoft.com/office/drawing/2014/main" id="{CA63585B-E762-4C29-939E-11FDDD684B30}"/>
                  </a:ext>
                </a:extLst>
              </p14:cNvPr>
              <p14:cNvContentPartPr/>
              <p14:nvPr/>
            </p14:nvContentPartPr>
            <p14:xfrm>
              <a:off x="10848386" y="1404605"/>
              <a:ext cx="117786" cy="87920"/>
            </p14:xfrm>
          </p:contentPart>
        </mc:Choice>
        <mc:Fallback xmlns="">
          <p:pic>
            <p:nvPicPr>
              <p:cNvPr id="210" name="Freihand 209">
                <a:extLst>
                  <a:ext uri="{FF2B5EF4-FFF2-40B4-BE49-F238E27FC236}">
                    <a16:creationId xmlns:a16="http://schemas.microsoft.com/office/drawing/2014/main" id="{CA63585B-E762-4C29-939E-11FDDD684B30}"/>
                  </a:ext>
                </a:extLst>
              </p:cNvPr>
              <p:cNvPicPr/>
              <p:nvPr/>
            </p:nvPicPr>
            <p:blipFill>
              <a:blip r:embed="rId263"/>
              <a:stretch>
                <a:fillRect/>
              </a:stretch>
            </p:blipFill>
            <p:spPr>
              <a:xfrm>
                <a:off x="10839381" y="1395634"/>
                <a:ext cx="135436" cy="105504"/>
              </a:xfrm>
              <a:prstGeom prst="rect">
                <a:avLst/>
              </a:prstGeom>
            </p:spPr>
          </p:pic>
        </mc:Fallback>
      </mc:AlternateContent>
      <p:grpSp>
        <p:nvGrpSpPr>
          <p:cNvPr id="219" name="Gruppieren 218">
            <a:extLst>
              <a:ext uri="{FF2B5EF4-FFF2-40B4-BE49-F238E27FC236}">
                <a16:creationId xmlns:a16="http://schemas.microsoft.com/office/drawing/2014/main" id="{8C99A83A-A135-4CC2-A0EE-BE6914EE087D}"/>
              </a:ext>
            </a:extLst>
          </p:cNvPr>
          <p:cNvGrpSpPr/>
          <p:nvPr/>
        </p:nvGrpSpPr>
        <p:grpSpPr>
          <a:xfrm>
            <a:off x="10959461" y="1337826"/>
            <a:ext cx="590273" cy="150672"/>
            <a:chOff x="10959461" y="1337826"/>
            <a:chExt cx="590273" cy="150672"/>
          </a:xfrm>
        </p:grpSpPr>
        <mc:AlternateContent xmlns:mc="http://schemas.openxmlformats.org/markup-compatibility/2006" xmlns:p14="http://schemas.microsoft.com/office/powerpoint/2010/main">
          <mc:Choice Requires="p14">
            <p:contentPart p14:bwMode="auto" r:id="rId264">
              <p14:nvContentPartPr>
                <p14:cNvPr id="213" name="Freihand 212">
                  <a:extLst>
                    <a:ext uri="{FF2B5EF4-FFF2-40B4-BE49-F238E27FC236}">
                      <a16:creationId xmlns:a16="http://schemas.microsoft.com/office/drawing/2014/main" id="{74EE4BCF-2567-42FF-B7CD-121C03003E6C}"/>
                    </a:ext>
                  </a:extLst>
                </p14:cNvPr>
                <p14:cNvContentPartPr/>
                <p14:nvPr/>
              </p14:nvContentPartPr>
              <p14:xfrm>
                <a:off x="10959461" y="1384806"/>
                <a:ext cx="117451" cy="96645"/>
              </p14:xfrm>
            </p:contentPart>
          </mc:Choice>
          <mc:Fallback xmlns="">
            <p:pic>
              <p:nvPicPr>
                <p:cNvPr id="213" name="Freihand 212">
                  <a:extLst>
                    <a:ext uri="{FF2B5EF4-FFF2-40B4-BE49-F238E27FC236}">
                      <a16:creationId xmlns:a16="http://schemas.microsoft.com/office/drawing/2014/main" id="{74EE4BCF-2567-42FF-B7CD-121C03003E6C}"/>
                    </a:ext>
                  </a:extLst>
                </p:cNvPr>
                <p:cNvPicPr/>
                <p:nvPr/>
              </p:nvPicPr>
              <p:blipFill>
                <a:blip r:embed="rId265"/>
                <a:stretch>
                  <a:fillRect/>
                </a:stretch>
              </p:blipFill>
              <p:spPr>
                <a:xfrm>
                  <a:off x="10950814" y="1376183"/>
                  <a:ext cx="135105" cy="114249"/>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4" name="Freihand 213">
                  <a:extLst>
                    <a:ext uri="{FF2B5EF4-FFF2-40B4-BE49-F238E27FC236}">
                      <a16:creationId xmlns:a16="http://schemas.microsoft.com/office/drawing/2014/main" id="{DDF66215-4D76-4013-AA4F-3C028723CF09}"/>
                    </a:ext>
                  </a:extLst>
                </p14:cNvPr>
                <p14:cNvContentPartPr/>
                <p14:nvPr/>
              </p14:nvContentPartPr>
              <p14:xfrm>
                <a:off x="11083287" y="1406619"/>
                <a:ext cx="129867" cy="77517"/>
              </p14:xfrm>
            </p:contentPart>
          </mc:Choice>
          <mc:Fallback xmlns="">
            <p:pic>
              <p:nvPicPr>
                <p:cNvPr id="214" name="Freihand 213">
                  <a:extLst>
                    <a:ext uri="{FF2B5EF4-FFF2-40B4-BE49-F238E27FC236}">
                      <a16:creationId xmlns:a16="http://schemas.microsoft.com/office/drawing/2014/main" id="{DDF66215-4D76-4013-AA4F-3C028723CF09}"/>
                    </a:ext>
                  </a:extLst>
                </p:cNvPr>
                <p:cNvPicPr/>
                <p:nvPr/>
              </p:nvPicPr>
              <p:blipFill>
                <a:blip r:embed="rId267"/>
                <a:stretch>
                  <a:fillRect/>
                </a:stretch>
              </p:blipFill>
              <p:spPr>
                <a:xfrm>
                  <a:off x="11074629" y="1397605"/>
                  <a:ext cx="147543" cy="95184"/>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5" name="Freihand 214">
                  <a:extLst>
                    <a:ext uri="{FF2B5EF4-FFF2-40B4-BE49-F238E27FC236}">
                      <a16:creationId xmlns:a16="http://schemas.microsoft.com/office/drawing/2014/main" id="{8174735C-787B-4B98-964F-7DE20C58D47E}"/>
                    </a:ext>
                  </a:extLst>
                </p14:cNvPr>
                <p14:cNvContentPartPr/>
                <p14:nvPr/>
              </p14:nvContentPartPr>
              <p14:xfrm>
                <a:off x="11243356" y="1337826"/>
                <a:ext cx="16443" cy="133558"/>
              </p14:xfrm>
            </p:contentPart>
          </mc:Choice>
          <mc:Fallback xmlns="">
            <p:pic>
              <p:nvPicPr>
                <p:cNvPr id="215" name="Freihand 214">
                  <a:extLst>
                    <a:ext uri="{FF2B5EF4-FFF2-40B4-BE49-F238E27FC236}">
                      <a16:creationId xmlns:a16="http://schemas.microsoft.com/office/drawing/2014/main" id="{8174735C-787B-4B98-964F-7DE20C58D47E}"/>
                    </a:ext>
                  </a:extLst>
                </p:cNvPr>
                <p:cNvPicPr/>
                <p:nvPr/>
              </p:nvPicPr>
              <p:blipFill>
                <a:blip r:embed="rId269"/>
                <a:stretch>
                  <a:fillRect/>
                </a:stretch>
              </p:blipFill>
              <p:spPr>
                <a:xfrm>
                  <a:off x="11234420" y="1328826"/>
                  <a:ext cx="33958" cy="151198"/>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6" name="Freihand 215">
                  <a:extLst>
                    <a:ext uri="{FF2B5EF4-FFF2-40B4-BE49-F238E27FC236}">
                      <a16:creationId xmlns:a16="http://schemas.microsoft.com/office/drawing/2014/main" id="{8AEF2015-643D-463F-A17B-8BDC43609AAC}"/>
                    </a:ext>
                  </a:extLst>
                </p14:cNvPr>
                <p14:cNvContentPartPr/>
                <p14:nvPr/>
              </p14:nvContentPartPr>
              <p14:xfrm>
                <a:off x="11280269" y="1344202"/>
                <a:ext cx="32551" cy="114766"/>
              </p14:xfrm>
            </p:contentPart>
          </mc:Choice>
          <mc:Fallback xmlns="">
            <p:pic>
              <p:nvPicPr>
                <p:cNvPr id="216" name="Freihand 215">
                  <a:extLst>
                    <a:ext uri="{FF2B5EF4-FFF2-40B4-BE49-F238E27FC236}">
                      <a16:creationId xmlns:a16="http://schemas.microsoft.com/office/drawing/2014/main" id="{8AEF2015-643D-463F-A17B-8BDC43609AAC}"/>
                    </a:ext>
                  </a:extLst>
                </p:cNvPr>
                <p:cNvPicPr/>
                <p:nvPr/>
              </p:nvPicPr>
              <p:blipFill>
                <a:blip r:embed="rId271"/>
                <a:stretch>
                  <a:fillRect/>
                </a:stretch>
              </p:blipFill>
              <p:spPr>
                <a:xfrm>
                  <a:off x="11271326" y="1335568"/>
                  <a:ext cx="50078" cy="132395"/>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7" name="Freihand 216">
                  <a:extLst>
                    <a:ext uri="{FF2B5EF4-FFF2-40B4-BE49-F238E27FC236}">
                      <a16:creationId xmlns:a16="http://schemas.microsoft.com/office/drawing/2014/main" id="{E2B8F5FF-9058-4843-AC5B-429D8C5F2E20}"/>
                    </a:ext>
                  </a:extLst>
                </p14:cNvPr>
                <p14:cNvContentPartPr/>
                <p14:nvPr/>
              </p14:nvContentPartPr>
              <p14:xfrm>
                <a:off x="11202416" y="1404605"/>
                <a:ext cx="98994" cy="4027"/>
              </p14:xfrm>
            </p:contentPart>
          </mc:Choice>
          <mc:Fallback xmlns="">
            <p:pic>
              <p:nvPicPr>
                <p:cNvPr id="217" name="Freihand 216">
                  <a:extLst>
                    <a:ext uri="{FF2B5EF4-FFF2-40B4-BE49-F238E27FC236}">
                      <a16:creationId xmlns:a16="http://schemas.microsoft.com/office/drawing/2014/main" id="{E2B8F5FF-9058-4843-AC5B-429D8C5F2E20}"/>
                    </a:ext>
                  </a:extLst>
                </p:cNvPr>
                <p:cNvPicPr/>
                <p:nvPr/>
              </p:nvPicPr>
              <p:blipFill>
                <a:blip r:embed="rId273"/>
                <a:stretch>
                  <a:fillRect/>
                </a:stretch>
              </p:blipFill>
              <p:spPr>
                <a:xfrm>
                  <a:off x="11193417" y="1395453"/>
                  <a:ext cx="116633" cy="21965"/>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8" name="Freihand 217">
                  <a:extLst>
                    <a:ext uri="{FF2B5EF4-FFF2-40B4-BE49-F238E27FC236}">
                      <a16:creationId xmlns:a16="http://schemas.microsoft.com/office/drawing/2014/main" id="{871CB62A-C3A5-4E91-A86C-D62D9367A2D6}"/>
                    </a:ext>
                  </a:extLst>
                </p14:cNvPr>
                <p14:cNvContentPartPr/>
                <p14:nvPr/>
              </p14:nvContentPartPr>
              <p14:xfrm>
                <a:off x="11345705" y="1370041"/>
                <a:ext cx="204029" cy="118457"/>
              </p14:xfrm>
            </p:contentPart>
          </mc:Choice>
          <mc:Fallback xmlns="">
            <p:pic>
              <p:nvPicPr>
                <p:cNvPr id="218" name="Freihand 217">
                  <a:extLst>
                    <a:ext uri="{FF2B5EF4-FFF2-40B4-BE49-F238E27FC236}">
                      <a16:creationId xmlns:a16="http://schemas.microsoft.com/office/drawing/2014/main" id="{871CB62A-C3A5-4E91-A86C-D62D9367A2D6}"/>
                    </a:ext>
                  </a:extLst>
                </p:cNvPr>
                <p:cNvPicPr/>
                <p:nvPr/>
              </p:nvPicPr>
              <p:blipFill>
                <a:blip r:embed="rId275"/>
                <a:stretch>
                  <a:fillRect/>
                </a:stretch>
              </p:blipFill>
              <p:spPr>
                <a:xfrm>
                  <a:off x="11336693" y="1361040"/>
                  <a:ext cx="221692" cy="136100"/>
                </a:xfrm>
                <a:prstGeom prst="rect">
                  <a:avLst/>
                </a:prstGeom>
              </p:spPr>
            </p:pic>
          </mc:Fallback>
        </mc:AlternateContent>
      </p:grpSp>
      <p:sp>
        <p:nvSpPr>
          <p:cNvPr id="224" name="Ellipse 223">
            <a:extLst>
              <a:ext uri="{FF2B5EF4-FFF2-40B4-BE49-F238E27FC236}">
                <a16:creationId xmlns:a16="http://schemas.microsoft.com/office/drawing/2014/main" id="{5C590F23-8470-4573-B324-BF914E07DA02}"/>
              </a:ext>
            </a:extLst>
          </p:cNvPr>
          <p:cNvSpPr/>
          <p:nvPr/>
        </p:nvSpPr>
        <p:spPr>
          <a:xfrm>
            <a:off x="2598615" y="2434492"/>
            <a:ext cx="6088906" cy="1461068"/>
          </a:xfrm>
          <a:prstGeom prst="ellipse">
            <a:avLst/>
          </a:prstGeom>
          <a:solidFill>
            <a:srgbClr val="FFC114">
              <a:alpha val="5000"/>
            </a:srgbClr>
          </a:solidFill>
          <a:ln w="18000">
            <a:solidFill>
              <a:srgbClr val="FFC11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fi-FI">
              <a:solidFill>
                <a:srgbClr val="FFC114"/>
              </a:solidFill>
            </a:endParaRPr>
          </a:p>
        </p:txBody>
      </p:sp>
      <p:grpSp>
        <p:nvGrpSpPr>
          <p:cNvPr id="234" name="Gruppieren 233">
            <a:extLst>
              <a:ext uri="{FF2B5EF4-FFF2-40B4-BE49-F238E27FC236}">
                <a16:creationId xmlns:a16="http://schemas.microsoft.com/office/drawing/2014/main" id="{C51F233E-EB93-4A65-A77B-6BA8D0F6C6BD}"/>
              </a:ext>
            </a:extLst>
          </p:cNvPr>
          <p:cNvGrpSpPr/>
          <p:nvPr/>
        </p:nvGrpSpPr>
        <p:grpSpPr>
          <a:xfrm>
            <a:off x="368978" y="2833829"/>
            <a:ext cx="929179" cy="273901"/>
            <a:chOff x="368978" y="2833829"/>
            <a:chExt cx="929179" cy="273901"/>
          </a:xfrm>
        </p:grpSpPr>
        <mc:AlternateContent xmlns:mc="http://schemas.openxmlformats.org/markup-compatibility/2006" xmlns:p14="http://schemas.microsoft.com/office/powerpoint/2010/main">
          <mc:Choice Requires="p14">
            <p:contentPart p14:bwMode="auto" r:id="rId276">
              <p14:nvContentPartPr>
                <p14:cNvPr id="222" name="Freihand 221">
                  <a:extLst>
                    <a:ext uri="{FF2B5EF4-FFF2-40B4-BE49-F238E27FC236}">
                      <a16:creationId xmlns:a16="http://schemas.microsoft.com/office/drawing/2014/main" id="{C4FC1E61-29B6-46DF-9981-5C2C8BF9D94A}"/>
                    </a:ext>
                  </a:extLst>
                </p14:cNvPr>
                <p14:cNvContentPartPr/>
                <p14:nvPr/>
              </p14:nvContentPartPr>
              <p14:xfrm>
                <a:off x="425647" y="2882030"/>
                <a:ext cx="80770" cy="120503"/>
              </p14:xfrm>
            </p:contentPart>
          </mc:Choice>
          <mc:Fallback xmlns="">
            <p:pic>
              <p:nvPicPr>
                <p:cNvPr id="222" name="Freihand 221">
                  <a:extLst>
                    <a:ext uri="{FF2B5EF4-FFF2-40B4-BE49-F238E27FC236}">
                      <a16:creationId xmlns:a16="http://schemas.microsoft.com/office/drawing/2014/main" id="{C4FC1E61-29B6-46DF-9981-5C2C8BF9D94A}"/>
                    </a:ext>
                  </a:extLst>
                </p:cNvPr>
                <p:cNvPicPr/>
                <p:nvPr/>
              </p:nvPicPr>
              <p:blipFill>
                <a:blip r:embed="rId277"/>
                <a:stretch>
                  <a:fillRect/>
                </a:stretch>
              </p:blipFill>
              <p:spPr>
                <a:xfrm>
                  <a:off x="416673" y="2873397"/>
                  <a:ext cx="98360" cy="138129"/>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3" name="Freihand 222">
                  <a:extLst>
                    <a:ext uri="{FF2B5EF4-FFF2-40B4-BE49-F238E27FC236}">
                      <a16:creationId xmlns:a16="http://schemas.microsoft.com/office/drawing/2014/main" id="{253F4E8D-B442-4791-B9BC-530AF3C6DAC1}"/>
                    </a:ext>
                  </a:extLst>
                </p14:cNvPr>
                <p14:cNvContentPartPr/>
                <p14:nvPr/>
              </p14:nvContentPartPr>
              <p14:xfrm>
                <a:off x="431509" y="2962148"/>
                <a:ext cx="56669" cy="2605"/>
              </p14:xfrm>
            </p:contentPart>
          </mc:Choice>
          <mc:Fallback xmlns="">
            <p:pic>
              <p:nvPicPr>
                <p:cNvPr id="223" name="Freihand 222">
                  <a:extLst>
                    <a:ext uri="{FF2B5EF4-FFF2-40B4-BE49-F238E27FC236}">
                      <a16:creationId xmlns:a16="http://schemas.microsoft.com/office/drawing/2014/main" id="{253F4E8D-B442-4791-B9BC-530AF3C6DAC1}"/>
                    </a:ext>
                  </a:extLst>
                </p:cNvPr>
                <p:cNvPicPr/>
                <p:nvPr/>
              </p:nvPicPr>
              <p:blipFill>
                <a:blip r:embed="rId279"/>
                <a:stretch>
                  <a:fillRect/>
                </a:stretch>
              </p:blipFill>
              <p:spPr>
                <a:xfrm>
                  <a:off x="422846" y="2954333"/>
                  <a:ext cx="74356" cy="18561"/>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5" name="Freihand 224">
                  <a:extLst>
                    <a:ext uri="{FF2B5EF4-FFF2-40B4-BE49-F238E27FC236}">
                      <a16:creationId xmlns:a16="http://schemas.microsoft.com/office/drawing/2014/main" id="{C0EB8A17-ECB4-4307-AE15-005A16781FCB}"/>
                    </a:ext>
                  </a:extLst>
                </p14:cNvPr>
                <p14:cNvContentPartPr/>
                <p14:nvPr/>
              </p14:nvContentPartPr>
              <p14:xfrm>
                <a:off x="542242" y="2923392"/>
                <a:ext cx="99334" cy="71650"/>
              </p14:xfrm>
            </p:contentPart>
          </mc:Choice>
          <mc:Fallback xmlns="">
            <p:pic>
              <p:nvPicPr>
                <p:cNvPr id="225" name="Freihand 224">
                  <a:extLst>
                    <a:ext uri="{FF2B5EF4-FFF2-40B4-BE49-F238E27FC236}">
                      <a16:creationId xmlns:a16="http://schemas.microsoft.com/office/drawing/2014/main" id="{C0EB8A17-ECB4-4307-AE15-005A16781FCB}"/>
                    </a:ext>
                  </a:extLst>
                </p:cNvPr>
                <p:cNvPicPr/>
                <p:nvPr/>
              </p:nvPicPr>
              <p:blipFill>
                <a:blip r:embed="rId281"/>
                <a:stretch>
                  <a:fillRect/>
                </a:stretch>
              </p:blipFill>
              <p:spPr>
                <a:xfrm>
                  <a:off x="533604" y="2914436"/>
                  <a:ext cx="116969" cy="89204"/>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26" name="Freihand 225">
                  <a:extLst>
                    <a:ext uri="{FF2B5EF4-FFF2-40B4-BE49-F238E27FC236}">
                      <a16:creationId xmlns:a16="http://schemas.microsoft.com/office/drawing/2014/main" id="{F69A5F4B-018B-4221-B136-829B26DB0C5B}"/>
                    </a:ext>
                  </a:extLst>
                </p14:cNvPr>
                <p14:cNvContentPartPr/>
                <p14:nvPr/>
              </p14:nvContentPartPr>
              <p14:xfrm>
                <a:off x="661117" y="2833829"/>
                <a:ext cx="52761" cy="174567"/>
              </p14:xfrm>
            </p:contentPart>
          </mc:Choice>
          <mc:Fallback xmlns="">
            <p:pic>
              <p:nvPicPr>
                <p:cNvPr id="226" name="Freihand 225">
                  <a:extLst>
                    <a:ext uri="{FF2B5EF4-FFF2-40B4-BE49-F238E27FC236}">
                      <a16:creationId xmlns:a16="http://schemas.microsoft.com/office/drawing/2014/main" id="{F69A5F4B-018B-4221-B136-829B26DB0C5B}"/>
                    </a:ext>
                  </a:extLst>
                </p:cNvPr>
                <p:cNvPicPr/>
                <p:nvPr/>
              </p:nvPicPr>
              <p:blipFill>
                <a:blip r:embed="rId283"/>
                <a:stretch>
                  <a:fillRect/>
                </a:stretch>
              </p:blipFill>
              <p:spPr>
                <a:xfrm>
                  <a:off x="652144" y="2824831"/>
                  <a:ext cx="70348" cy="192204"/>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7" name="Freihand 226">
                  <a:extLst>
                    <a:ext uri="{FF2B5EF4-FFF2-40B4-BE49-F238E27FC236}">
                      <a16:creationId xmlns:a16="http://schemas.microsoft.com/office/drawing/2014/main" id="{D6EBFFCA-6062-427C-BC18-9CFB6E122E00}"/>
                    </a:ext>
                  </a:extLst>
                </p14:cNvPr>
                <p14:cNvContentPartPr/>
                <p14:nvPr/>
              </p14:nvContentPartPr>
              <p14:xfrm>
                <a:off x="643204" y="2953355"/>
                <a:ext cx="51784" cy="5862"/>
              </p14:xfrm>
            </p:contentPart>
          </mc:Choice>
          <mc:Fallback xmlns="">
            <p:pic>
              <p:nvPicPr>
                <p:cNvPr id="227" name="Freihand 226">
                  <a:extLst>
                    <a:ext uri="{FF2B5EF4-FFF2-40B4-BE49-F238E27FC236}">
                      <a16:creationId xmlns:a16="http://schemas.microsoft.com/office/drawing/2014/main" id="{D6EBFFCA-6062-427C-BC18-9CFB6E122E00}"/>
                    </a:ext>
                  </a:extLst>
                </p:cNvPr>
                <p:cNvPicPr/>
                <p:nvPr/>
              </p:nvPicPr>
              <p:blipFill>
                <a:blip r:embed="rId285"/>
                <a:stretch>
                  <a:fillRect/>
                </a:stretch>
              </p:blipFill>
              <p:spPr>
                <a:xfrm>
                  <a:off x="634214" y="2944562"/>
                  <a:ext cx="69405" cy="23814"/>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8" name="Freihand 227">
                  <a:extLst>
                    <a:ext uri="{FF2B5EF4-FFF2-40B4-BE49-F238E27FC236}">
                      <a16:creationId xmlns:a16="http://schemas.microsoft.com/office/drawing/2014/main" id="{B774BD06-14AE-4897-8742-35ACEF1296ED}"/>
                    </a:ext>
                  </a:extLst>
                </p14:cNvPr>
                <p14:cNvContentPartPr/>
                <p14:nvPr/>
              </p14:nvContentPartPr>
              <p14:xfrm>
                <a:off x="681310" y="2930232"/>
                <a:ext cx="99008" cy="177498"/>
              </p14:xfrm>
            </p:contentPart>
          </mc:Choice>
          <mc:Fallback xmlns="">
            <p:pic>
              <p:nvPicPr>
                <p:cNvPr id="228" name="Freihand 227">
                  <a:extLst>
                    <a:ext uri="{FF2B5EF4-FFF2-40B4-BE49-F238E27FC236}">
                      <a16:creationId xmlns:a16="http://schemas.microsoft.com/office/drawing/2014/main" id="{B774BD06-14AE-4897-8742-35ACEF1296ED}"/>
                    </a:ext>
                  </a:extLst>
                </p:cNvPr>
                <p:cNvPicPr/>
                <p:nvPr/>
              </p:nvPicPr>
              <p:blipFill>
                <a:blip r:embed="rId287"/>
                <a:stretch>
                  <a:fillRect/>
                </a:stretch>
              </p:blipFill>
              <p:spPr>
                <a:xfrm>
                  <a:off x="672669" y="2921591"/>
                  <a:ext cx="116649" cy="1951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9" name="Freihand 228">
                  <a:extLst>
                    <a:ext uri="{FF2B5EF4-FFF2-40B4-BE49-F238E27FC236}">
                      <a16:creationId xmlns:a16="http://schemas.microsoft.com/office/drawing/2014/main" id="{B5FBC216-1867-42FD-AF9E-19A2542EAA90}"/>
                    </a:ext>
                  </a:extLst>
                </p14:cNvPr>
                <p14:cNvContentPartPr/>
                <p14:nvPr/>
              </p14:nvContentPartPr>
              <p14:xfrm>
                <a:off x="790415" y="2934465"/>
                <a:ext cx="105848" cy="61880"/>
              </p14:xfrm>
            </p:contentPart>
          </mc:Choice>
          <mc:Fallback xmlns="">
            <p:pic>
              <p:nvPicPr>
                <p:cNvPr id="229" name="Freihand 228">
                  <a:extLst>
                    <a:ext uri="{FF2B5EF4-FFF2-40B4-BE49-F238E27FC236}">
                      <a16:creationId xmlns:a16="http://schemas.microsoft.com/office/drawing/2014/main" id="{B5FBC216-1867-42FD-AF9E-19A2542EAA90}"/>
                    </a:ext>
                  </a:extLst>
                </p:cNvPr>
                <p:cNvPicPr/>
                <p:nvPr/>
              </p:nvPicPr>
              <p:blipFill>
                <a:blip r:embed="rId289"/>
                <a:stretch>
                  <a:fillRect/>
                </a:stretch>
              </p:blipFill>
              <p:spPr>
                <a:xfrm>
                  <a:off x="781414" y="2925471"/>
                  <a:ext cx="123489" cy="79509"/>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30" name="Freihand 229">
                  <a:extLst>
                    <a:ext uri="{FF2B5EF4-FFF2-40B4-BE49-F238E27FC236}">
                      <a16:creationId xmlns:a16="http://schemas.microsoft.com/office/drawing/2014/main" id="{766E7673-E781-4340-AEA5-ADBE5096EE63}"/>
                    </a:ext>
                  </a:extLst>
                </p14:cNvPr>
                <p14:cNvContentPartPr/>
                <p14:nvPr/>
              </p14:nvContentPartPr>
              <p14:xfrm>
                <a:off x="911569" y="2897663"/>
                <a:ext cx="102591" cy="99334"/>
              </p14:xfrm>
            </p:contentPart>
          </mc:Choice>
          <mc:Fallback xmlns="">
            <p:pic>
              <p:nvPicPr>
                <p:cNvPr id="230" name="Freihand 229">
                  <a:extLst>
                    <a:ext uri="{FF2B5EF4-FFF2-40B4-BE49-F238E27FC236}">
                      <a16:creationId xmlns:a16="http://schemas.microsoft.com/office/drawing/2014/main" id="{766E7673-E781-4340-AEA5-ADBE5096EE63}"/>
                    </a:ext>
                  </a:extLst>
                </p:cNvPr>
                <p:cNvPicPr/>
                <p:nvPr/>
              </p:nvPicPr>
              <p:blipFill>
                <a:blip r:embed="rId291"/>
                <a:stretch>
                  <a:fillRect/>
                </a:stretch>
              </p:blipFill>
              <p:spPr>
                <a:xfrm>
                  <a:off x="902570" y="2889025"/>
                  <a:ext cx="120229" cy="116969"/>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31" name="Freihand 230">
                  <a:extLst>
                    <a:ext uri="{FF2B5EF4-FFF2-40B4-BE49-F238E27FC236}">
                      <a16:creationId xmlns:a16="http://schemas.microsoft.com/office/drawing/2014/main" id="{E646F90C-8EA2-49B2-A18E-D50AE23035CB}"/>
                    </a:ext>
                  </a:extLst>
                </p14:cNvPr>
                <p14:cNvContentPartPr/>
                <p14:nvPr/>
              </p14:nvContentPartPr>
              <p14:xfrm>
                <a:off x="1026210" y="2885613"/>
                <a:ext cx="206159" cy="96403"/>
              </p14:xfrm>
            </p:contentPart>
          </mc:Choice>
          <mc:Fallback xmlns="">
            <p:pic>
              <p:nvPicPr>
                <p:cNvPr id="231" name="Freihand 230">
                  <a:extLst>
                    <a:ext uri="{FF2B5EF4-FFF2-40B4-BE49-F238E27FC236}">
                      <a16:creationId xmlns:a16="http://schemas.microsoft.com/office/drawing/2014/main" id="{E646F90C-8EA2-49B2-A18E-D50AE23035CB}"/>
                    </a:ext>
                  </a:extLst>
                </p:cNvPr>
                <p:cNvPicPr/>
                <p:nvPr/>
              </p:nvPicPr>
              <p:blipFill>
                <a:blip r:embed="rId293"/>
                <a:stretch>
                  <a:fillRect/>
                </a:stretch>
              </p:blipFill>
              <p:spPr>
                <a:xfrm>
                  <a:off x="1017215" y="2876620"/>
                  <a:ext cx="223789" cy="114029"/>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33" name="Freihand 232">
                  <a:extLst>
                    <a:ext uri="{FF2B5EF4-FFF2-40B4-BE49-F238E27FC236}">
                      <a16:creationId xmlns:a16="http://schemas.microsoft.com/office/drawing/2014/main" id="{E6A91389-D271-43A8-9BF0-D9DE6D2CB72B}"/>
                    </a:ext>
                  </a:extLst>
                </p14:cNvPr>
                <p14:cNvContentPartPr/>
                <p14:nvPr/>
              </p14:nvContentPartPr>
              <p14:xfrm>
                <a:off x="368978" y="2990809"/>
                <a:ext cx="929179" cy="74907"/>
              </p14:xfrm>
            </p:contentPart>
          </mc:Choice>
          <mc:Fallback xmlns="">
            <p:pic>
              <p:nvPicPr>
                <p:cNvPr id="233" name="Freihand 232">
                  <a:extLst>
                    <a:ext uri="{FF2B5EF4-FFF2-40B4-BE49-F238E27FC236}">
                      <a16:creationId xmlns:a16="http://schemas.microsoft.com/office/drawing/2014/main" id="{E6A91389-D271-43A8-9BF0-D9DE6D2CB72B}"/>
                    </a:ext>
                  </a:extLst>
                </p:cNvPr>
                <p:cNvPicPr/>
                <p:nvPr/>
              </p:nvPicPr>
              <p:blipFill>
                <a:blip r:embed="rId295"/>
                <a:stretch>
                  <a:fillRect/>
                </a:stretch>
              </p:blipFill>
              <p:spPr>
                <a:xfrm>
                  <a:off x="360338" y="2981806"/>
                  <a:ext cx="946819" cy="92553"/>
                </a:xfrm>
                <a:prstGeom prst="rect">
                  <a:avLst/>
                </a:prstGeom>
              </p:spPr>
            </p:pic>
          </mc:Fallback>
        </mc:AlternateContent>
      </p:grpSp>
      <p:grpSp>
        <p:nvGrpSpPr>
          <p:cNvPr id="240" name="Gruppieren 239">
            <a:extLst>
              <a:ext uri="{FF2B5EF4-FFF2-40B4-BE49-F238E27FC236}">
                <a16:creationId xmlns:a16="http://schemas.microsoft.com/office/drawing/2014/main" id="{86F5D6A4-DB67-40CA-A39A-8EAEC421A950}"/>
              </a:ext>
            </a:extLst>
          </p:cNvPr>
          <p:cNvGrpSpPr/>
          <p:nvPr/>
        </p:nvGrpSpPr>
        <p:grpSpPr>
          <a:xfrm>
            <a:off x="351065" y="3229283"/>
            <a:ext cx="490808" cy="96077"/>
            <a:chOff x="351065" y="3229283"/>
            <a:chExt cx="490808" cy="96077"/>
          </a:xfrm>
        </p:grpSpPr>
        <mc:AlternateContent xmlns:mc="http://schemas.openxmlformats.org/markup-compatibility/2006" xmlns:p14="http://schemas.microsoft.com/office/powerpoint/2010/main">
          <mc:Choice Requires="p14">
            <p:contentPart p14:bwMode="auto" r:id="rId296">
              <p14:nvContentPartPr>
                <p14:cNvPr id="235" name="Freihand 234">
                  <a:extLst>
                    <a:ext uri="{FF2B5EF4-FFF2-40B4-BE49-F238E27FC236}">
                      <a16:creationId xmlns:a16="http://schemas.microsoft.com/office/drawing/2014/main" id="{4791B7AE-0B50-4EDD-9A77-EC04B20348C3}"/>
                    </a:ext>
                  </a:extLst>
                </p14:cNvPr>
                <p14:cNvContentPartPr/>
                <p14:nvPr/>
              </p14:nvContentPartPr>
              <p14:xfrm>
                <a:off x="351065" y="3307773"/>
                <a:ext cx="68720" cy="3257"/>
              </p14:xfrm>
            </p:contentPart>
          </mc:Choice>
          <mc:Fallback xmlns="">
            <p:pic>
              <p:nvPicPr>
                <p:cNvPr id="235" name="Freihand 234">
                  <a:extLst>
                    <a:ext uri="{FF2B5EF4-FFF2-40B4-BE49-F238E27FC236}">
                      <a16:creationId xmlns:a16="http://schemas.microsoft.com/office/drawing/2014/main" id="{4791B7AE-0B50-4EDD-9A77-EC04B20348C3}"/>
                    </a:ext>
                  </a:extLst>
                </p:cNvPr>
                <p:cNvPicPr/>
                <p:nvPr/>
              </p:nvPicPr>
              <p:blipFill>
                <a:blip r:embed="rId297"/>
                <a:stretch>
                  <a:fillRect/>
                </a:stretch>
              </p:blipFill>
              <p:spPr>
                <a:xfrm>
                  <a:off x="342070" y="3298726"/>
                  <a:ext cx="86350" cy="2099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36" name="Freihand 235">
                  <a:extLst>
                    <a:ext uri="{FF2B5EF4-FFF2-40B4-BE49-F238E27FC236}">
                      <a16:creationId xmlns:a16="http://schemas.microsoft.com/office/drawing/2014/main" id="{78C33ECF-DC40-49BA-B64E-55DC735DB924}"/>
                    </a:ext>
                  </a:extLst>
                </p14:cNvPr>
                <p14:cNvContentPartPr/>
                <p14:nvPr/>
              </p14:nvContentPartPr>
              <p14:xfrm>
                <a:off x="547128" y="3239053"/>
                <a:ext cx="103568" cy="86307"/>
              </p14:xfrm>
            </p:contentPart>
          </mc:Choice>
          <mc:Fallback xmlns="">
            <p:pic>
              <p:nvPicPr>
                <p:cNvPr id="236" name="Freihand 235">
                  <a:extLst>
                    <a:ext uri="{FF2B5EF4-FFF2-40B4-BE49-F238E27FC236}">
                      <a16:creationId xmlns:a16="http://schemas.microsoft.com/office/drawing/2014/main" id="{78C33ECF-DC40-49BA-B64E-55DC735DB924}"/>
                    </a:ext>
                  </a:extLst>
                </p:cNvPr>
                <p:cNvPicPr/>
                <p:nvPr/>
              </p:nvPicPr>
              <p:blipFill>
                <a:blip r:embed="rId299"/>
                <a:stretch>
                  <a:fillRect/>
                </a:stretch>
              </p:blipFill>
              <p:spPr>
                <a:xfrm>
                  <a:off x="538106" y="3230025"/>
                  <a:ext cx="121250" cy="104002"/>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7" name="Freihand 236">
                  <a:extLst>
                    <a:ext uri="{FF2B5EF4-FFF2-40B4-BE49-F238E27FC236}">
                      <a16:creationId xmlns:a16="http://schemas.microsoft.com/office/drawing/2014/main" id="{DB7CDBA8-AD54-480B-A55F-3A12F615EF48}"/>
                    </a:ext>
                  </a:extLst>
                </p14:cNvPr>
                <p14:cNvContentPartPr/>
                <p14:nvPr/>
              </p14:nvContentPartPr>
              <p14:xfrm>
                <a:off x="671865" y="3258595"/>
                <a:ext cx="4885" cy="66440"/>
              </p14:xfrm>
            </p:contentPart>
          </mc:Choice>
          <mc:Fallback xmlns="">
            <p:pic>
              <p:nvPicPr>
                <p:cNvPr id="237" name="Freihand 236">
                  <a:extLst>
                    <a:ext uri="{FF2B5EF4-FFF2-40B4-BE49-F238E27FC236}">
                      <a16:creationId xmlns:a16="http://schemas.microsoft.com/office/drawing/2014/main" id="{DB7CDBA8-AD54-480B-A55F-3A12F615EF48}"/>
                    </a:ext>
                  </a:extLst>
                </p:cNvPr>
                <p:cNvPicPr/>
                <p:nvPr/>
              </p:nvPicPr>
              <p:blipFill>
                <a:blip r:embed="rId301"/>
                <a:stretch>
                  <a:fillRect/>
                </a:stretch>
              </p:blipFill>
              <p:spPr>
                <a:xfrm>
                  <a:off x="662471" y="3249976"/>
                  <a:ext cx="23298" cy="84038"/>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8" name="Freihand 237">
                  <a:extLst>
                    <a:ext uri="{FF2B5EF4-FFF2-40B4-BE49-F238E27FC236}">
                      <a16:creationId xmlns:a16="http://schemas.microsoft.com/office/drawing/2014/main" id="{4D38C8AB-E9B5-45F5-B669-A64FF29EF73C}"/>
                    </a:ext>
                  </a:extLst>
                </p14:cNvPr>
                <p14:cNvContentPartPr/>
                <p14:nvPr/>
              </p14:nvContentPartPr>
              <p14:xfrm>
                <a:off x="659163" y="3229283"/>
                <a:ext cx="8468" cy="4885"/>
              </p14:xfrm>
            </p:contentPart>
          </mc:Choice>
          <mc:Fallback xmlns="">
            <p:pic>
              <p:nvPicPr>
                <p:cNvPr id="238" name="Freihand 237">
                  <a:extLst>
                    <a:ext uri="{FF2B5EF4-FFF2-40B4-BE49-F238E27FC236}">
                      <a16:creationId xmlns:a16="http://schemas.microsoft.com/office/drawing/2014/main" id="{4D38C8AB-E9B5-45F5-B669-A64FF29EF73C}"/>
                    </a:ext>
                  </a:extLst>
                </p:cNvPr>
                <p:cNvPicPr/>
                <p:nvPr/>
              </p:nvPicPr>
              <p:blipFill>
                <a:blip r:embed="rId303"/>
                <a:stretch>
                  <a:fillRect/>
                </a:stretch>
              </p:blipFill>
              <p:spPr>
                <a:xfrm>
                  <a:off x="650342" y="3219889"/>
                  <a:ext cx="25757" cy="23298"/>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9" name="Freihand 238">
                  <a:extLst>
                    <a:ext uri="{FF2B5EF4-FFF2-40B4-BE49-F238E27FC236}">
                      <a16:creationId xmlns:a16="http://schemas.microsoft.com/office/drawing/2014/main" id="{52349FC4-11B7-4580-8F5D-CDFB3611EE36}"/>
                    </a:ext>
                  </a:extLst>
                </p14:cNvPr>
                <p14:cNvContentPartPr/>
                <p14:nvPr/>
              </p14:nvContentPartPr>
              <p14:xfrm>
                <a:off x="700200" y="3237100"/>
                <a:ext cx="141673" cy="87283"/>
              </p14:xfrm>
            </p:contentPart>
          </mc:Choice>
          <mc:Fallback xmlns="">
            <p:pic>
              <p:nvPicPr>
                <p:cNvPr id="239" name="Freihand 238">
                  <a:extLst>
                    <a:ext uri="{FF2B5EF4-FFF2-40B4-BE49-F238E27FC236}">
                      <a16:creationId xmlns:a16="http://schemas.microsoft.com/office/drawing/2014/main" id="{52349FC4-11B7-4580-8F5D-CDFB3611EE36}"/>
                    </a:ext>
                  </a:extLst>
                </p:cNvPr>
                <p:cNvPicPr/>
                <p:nvPr/>
              </p:nvPicPr>
              <p:blipFill>
                <a:blip r:embed="rId305"/>
                <a:stretch>
                  <a:fillRect/>
                </a:stretch>
              </p:blipFill>
              <p:spPr>
                <a:xfrm>
                  <a:off x="691211" y="3228120"/>
                  <a:ext cx="159292" cy="104883"/>
                </a:xfrm>
                <a:prstGeom prst="rect">
                  <a:avLst/>
                </a:prstGeom>
              </p:spPr>
            </p:pic>
          </mc:Fallback>
        </mc:AlternateContent>
      </p:grpSp>
      <p:grpSp>
        <p:nvGrpSpPr>
          <p:cNvPr id="263" name="Gruppieren 262">
            <a:extLst>
              <a:ext uri="{FF2B5EF4-FFF2-40B4-BE49-F238E27FC236}">
                <a16:creationId xmlns:a16="http://schemas.microsoft.com/office/drawing/2014/main" id="{2DDFB45B-2D11-48BD-A556-FF307C60BADC}"/>
              </a:ext>
            </a:extLst>
          </p:cNvPr>
          <p:cNvGrpSpPr/>
          <p:nvPr/>
        </p:nvGrpSpPr>
        <p:grpSpPr>
          <a:xfrm>
            <a:off x="1018067" y="3178801"/>
            <a:ext cx="669284" cy="111710"/>
            <a:chOff x="1018067" y="3178801"/>
            <a:chExt cx="669284" cy="111710"/>
          </a:xfrm>
        </p:grpSpPr>
        <mc:AlternateContent xmlns:mc="http://schemas.openxmlformats.org/markup-compatibility/2006" xmlns:p14="http://schemas.microsoft.com/office/powerpoint/2010/main">
          <mc:Choice Requires="p14">
            <p:contentPart p14:bwMode="auto" r:id="rId306">
              <p14:nvContentPartPr>
                <p14:cNvPr id="241" name="Freihand 240">
                  <a:extLst>
                    <a:ext uri="{FF2B5EF4-FFF2-40B4-BE49-F238E27FC236}">
                      <a16:creationId xmlns:a16="http://schemas.microsoft.com/office/drawing/2014/main" id="{9884FDDB-1D7D-4264-9CE1-5D24CE5B15D2}"/>
                    </a:ext>
                  </a:extLst>
                </p14:cNvPr>
                <p14:cNvContentPartPr/>
                <p14:nvPr/>
              </p14:nvContentPartPr>
              <p14:xfrm>
                <a:off x="1018067" y="3209416"/>
                <a:ext cx="134508" cy="81095"/>
              </p14:xfrm>
            </p:contentPart>
          </mc:Choice>
          <mc:Fallback xmlns="">
            <p:pic>
              <p:nvPicPr>
                <p:cNvPr id="241" name="Freihand 240">
                  <a:extLst>
                    <a:ext uri="{FF2B5EF4-FFF2-40B4-BE49-F238E27FC236}">
                      <a16:creationId xmlns:a16="http://schemas.microsoft.com/office/drawing/2014/main" id="{9884FDDB-1D7D-4264-9CE1-5D24CE5B15D2}"/>
                    </a:ext>
                  </a:extLst>
                </p:cNvPr>
                <p:cNvPicPr/>
                <p:nvPr/>
              </p:nvPicPr>
              <p:blipFill>
                <a:blip r:embed="rId307"/>
                <a:stretch>
                  <a:fillRect/>
                </a:stretch>
              </p:blipFill>
              <p:spPr>
                <a:xfrm>
                  <a:off x="1009052" y="3200405"/>
                  <a:ext cx="152178" cy="98756"/>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42" name="Freihand 241">
                  <a:extLst>
                    <a:ext uri="{FF2B5EF4-FFF2-40B4-BE49-F238E27FC236}">
                      <a16:creationId xmlns:a16="http://schemas.microsoft.com/office/drawing/2014/main" id="{225908F9-E437-48DB-900E-0358936C9FB3}"/>
                    </a:ext>
                  </a:extLst>
                </p14:cNvPr>
                <p14:cNvContentPartPr/>
                <p14:nvPr/>
              </p14:nvContentPartPr>
              <p14:xfrm>
                <a:off x="1162998" y="3222769"/>
                <a:ext cx="74907" cy="59600"/>
              </p14:xfrm>
            </p:contentPart>
          </mc:Choice>
          <mc:Fallback xmlns="">
            <p:pic>
              <p:nvPicPr>
                <p:cNvPr id="242" name="Freihand 241">
                  <a:extLst>
                    <a:ext uri="{FF2B5EF4-FFF2-40B4-BE49-F238E27FC236}">
                      <a16:creationId xmlns:a16="http://schemas.microsoft.com/office/drawing/2014/main" id="{225908F9-E437-48DB-900E-0358936C9FB3}"/>
                    </a:ext>
                  </a:extLst>
                </p:cNvPr>
                <p:cNvPicPr/>
                <p:nvPr/>
              </p:nvPicPr>
              <p:blipFill>
                <a:blip r:embed="rId309"/>
                <a:stretch>
                  <a:fillRect/>
                </a:stretch>
              </p:blipFill>
              <p:spPr>
                <a:xfrm>
                  <a:off x="1153995" y="3214100"/>
                  <a:ext cx="92553" cy="77299"/>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43" name="Freihand 242">
                  <a:extLst>
                    <a:ext uri="{FF2B5EF4-FFF2-40B4-BE49-F238E27FC236}">
                      <a16:creationId xmlns:a16="http://schemas.microsoft.com/office/drawing/2014/main" id="{B2993392-3B89-4624-A20E-A372F2C9888E}"/>
                    </a:ext>
                  </a:extLst>
                </p14:cNvPr>
                <p14:cNvContentPartPr/>
                <p14:nvPr/>
              </p14:nvContentPartPr>
              <p14:xfrm>
                <a:off x="1145736" y="3185316"/>
                <a:ext cx="56995" cy="9445"/>
              </p14:xfrm>
            </p:contentPart>
          </mc:Choice>
          <mc:Fallback xmlns="">
            <p:pic>
              <p:nvPicPr>
                <p:cNvPr id="243" name="Freihand 242">
                  <a:extLst>
                    <a:ext uri="{FF2B5EF4-FFF2-40B4-BE49-F238E27FC236}">
                      <a16:creationId xmlns:a16="http://schemas.microsoft.com/office/drawing/2014/main" id="{B2993392-3B89-4624-A20E-A372F2C9888E}"/>
                    </a:ext>
                  </a:extLst>
                </p:cNvPr>
                <p:cNvPicPr/>
                <p:nvPr/>
              </p:nvPicPr>
              <p:blipFill>
                <a:blip r:embed="rId311"/>
                <a:stretch>
                  <a:fillRect/>
                </a:stretch>
              </p:blipFill>
              <p:spPr>
                <a:xfrm>
                  <a:off x="1136718" y="3176234"/>
                  <a:ext cx="74671" cy="27245"/>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44" name="Freihand 243">
                  <a:extLst>
                    <a:ext uri="{FF2B5EF4-FFF2-40B4-BE49-F238E27FC236}">
                      <a16:creationId xmlns:a16="http://schemas.microsoft.com/office/drawing/2014/main" id="{861CD491-EADE-495B-8482-6DBE405C861E}"/>
                    </a:ext>
                  </a:extLst>
                </p14:cNvPr>
                <p14:cNvContentPartPr/>
                <p14:nvPr/>
              </p14:nvContentPartPr>
              <p14:xfrm>
                <a:off x="1262332" y="3208439"/>
                <a:ext cx="83050" cy="76535"/>
              </p14:xfrm>
            </p:contentPart>
          </mc:Choice>
          <mc:Fallback xmlns="">
            <p:pic>
              <p:nvPicPr>
                <p:cNvPr id="244" name="Freihand 243">
                  <a:extLst>
                    <a:ext uri="{FF2B5EF4-FFF2-40B4-BE49-F238E27FC236}">
                      <a16:creationId xmlns:a16="http://schemas.microsoft.com/office/drawing/2014/main" id="{861CD491-EADE-495B-8482-6DBE405C861E}"/>
                    </a:ext>
                  </a:extLst>
                </p:cNvPr>
                <p:cNvPicPr/>
                <p:nvPr/>
              </p:nvPicPr>
              <p:blipFill>
                <a:blip r:embed="rId313"/>
                <a:stretch>
                  <a:fillRect/>
                </a:stretch>
              </p:blipFill>
              <p:spPr>
                <a:xfrm>
                  <a:off x="1253703" y="3199775"/>
                  <a:ext cx="100667" cy="94225"/>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45" name="Freihand 244">
                  <a:extLst>
                    <a:ext uri="{FF2B5EF4-FFF2-40B4-BE49-F238E27FC236}">
                      <a16:creationId xmlns:a16="http://schemas.microsoft.com/office/drawing/2014/main" id="{CCDD5303-94BF-404F-B666-9B27C1C6EF98}"/>
                    </a:ext>
                  </a:extLst>
                </p14:cNvPr>
                <p14:cNvContentPartPr/>
                <p14:nvPr/>
              </p14:nvContentPartPr>
              <p14:xfrm>
                <a:off x="1373065" y="3210394"/>
                <a:ext cx="79467" cy="75233"/>
              </p14:xfrm>
            </p:contentPart>
          </mc:Choice>
          <mc:Fallback xmlns="">
            <p:pic>
              <p:nvPicPr>
                <p:cNvPr id="245" name="Freihand 244">
                  <a:extLst>
                    <a:ext uri="{FF2B5EF4-FFF2-40B4-BE49-F238E27FC236}">
                      <a16:creationId xmlns:a16="http://schemas.microsoft.com/office/drawing/2014/main" id="{CCDD5303-94BF-404F-B666-9B27C1C6EF98}"/>
                    </a:ext>
                  </a:extLst>
                </p:cNvPr>
                <p:cNvPicPr/>
                <p:nvPr/>
              </p:nvPicPr>
              <p:blipFill>
                <a:blip r:embed="rId315"/>
                <a:stretch>
                  <a:fillRect/>
                </a:stretch>
              </p:blipFill>
              <p:spPr>
                <a:xfrm>
                  <a:off x="1364076" y="3201755"/>
                  <a:ext cx="97086" cy="92871"/>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6" name="Freihand 245">
                  <a:extLst>
                    <a:ext uri="{FF2B5EF4-FFF2-40B4-BE49-F238E27FC236}">
                      <a16:creationId xmlns:a16="http://schemas.microsoft.com/office/drawing/2014/main" id="{74809BC8-AC9D-45F0-9DF9-5E745C86F7E9}"/>
                    </a:ext>
                  </a:extLst>
                </p14:cNvPr>
                <p14:cNvContentPartPr/>
                <p14:nvPr/>
              </p14:nvContentPartPr>
              <p14:xfrm>
                <a:off x="1470119" y="3178801"/>
                <a:ext cx="217232" cy="96403"/>
              </p14:xfrm>
            </p:contentPart>
          </mc:Choice>
          <mc:Fallback xmlns="">
            <p:pic>
              <p:nvPicPr>
                <p:cNvPr id="246" name="Freihand 245">
                  <a:extLst>
                    <a:ext uri="{FF2B5EF4-FFF2-40B4-BE49-F238E27FC236}">
                      <a16:creationId xmlns:a16="http://schemas.microsoft.com/office/drawing/2014/main" id="{74809BC8-AC9D-45F0-9DF9-5E745C86F7E9}"/>
                    </a:ext>
                  </a:extLst>
                </p:cNvPr>
                <p:cNvPicPr/>
                <p:nvPr/>
              </p:nvPicPr>
              <p:blipFill>
                <a:blip r:embed="rId317"/>
                <a:stretch>
                  <a:fillRect/>
                </a:stretch>
              </p:blipFill>
              <p:spPr>
                <a:xfrm>
                  <a:off x="1461128" y="3169808"/>
                  <a:ext cx="234855" cy="114029"/>
                </a:xfrm>
                <a:prstGeom prst="rect">
                  <a:avLst/>
                </a:prstGeom>
              </p:spPr>
            </p:pic>
          </mc:Fallback>
        </mc:AlternateContent>
      </p:grpSp>
      <p:grpSp>
        <p:nvGrpSpPr>
          <p:cNvPr id="262" name="Gruppieren 261">
            <a:extLst>
              <a:ext uri="{FF2B5EF4-FFF2-40B4-BE49-F238E27FC236}">
                <a16:creationId xmlns:a16="http://schemas.microsoft.com/office/drawing/2014/main" id="{7801ABDC-03DF-4932-B7DC-44AC41ED4796}"/>
              </a:ext>
            </a:extLst>
          </p:cNvPr>
          <p:cNvGrpSpPr/>
          <p:nvPr/>
        </p:nvGrpSpPr>
        <p:grpSpPr>
          <a:xfrm>
            <a:off x="533775" y="3480060"/>
            <a:ext cx="429252" cy="83701"/>
            <a:chOff x="533775" y="3480060"/>
            <a:chExt cx="429252" cy="83701"/>
          </a:xfrm>
        </p:grpSpPr>
        <mc:AlternateContent xmlns:mc="http://schemas.openxmlformats.org/markup-compatibility/2006" xmlns:p14="http://schemas.microsoft.com/office/powerpoint/2010/main">
          <mc:Choice Requires="p14">
            <p:contentPart p14:bwMode="auto" r:id="rId318">
              <p14:nvContentPartPr>
                <p14:cNvPr id="247" name="Freihand 246">
                  <a:extLst>
                    <a:ext uri="{FF2B5EF4-FFF2-40B4-BE49-F238E27FC236}">
                      <a16:creationId xmlns:a16="http://schemas.microsoft.com/office/drawing/2014/main" id="{E2B5C4E1-2C41-4195-9819-7FBF9C7FBB3A}"/>
                    </a:ext>
                  </a:extLst>
                </p14:cNvPr>
                <p14:cNvContentPartPr/>
                <p14:nvPr/>
              </p14:nvContentPartPr>
              <p14:xfrm>
                <a:off x="533775" y="3480060"/>
                <a:ext cx="236773" cy="83701"/>
              </p14:xfrm>
            </p:contentPart>
          </mc:Choice>
          <mc:Fallback xmlns="">
            <p:pic>
              <p:nvPicPr>
                <p:cNvPr id="247" name="Freihand 246">
                  <a:extLst>
                    <a:ext uri="{FF2B5EF4-FFF2-40B4-BE49-F238E27FC236}">
                      <a16:creationId xmlns:a16="http://schemas.microsoft.com/office/drawing/2014/main" id="{E2B5C4E1-2C41-4195-9819-7FBF9C7FBB3A}"/>
                    </a:ext>
                  </a:extLst>
                </p:cNvPr>
                <p:cNvPicPr/>
                <p:nvPr/>
              </p:nvPicPr>
              <p:blipFill>
                <a:blip r:embed="rId319"/>
                <a:stretch>
                  <a:fillRect/>
                </a:stretch>
              </p:blipFill>
              <p:spPr>
                <a:xfrm>
                  <a:off x="524765" y="3471040"/>
                  <a:ext cx="254432" cy="101379"/>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8" name="Freihand 247">
                  <a:extLst>
                    <a:ext uri="{FF2B5EF4-FFF2-40B4-BE49-F238E27FC236}">
                      <a16:creationId xmlns:a16="http://schemas.microsoft.com/office/drawing/2014/main" id="{781599F1-7C19-4006-95CB-8C63404C798B}"/>
                    </a:ext>
                  </a:extLst>
                </p14:cNvPr>
                <p14:cNvContentPartPr/>
                <p14:nvPr/>
              </p14:nvContentPartPr>
              <p14:xfrm>
                <a:off x="757846" y="3491785"/>
                <a:ext cx="89238" cy="70999"/>
              </p14:xfrm>
            </p:contentPart>
          </mc:Choice>
          <mc:Fallback xmlns="">
            <p:pic>
              <p:nvPicPr>
                <p:cNvPr id="248" name="Freihand 247">
                  <a:extLst>
                    <a:ext uri="{FF2B5EF4-FFF2-40B4-BE49-F238E27FC236}">
                      <a16:creationId xmlns:a16="http://schemas.microsoft.com/office/drawing/2014/main" id="{781599F1-7C19-4006-95CB-8C63404C798B}"/>
                    </a:ext>
                  </a:extLst>
                </p:cNvPr>
                <p:cNvPicPr/>
                <p:nvPr/>
              </p:nvPicPr>
              <p:blipFill>
                <a:blip r:embed="rId321"/>
                <a:stretch>
                  <a:fillRect/>
                </a:stretch>
              </p:blipFill>
              <p:spPr>
                <a:xfrm>
                  <a:off x="748850" y="3482820"/>
                  <a:ext cx="106870" cy="88569"/>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9" name="Freihand 248">
                  <a:extLst>
                    <a:ext uri="{FF2B5EF4-FFF2-40B4-BE49-F238E27FC236}">
                      <a16:creationId xmlns:a16="http://schemas.microsoft.com/office/drawing/2014/main" id="{2BE71DA0-4321-4827-A5DE-1560D8A6304E}"/>
                    </a:ext>
                  </a:extLst>
                </p14:cNvPr>
                <p14:cNvContentPartPr/>
                <p14:nvPr/>
              </p14:nvContentPartPr>
              <p14:xfrm>
                <a:off x="853922" y="3480060"/>
                <a:ext cx="109105" cy="80770"/>
              </p14:xfrm>
            </p:contentPart>
          </mc:Choice>
          <mc:Fallback xmlns="">
            <p:pic>
              <p:nvPicPr>
                <p:cNvPr id="249" name="Freihand 248">
                  <a:extLst>
                    <a:ext uri="{FF2B5EF4-FFF2-40B4-BE49-F238E27FC236}">
                      <a16:creationId xmlns:a16="http://schemas.microsoft.com/office/drawing/2014/main" id="{2BE71DA0-4321-4827-A5DE-1560D8A6304E}"/>
                    </a:ext>
                  </a:extLst>
                </p:cNvPr>
                <p:cNvPicPr/>
                <p:nvPr/>
              </p:nvPicPr>
              <p:blipFill>
                <a:blip r:embed="rId323"/>
                <a:stretch>
                  <a:fillRect/>
                </a:stretch>
              </p:blipFill>
              <p:spPr>
                <a:xfrm>
                  <a:off x="844920" y="3471445"/>
                  <a:ext cx="126749" cy="98360"/>
                </a:xfrm>
                <a:prstGeom prst="rect">
                  <a:avLst/>
                </a:prstGeom>
              </p:spPr>
            </p:pic>
          </mc:Fallback>
        </mc:AlternateContent>
      </p:grpSp>
      <p:grpSp>
        <p:nvGrpSpPr>
          <p:cNvPr id="274" name="Gruppieren 273">
            <a:extLst>
              <a:ext uri="{FF2B5EF4-FFF2-40B4-BE49-F238E27FC236}">
                <a16:creationId xmlns:a16="http://schemas.microsoft.com/office/drawing/2014/main" id="{DEC43D16-7762-422B-8CE0-8131BE34810B}"/>
              </a:ext>
            </a:extLst>
          </p:cNvPr>
          <p:cNvGrpSpPr/>
          <p:nvPr/>
        </p:nvGrpSpPr>
        <p:grpSpPr>
          <a:xfrm>
            <a:off x="1240836" y="3356013"/>
            <a:ext cx="1099175" cy="196676"/>
            <a:chOff x="1240836" y="3356013"/>
            <a:chExt cx="1099175" cy="196676"/>
          </a:xfrm>
        </p:grpSpPr>
        <mc:AlternateContent xmlns:mc="http://schemas.openxmlformats.org/markup-compatibility/2006" xmlns:p14="http://schemas.microsoft.com/office/powerpoint/2010/main">
          <mc:Choice Requires="p14">
            <p:contentPart p14:bwMode="auto" r:id="rId324">
              <p14:nvContentPartPr>
                <p14:cNvPr id="250" name="Freihand 249">
                  <a:extLst>
                    <a:ext uri="{FF2B5EF4-FFF2-40B4-BE49-F238E27FC236}">
                      <a16:creationId xmlns:a16="http://schemas.microsoft.com/office/drawing/2014/main" id="{0366DE50-6971-4684-A30C-2D5A48FA59BA}"/>
                    </a:ext>
                  </a:extLst>
                </p14:cNvPr>
                <p14:cNvContentPartPr/>
                <p14:nvPr/>
              </p14:nvContentPartPr>
              <p14:xfrm>
                <a:off x="1240836" y="3435116"/>
                <a:ext cx="78815" cy="117573"/>
              </p14:xfrm>
            </p:contentPart>
          </mc:Choice>
          <mc:Fallback xmlns="">
            <p:pic>
              <p:nvPicPr>
                <p:cNvPr id="250" name="Freihand 249">
                  <a:extLst>
                    <a:ext uri="{FF2B5EF4-FFF2-40B4-BE49-F238E27FC236}">
                      <a16:creationId xmlns:a16="http://schemas.microsoft.com/office/drawing/2014/main" id="{0366DE50-6971-4684-A30C-2D5A48FA59BA}"/>
                    </a:ext>
                  </a:extLst>
                </p:cNvPr>
                <p:cNvPicPr/>
                <p:nvPr/>
              </p:nvPicPr>
              <p:blipFill>
                <a:blip r:embed="rId325"/>
                <a:stretch>
                  <a:fillRect/>
                </a:stretch>
              </p:blipFill>
              <p:spPr>
                <a:xfrm>
                  <a:off x="1231839" y="3426127"/>
                  <a:ext cx="96449" cy="135191"/>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51" name="Freihand 250">
                  <a:extLst>
                    <a:ext uri="{FF2B5EF4-FFF2-40B4-BE49-F238E27FC236}">
                      <a16:creationId xmlns:a16="http://schemas.microsoft.com/office/drawing/2014/main" id="{3AAC0B57-C4E6-418E-AEDA-BE679F6C7886}"/>
                    </a:ext>
                  </a:extLst>
                </p14:cNvPr>
                <p14:cNvContentPartPr/>
                <p14:nvPr/>
              </p14:nvContentPartPr>
              <p14:xfrm>
                <a:off x="1319978" y="3467033"/>
                <a:ext cx="113338" cy="72954"/>
              </p14:xfrm>
            </p:contentPart>
          </mc:Choice>
          <mc:Fallback xmlns="">
            <p:pic>
              <p:nvPicPr>
                <p:cNvPr id="251" name="Freihand 250">
                  <a:extLst>
                    <a:ext uri="{FF2B5EF4-FFF2-40B4-BE49-F238E27FC236}">
                      <a16:creationId xmlns:a16="http://schemas.microsoft.com/office/drawing/2014/main" id="{3AAC0B57-C4E6-418E-AEDA-BE679F6C7886}"/>
                    </a:ext>
                  </a:extLst>
                </p:cNvPr>
                <p:cNvPicPr/>
                <p:nvPr/>
              </p:nvPicPr>
              <p:blipFill>
                <a:blip r:embed="rId327"/>
                <a:stretch>
                  <a:fillRect/>
                </a:stretch>
              </p:blipFill>
              <p:spPr>
                <a:xfrm>
                  <a:off x="1311343" y="3458408"/>
                  <a:ext cx="130968" cy="90564"/>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2" name="Freihand 251">
                  <a:extLst>
                    <a:ext uri="{FF2B5EF4-FFF2-40B4-BE49-F238E27FC236}">
                      <a16:creationId xmlns:a16="http://schemas.microsoft.com/office/drawing/2014/main" id="{E64A75FE-4E1D-4B24-BF3C-B7B64DBBE845}"/>
                    </a:ext>
                  </a:extLst>
                </p14:cNvPr>
                <p14:cNvContentPartPr/>
                <p14:nvPr/>
              </p14:nvContentPartPr>
              <p14:xfrm>
                <a:off x="1439830" y="3418506"/>
                <a:ext cx="95426" cy="107476"/>
              </p14:xfrm>
            </p:contentPart>
          </mc:Choice>
          <mc:Fallback xmlns="">
            <p:pic>
              <p:nvPicPr>
                <p:cNvPr id="252" name="Freihand 251">
                  <a:extLst>
                    <a:ext uri="{FF2B5EF4-FFF2-40B4-BE49-F238E27FC236}">
                      <a16:creationId xmlns:a16="http://schemas.microsoft.com/office/drawing/2014/main" id="{E64A75FE-4E1D-4B24-BF3C-B7B64DBBE845}"/>
                    </a:ext>
                  </a:extLst>
                </p:cNvPr>
                <p:cNvPicPr/>
                <p:nvPr/>
              </p:nvPicPr>
              <p:blipFill>
                <a:blip r:embed="rId329"/>
                <a:stretch>
                  <a:fillRect/>
                </a:stretch>
              </p:blipFill>
              <p:spPr>
                <a:xfrm>
                  <a:off x="1430828" y="3409879"/>
                  <a:ext cx="113071" cy="125089"/>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3" name="Freihand 252">
                  <a:extLst>
                    <a:ext uri="{FF2B5EF4-FFF2-40B4-BE49-F238E27FC236}">
                      <a16:creationId xmlns:a16="http://schemas.microsoft.com/office/drawing/2014/main" id="{6616C7E3-EAD0-45C5-831A-87DBAC1C503A}"/>
                    </a:ext>
                  </a:extLst>
                </p14:cNvPr>
                <p14:cNvContentPartPr/>
                <p14:nvPr/>
              </p14:nvContentPartPr>
              <p14:xfrm>
                <a:off x="1559030" y="3444561"/>
                <a:ext cx="49504" cy="95751"/>
              </p14:xfrm>
            </p:contentPart>
          </mc:Choice>
          <mc:Fallback xmlns="">
            <p:pic>
              <p:nvPicPr>
                <p:cNvPr id="253" name="Freihand 252">
                  <a:extLst>
                    <a:ext uri="{FF2B5EF4-FFF2-40B4-BE49-F238E27FC236}">
                      <a16:creationId xmlns:a16="http://schemas.microsoft.com/office/drawing/2014/main" id="{6616C7E3-EAD0-45C5-831A-87DBAC1C503A}"/>
                    </a:ext>
                  </a:extLst>
                </p:cNvPr>
                <p:cNvPicPr/>
                <p:nvPr/>
              </p:nvPicPr>
              <p:blipFill>
                <a:blip r:embed="rId331"/>
                <a:stretch>
                  <a:fillRect/>
                </a:stretch>
              </p:blipFill>
              <p:spPr>
                <a:xfrm>
                  <a:off x="1550062" y="3435562"/>
                  <a:ext cx="67082" cy="113389"/>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4" name="Freihand 263">
                  <a:extLst>
                    <a:ext uri="{FF2B5EF4-FFF2-40B4-BE49-F238E27FC236}">
                      <a16:creationId xmlns:a16="http://schemas.microsoft.com/office/drawing/2014/main" id="{BE54AA71-E813-4C42-8D66-221C907EAF6E}"/>
                    </a:ext>
                  </a:extLst>
                </p14:cNvPr>
                <p14:cNvContentPartPr/>
                <p14:nvPr/>
              </p14:nvContentPartPr>
              <p14:xfrm>
                <a:off x="1610803" y="3448182"/>
                <a:ext cx="145256" cy="85655"/>
              </p14:xfrm>
            </p:contentPart>
          </mc:Choice>
          <mc:Fallback xmlns="">
            <p:pic>
              <p:nvPicPr>
                <p:cNvPr id="264" name="Freihand 263">
                  <a:extLst>
                    <a:ext uri="{FF2B5EF4-FFF2-40B4-BE49-F238E27FC236}">
                      <a16:creationId xmlns:a16="http://schemas.microsoft.com/office/drawing/2014/main" id="{BE54AA71-E813-4C42-8D66-221C907EAF6E}"/>
                    </a:ext>
                  </a:extLst>
                </p:cNvPr>
                <p:cNvPicPr/>
                <p:nvPr/>
              </p:nvPicPr>
              <p:blipFill>
                <a:blip r:embed="rId333"/>
                <a:stretch>
                  <a:fillRect/>
                </a:stretch>
              </p:blipFill>
              <p:spPr>
                <a:xfrm>
                  <a:off x="1601792" y="3439185"/>
                  <a:ext cx="162917" cy="10329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5" name="Freihand 264">
                  <a:extLst>
                    <a:ext uri="{FF2B5EF4-FFF2-40B4-BE49-F238E27FC236}">
                      <a16:creationId xmlns:a16="http://schemas.microsoft.com/office/drawing/2014/main" id="{AE8EDC07-5EDC-4940-873F-52A8BA026D78}"/>
                    </a:ext>
                  </a:extLst>
                </p14:cNvPr>
                <p14:cNvContentPartPr/>
                <p14:nvPr/>
              </p14:nvContentPartPr>
              <p14:xfrm>
                <a:off x="1794490" y="3382068"/>
                <a:ext cx="62857" cy="46899"/>
              </p14:xfrm>
            </p:contentPart>
          </mc:Choice>
          <mc:Fallback xmlns="">
            <p:pic>
              <p:nvPicPr>
                <p:cNvPr id="265" name="Freihand 264">
                  <a:extLst>
                    <a:ext uri="{FF2B5EF4-FFF2-40B4-BE49-F238E27FC236}">
                      <a16:creationId xmlns:a16="http://schemas.microsoft.com/office/drawing/2014/main" id="{AE8EDC07-5EDC-4940-873F-52A8BA026D78}"/>
                    </a:ext>
                  </a:extLst>
                </p:cNvPr>
                <p:cNvPicPr/>
                <p:nvPr/>
              </p:nvPicPr>
              <p:blipFill>
                <a:blip r:embed="rId335"/>
                <a:stretch>
                  <a:fillRect/>
                </a:stretch>
              </p:blipFill>
              <p:spPr>
                <a:xfrm>
                  <a:off x="1785870" y="3373049"/>
                  <a:ext cx="80457" cy="64576"/>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6" name="Freihand 265">
                  <a:extLst>
                    <a:ext uri="{FF2B5EF4-FFF2-40B4-BE49-F238E27FC236}">
                      <a16:creationId xmlns:a16="http://schemas.microsoft.com/office/drawing/2014/main" id="{02C432F0-28F3-473A-8814-30F648408A85}"/>
                    </a:ext>
                  </a:extLst>
                </p14:cNvPr>
                <p14:cNvContentPartPr/>
                <p14:nvPr/>
              </p14:nvContentPartPr>
              <p14:xfrm>
                <a:off x="1809796" y="3376531"/>
                <a:ext cx="34523" cy="51459"/>
              </p14:xfrm>
            </p:contentPart>
          </mc:Choice>
          <mc:Fallback xmlns="">
            <p:pic>
              <p:nvPicPr>
                <p:cNvPr id="266" name="Freihand 265">
                  <a:extLst>
                    <a:ext uri="{FF2B5EF4-FFF2-40B4-BE49-F238E27FC236}">
                      <a16:creationId xmlns:a16="http://schemas.microsoft.com/office/drawing/2014/main" id="{02C432F0-28F3-473A-8814-30F648408A85}"/>
                    </a:ext>
                  </a:extLst>
                </p:cNvPr>
                <p:cNvPicPr/>
                <p:nvPr/>
              </p:nvPicPr>
              <p:blipFill>
                <a:blip r:embed="rId337"/>
                <a:stretch>
                  <a:fillRect/>
                </a:stretch>
              </p:blipFill>
              <p:spPr>
                <a:xfrm>
                  <a:off x="1801165" y="3367535"/>
                  <a:ext cx="52144" cy="69092"/>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7" name="Freihand 266">
                  <a:extLst>
                    <a:ext uri="{FF2B5EF4-FFF2-40B4-BE49-F238E27FC236}">
                      <a16:creationId xmlns:a16="http://schemas.microsoft.com/office/drawing/2014/main" id="{B06A79A6-8AA3-4F2C-B706-655E86EB329C}"/>
                    </a:ext>
                  </a:extLst>
                </p14:cNvPr>
                <p14:cNvContentPartPr/>
                <p14:nvPr/>
              </p14:nvContentPartPr>
              <p14:xfrm>
                <a:off x="1811099" y="3356013"/>
                <a:ext cx="8142" cy="70022"/>
              </p14:xfrm>
            </p:contentPart>
          </mc:Choice>
          <mc:Fallback xmlns="">
            <p:pic>
              <p:nvPicPr>
                <p:cNvPr id="267" name="Freihand 266">
                  <a:extLst>
                    <a:ext uri="{FF2B5EF4-FFF2-40B4-BE49-F238E27FC236}">
                      <a16:creationId xmlns:a16="http://schemas.microsoft.com/office/drawing/2014/main" id="{B06A79A6-8AA3-4F2C-B706-655E86EB329C}"/>
                    </a:ext>
                  </a:extLst>
                </p:cNvPr>
                <p:cNvPicPr/>
                <p:nvPr/>
              </p:nvPicPr>
              <p:blipFill>
                <a:blip r:embed="rId339"/>
                <a:stretch>
                  <a:fillRect/>
                </a:stretch>
              </p:blipFill>
              <p:spPr>
                <a:xfrm>
                  <a:off x="1802249" y="3346990"/>
                  <a:ext cx="25488" cy="87708"/>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68" name="Freihand 267">
                  <a:extLst>
                    <a:ext uri="{FF2B5EF4-FFF2-40B4-BE49-F238E27FC236}">
                      <a16:creationId xmlns:a16="http://schemas.microsoft.com/office/drawing/2014/main" id="{385E7175-0434-41A8-B069-084CF7E53027}"/>
                    </a:ext>
                  </a:extLst>
                </p14:cNvPr>
                <p14:cNvContentPartPr/>
                <p14:nvPr/>
              </p14:nvContentPartPr>
              <p14:xfrm>
                <a:off x="1780810" y="3398678"/>
                <a:ext cx="58297" cy="5211"/>
              </p14:xfrm>
            </p:contentPart>
          </mc:Choice>
          <mc:Fallback xmlns="">
            <p:pic>
              <p:nvPicPr>
                <p:cNvPr id="268" name="Freihand 267">
                  <a:extLst>
                    <a:ext uri="{FF2B5EF4-FFF2-40B4-BE49-F238E27FC236}">
                      <a16:creationId xmlns:a16="http://schemas.microsoft.com/office/drawing/2014/main" id="{385E7175-0434-41A8-B069-084CF7E53027}"/>
                    </a:ext>
                  </a:extLst>
                </p:cNvPr>
                <p:cNvPicPr/>
                <p:nvPr/>
              </p:nvPicPr>
              <p:blipFill>
                <a:blip r:embed="rId341"/>
                <a:stretch>
                  <a:fillRect/>
                </a:stretch>
              </p:blipFill>
              <p:spPr>
                <a:xfrm>
                  <a:off x="1771814" y="3390340"/>
                  <a:ext cx="75930" cy="22234"/>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69" name="Freihand 268">
                  <a:extLst>
                    <a:ext uri="{FF2B5EF4-FFF2-40B4-BE49-F238E27FC236}">
                      <a16:creationId xmlns:a16="http://schemas.microsoft.com/office/drawing/2014/main" id="{25F14E7F-B373-4836-9FEC-094CA7A9BCAF}"/>
                    </a:ext>
                  </a:extLst>
                </p14:cNvPr>
                <p14:cNvContentPartPr/>
                <p14:nvPr/>
              </p14:nvContentPartPr>
              <p14:xfrm>
                <a:off x="1893498" y="3438412"/>
                <a:ext cx="13353" cy="56995"/>
              </p14:xfrm>
            </p:contentPart>
          </mc:Choice>
          <mc:Fallback xmlns="">
            <p:pic>
              <p:nvPicPr>
                <p:cNvPr id="269" name="Freihand 268">
                  <a:extLst>
                    <a:ext uri="{FF2B5EF4-FFF2-40B4-BE49-F238E27FC236}">
                      <a16:creationId xmlns:a16="http://schemas.microsoft.com/office/drawing/2014/main" id="{25F14E7F-B373-4836-9FEC-094CA7A9BCAF}"/>
                    </a:ext>
                  </a:extLst>
                </p:cNvPr>
                <p:cNvPicPr/>
                <p:nvPr/>
              </p:nvPicPr>
              <p:blipFill>
                <a:blip r:embed="rId343"/>
                <a:stretch>
                  <a:fillRect/>
                </a:stretch>
              </p:blipFill>
              <p:spPr>
                <a:xfrm>
                  <a:off x="1884837" y="3429394"/>
                  <a:ext cx="31037" cy="74671"/>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70" name="Freihand 269">
                  <a:extLst>
                    <a:ext uri="{FF2B5EF4-FFF2-40B4-BE49-F238E27FC236}">
                      <a16:creationId xmlns:a16="http://schemas.microsoft.com/office/drawing/2014/main" id="{7A530FFD-CD09-4499-BA44-D5B055E8285D}"/>
                    </a:ext>
                  </a:extLst>
                </p14:cNvPr>
                <p14:cNvContentPartPr/>
                <p14:nvPr/>
              </p14:nvContentPartPr>
              <p14:xfrm>
                <a:off x="1885355" y="3399981"/>
                <a:ext cx="325" cy="325"/>
              </p14:xfrm>
            </p:contentPart>
          </mc:Choice>
          <mc:Fallback xmlns="">
            <p:pic>
              <p:nvPicPr>
                <p:cNvPr id="270" name="Freihand 269">
                  <a:extLst>
                    <a:ext uri="{FF2B5EF4-FFF2-40B4-BE49-F238E27FC236}">
                      <a16:creationId xmlns:a16="http://schemas.microsoft.com/office/drawing/2014/main" id="{7A530FFD-CD09-4499-BA44-D5B055E8285D}"/>
                    </a:ext>
                  </a:extLst>
                </p:cNvPr>
                <p:cNvPicPr/>
                <p:nvPr/>
              </p:nvPicPr>
              <p:blipFill>
                <a:blip r:embed="rId345"/>
                <a:stretch>
                  <a:fillRect/>
                </a:stretch>
              </p:blipFill>
              <p:spPr>
                <a:xfrm>
                  <a:off x="1877555" y="3391856"/>
                  <a:ext cx="16250" cy="1625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71" name="Freihand 270">
                  <a:extLst>
                    <a:ext uri="{FF2B5EF4-FFF2-40B4-BE49-F238E27FC236}">
                      <a16:creationId xmlns:a16="http://schemas.microsoft.com/office/drawing/2014/main" id="{F50DB9DF-5472-4EBD-9F6B-E491EAE2E70E}"/>
                    </a:ext>
                  </a:extLst>
                </p14:cNvPr>
                <p14:cNvContentPartPr/>
                <p14:nvPr/>
              </p14:nvContentPartPr>
              <p14:xfrm>
                <a:off x="1945282" y="3429618"/>
                <a:ext cx="110408" cy="53738"/>
              </p14:xfrm>
            </p:contentPart>
          </mc:Choice>
          <mc:Fallback xmlns="">
            <p:pic>
              <p:nvPicPr>
                <p:cNvPr id="271" name="Freihand 270">
                  <a:extLst>
                    <a:ext uri="{FF2B5EF4-FFF2-40B4-BE49-F238E27FC236}">
                      <a16:creationId xmlns:a16="http://schemas.microsoft.com/office/drawing/2014/main" id="{F50DB9DF-5472-4EBD-9F6B-E491EAE2E70E}"/>
                    </a:ext>
                  </a:extLst>
                </p:cNvPr>
                <p:cNvPicPr/>
                <p:nvPr/>
              </p:nvPicPr>
              <p:blipFill>
                <a:blip r:embed="rId347"/>
                <a:stretch>
                  <a:fillRect/>
                </a:stretch>
              </p:blipFill>
              <p:spPr>
                <a:xfrm>
                  <a:off x="1936651" y="3420602"/>
                  <a:ext cx="128030" cy="7141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72" name="Freihand 271">
                  <a:extLst>
                    <a:ext uri="{FF2B5EF4-FFF2-40B4-BE49-F238E27FC236}">
                      <a16:creationId xmlns:a16="http://schemas.microsoft.com/office/drawing/2014/main" id="{4E129166-EBB8-4545-BA09-B4E59BCEE9A7}"/>
                    </a:ext>
                  </a:extLst>
                </p14:cNvPr>
                <p14:cNvContentPartPr/>
                <p14:nvPr/>
              </p14:nvContentPartPr>
              <p14:xfrm>
                <a:off x="2060900" y="3421150"/>
                <a:ext cx="97705" cy="70348"/>
              </p14:xfrm>
            </p:contentPart>
          </mc:Choice>
          <mc:Fallback xmlns="">
            <p:pic>
              <p:nvPicPr>
                <p:cNvPr id="272" name="Freihand 271">
                  <a:extLst>
                    <a:ext uri="{FF2B5EF4-FFF2-40B4-BE49-F238E27FC236}">
                      <a16:creationId xmlns:a16="http://schemas.microsoft.com/office/drawing/2014/main" id="{4E129166-EBB8-4545-BA09-B4E59BCEE9A7}"/>
                    </a:ext>
                  </a:extLst>
                </p:cNvPr>
                <p:cNvPicPr/>
                <p:nvPr/>
              </p:nvPicPr>
              <p:blipFill>
                <a:blip r:embed="rId349"/>
                <a:stretch>
                  <a:fillRect/>
                </a:stretch>
              </p:blipFill>
              <p:spPr>
                <a:xfrm>
                  <a:off x="2051920" y="3412492"/>
                  <a:ext cx="115306" cy="88025"/>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73" name="Freihand 272">
                  <a:extLst>
                    <a:ext uri="{FF2B5EF4-FFF2-40B4-BE49-F238E27FC236}">
                      <a16:creationId xmlns:a16="http://schemas.microsoft.com/office/drawing/2014/main" id="{58A088B3-D677-4F32-8FDF-19E70BE99D95}"/>
                    </a:ext>
                  </a:extLst>
                </p14:cNvPr>
                <p14:cNvContentPartPr/>
                <p14:nvPr/>
              </p14:nvContentPartPr>
              <p14:xfrm>
                <a:off x="2159256" y="3405192"/>
                <a:ext cx="180755" cy="99008"/>
              </p14:xfrm>
            </p:contentPart>
          </mc:Choice>
          <mc:Fallback xmlns="">
            <p:pic>
              <p:nvPicPr>
                <p:cNvPr id="273" name="Freihand 272">
                  <a:extLst>
                    <a:ext uri="{FF2B5EF4-FFF2-40B4-BE49-F238E27FC236}">
                      <a16:creationId xmlns:a16="http://schemas.microsoft.com/office/drawing/2014/main" id="{58A088B3-D677-4F32-8FDF-19E70BE99D95}"/>
                    </a:ext>
                  </a:extLst>
                </p:cNvPr>
                <p:cNvPicPr/>
                <p:nvPr/>
              </p:nvPicPr>
              <p:blipFill>
                <a:blip r:embed="rId351"/>
                <a:stretch>
                  <a:fillRect/>
                </a:stretch>
              </p:blipFill>
              <p:spPr>
                <a:xfrm>
                  <a:off x="2150254" y="3396191"/>
                  <a:ext cx="198398" cy="116649"/>
                </a:xfrm>
                <a:prstGeom prst="rect">
                  <a:avLst/>
                </a:prstGeom>
              </p:spPr>
            </p:pic>
          </mc:Fallback>
        </mc:AlternateContent>
      </p:grpSp>
      <p:grpSp>
        <p:nvGrpSpPr>
          <p:cNvPr id="279" name="Gruppieren 278">
            <a:extLst>
              <a:ext uri="{FF2B5EF4-FFF2-40B4-BE49-F238E27FC236}">
                <a16:creationId xmlns:a16="http://schemas.microsoft.com/office/drawing/2014/main" id="{61D8B2BF-E919-47F5-B7DC-C959E9857A1B}"/>
              </a:ext>
            </a:extLst>
          </p:cNvPr>
          <p:cNvGrpSpPr/>
          <p:nvPr/>
        </p:nvGrpSpPr>
        <p:grpSpPr>
          <a:xfrm>
            <a:off x="523454" y="1064539"/>
            <a:ext cx="1681864" cy="354583"/>
            <a:chOff x="523454" y="1064539"/>
            <a:chExt cx="1681864" cy="354583"/>
          </a:xfrm>
        </p:grpSpPr>
        <mc:AlternateContent xmlns:mc="http://schemas.openxmlformats.org/markup-compatibility/2006" xmlns:p14="http://schemas.microsoft.com/office/powerpoint/2010/main">
          <mc:Choice Requires="p14">
            <p:contentPart p14:bwMode="auto" r:id="rId352">
              <p14:nvContentPartPr>
                <p14:cNvPr id="24" name="Freihand 23">
                  <a:extLst>
                    <a:ext uri="{FF2B5EF4-FFF2-40B4-BE49-F238E27FC236}">
                      <a16:creationId xmlns:a16="http://schemas.microsoft.com/office/drawing/2014/main" id="{4E827C9E-EFD3-4450-A2C4-9C0962BAD645}"/>
                    </a:ext>
                  </a:extLst>
                </p14:cNvPr>
                <p14:cNvContentPartPr/>
                <p14:nvPr/>
              </p14:nvContentPartPr>
              <p14:xfrm>
                <a:off x="523454" y="1138057"/>
                <a:ext cx="83697" cy="7352"/>
              </p14:xfrm>
            </p:contentPart>
          </mc:Choice>
          <mc:Fallback xmlns="">
            <p:pic>
              <p:nvPicPr>
                <p:cNvPr id="24" name="Freihand 23">
                  <a:extLst>
                    <a:ext uri="{FF2B5EF4-FFF2-40B4-BE49-F238E27FC236}">
                      <a16:creationId xmlns:a16="http://schemas.microsoft.com/office/drawing/2014/main" id="{4E827C9E-EFD3-4450-A2C4-9C0962BAD645}"/>
                    </a:ext>
                  </a:extLst>
                </p:cNvPr>
                <p:cNvPicPr/>
                <p:nvPr/>
              </p:nvPicPr>
              <p:blipFill>
                <a:blip r:embed="rId353"/>
                <a:stretch>
                  <a:fillRect/>
                </a:stretch>
              </p:blipFill>
              <p:spPr>
                <a:xfrm>
                  <a:off x="514474" y="1129305"/>
                  <a:ext cx="101299" cy="24507"/>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 name="Freihand 24">
                  <a:extLst>
                    <a:ext uri="{FF2B5EF4-FFF2-40B4-BE49-F238E27FC236}">
                      <a16:creationId xmlns:a16="http://schemas.microsoft.com/office/drawing/2014/main" id="{883635B8-B394-4AD7-BF32-4E5C9CCCD083}"/>
                    </a:ext>
                  </a:extLst>
                </p14:cNvPr>
                <p14:cNvContentPartPr/>
                <p14:nvPr/>
              </p14:nvContentPartPr>
              <p14:xfrm>
                <a:off x="751360" y="1083767"/>
                <a:ext cx="79739" cy="99815"/>
              </p14:xfrm>
            </p:contentPart>
          </mc:Choice>
          <mc:Fallback xmlns="">
            <p:pic>
              <p:nvPicPr>
                <p:cNvPr id="25" name="Freihand 24">
                  <a:extLst>
                    <a:ext uri="{FF2B5EF4-FFF2-40B4-BE49-F238E27FC236}">
                      <a16:creationId xmlns:a16="http://schemas.microsoft.com/office/drawing/2014/main" id="{883635B8-B394-4AD7-BF32-4E5C9CCCD083}"/>
                    </a:ext>
                  </a:extLst>
                </p:cNvPr>
                <p:cNvPicPr/>
                <p:nvPr/>
              </p:nvPicPr>
              <p:blipFill>
                <a:blip r:embed="rId355"/>
                <a:stretch>
                  <a:fillRect/>
                </a:stretch>
              </p:blipFill>
              <p:spPr>
                <a:xfrm>
                  <a:off x="742380" y="1074791"/>
                  <a:ext cx="97339" cy="117408"/>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 name="Freihand 25">
                  <a:extLst>
                    <a:ext uri="{FF2B5EF4-FFF2-40B4-BE49-F238E27FC236}">
                      <a16:creationId xmlns:a16="http://schemas.microsoft.com/office/drawing/2014/main" id="{6EF0718F-4989-48C0-A065-9A7921E6739E}"/>
                    </a:ext>
                  </a:extLst>
                </p14:cNvPr>
                <p14:cNvContentPartPr/>
                <p14:nvPr/>
              </p14:nvContentPartPr>
              <p14:xfrm>
                <a:off x="853436" y="1117133"/>
                <a:ext cx="7352" cy="63056"/>
              </p14:xfrm>
            </p:contentPart>
          </mc:Choice>
          <mc:Fallback xmlns="">
            <p:pic>
              <p:nvPicPr>
                <p:cNvPr id="26" name="Freihand 25">
                  <a:extLst>
                    <a:ext uri="{FF2B5EF4-FFF2-40B4-BE49-F238E27FC236}">
                      <a16:creationId xmlns:a16="http://schemas.microsoft.com/office/drawing/2014/main" id="{6EF0718F-4989-48C0-A065-9A7921E6739E}"/>
                    </a:ext>
                  </a:extLst>
                </p:cNvPr>
                <p:cNvPicPr/>
                <p:nvPr/>
              </p:nvPicPr>
              <p:blipFill>
                <a:blip r:embed="rId357"/>
                <a:stretch>
                  <a:fillRect/>
                </a:stretch>
              </p:blipFill>
              <p:spPr>
                <a:xfrm>
                  <a:off x="844246" y="1108534"/>
                  <a:ext cx="25364" cy="80611"/>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7" name="Freihand 26">
                  <a:extLst>
                    <a:ext uri="{FF2B5EF4-FFF2-40B4-BE49-F238E27FC236}">
                      <a16:creationId xmlns:a16="http://schemas.microsoft.com/office/drawing/2014/main" id="{0D732208-7B12-400E-929C-7AE3718BE32A}"/>
                    </a:ext>
                  </a:extLst>
                </p14:cNvPr>
                <p14:cNvContentPartPr/>
                <p14:nvPr/>
              </p14:nvContentPartPr>
              <p14:xfrm>
                <a:off x="834774" y="1083767"/>
                <a:ext cx="5938" cy="3959"/>
              </p14:xfrm>
            </p:contentPart>
          </mc:Choice>
          <mc:Fallback xmlns="">
            <p:pic>
              <p:nvPicPr>
                <p:cNvPr id="27" name="Freihand 26">
                  <a:extLst>
                    <a:ext uri="{FF2B5EF4-FFF2-40B4-BE49-F238E27FC236}">
                      <a16:creationId xmlns:a16="http://schemas.microsoft.com/office/drawing/2014/main" id="{0D732208-7B12-400E-929C-7AE3718BE32A}"/>
                    </a:ext>
                  </a:extLst>
                </p:cNvPr>
                <p:cNvPicPr/>
                <p:nvPr/>
              </p:nvPicPr>
              <p:blipFill>
                <a:blip r:embed="rId359"/>
                <a:stretch>
                  <a:fillRect/>
                </a:stretch>
              </p:blipFill>
              <p:spPr>
                <a:xfrm>
                  <a:off x="826391" y="1074769"/>
                  <a:ext cx="23053" cy="21595"/>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8" name="Freihand 27">
                  <a:extLst>
                    <a:ext uri="{FF2B5EF4-FFF2-40B4-BE49-F238E27FC236}">
                      <a16:creationId xmlns:a16="http://schemas.microsoft.com/office/drawing/2014/main" id="{6D8FF1E1-F8C1-4627-A1FA-A06515971725}"/>
                    </a:ext>
                  </a:extLst>
                </p14:cNvPr>
                <p14:cNvContentPartPr/>
                <p14:nvPr/>
              </p14:nvContentPartPr>
              <p14:xfrm>
                <a:off x="880299" y="1100167"/>
                <a:ext cx="49483" cy="83415"/>
              </p14:xfrm>
            </p:contentPart>
          </mc:Choice>
          <mc:Fallback xmlns="">
            <p:pic>
              <p:nvPicPr>
                <p:cNvPr id="28" name="Freihand 27">
                  <a:extLst>
                    <a:ext uri="{FF2B5EF4-FFF2-40B4-BE49-F238E27FC236}">
                      <a16:creationId xmlns:a16="http://schemas.microsoft.com/office/drawing/2014/main" id="{6D8FF1E1-F8C1-4627-A1FA-A06515971725}"/>
                    </a:ext>
                  </a:extLst>
                </p:cNvPr>
                <p:cNvPicPr/>
                <p:nvPr/>
              </p:nvPicPr>
              <p:blipFill>
                <a:blip r:embed="rId361"/>
                <a:stretch>
                  <a:fillRect/>
                </a:stretch>
              </p:blipFill>
              <p:spPr>
                <a:xfrm>
                  <a:off x="871335" y="1091178"/>
                  <a:ext cx="67053" cy="101033"/>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9" name="Freihand 28">
                  <a:extLst>
                    <a:ext uri="{FF2B5EF4-FFF2-40B4-BE49-F238E27FC236}">
                      <a16:creationId xmlns:a16="http://schemas.microsoft.com/office/drawing/2014/main" id="{BEC9E72F-DBD9-4582-BA00-3CD707AEA18E}"/>
                    </a:ext>
                  </a:extLst>
                </p14:cNvPr>
                <p14:cNvContentPartPr/>
                <p14:nvPr/>
              </p14:nvContentPartPr>
              <p14:xfrm>
                <a:off x="961168" y="1111478"/>
                <a:ext cx="57966" cy="75497"/>
              </p14:xfrm>
            </p:contentPart>
          </mc:Choice>
          <mc:Fallback xmlns="">
            <p:pic>
              <p:nvPicPr>
                <p:cNvPr id="29" name="Freihand 28">
                  <a:extLst>
                    <a:ext uri="{FF2B5EF4-FFF2-40B4-BE49-F238E27FC236}">
                      <a16:creationId xmlns:a16="http://schemas.microsoft.com/office/drawing/2014/main" id="{BEC9E72F-DBD9-4582-BA00-3CD707AEA18E}"/>
                    </a:ext>
                  </a:extLst>
                </p:cNvPr>
                <p:cNvPicPr/>
                <p:nvPr/>
              </p:nvPicPr>
              <p:blipFill>
                <a:blip r:embed="rId363"/>
                <a:stretch>
                  <a:fillRect/>
                </a:stretch>
              </p:blipFill>
              <p:spPr>
                <a:xfrm>
                  <a:off x="952167" y="1102850"/>
                  <a:ext cx="75608" cy="93113"/>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0" name="Freihand 29">
                  <a:extLst>
                    <a:ext uri="{FF2B5EF4-FFF2-40B4-BE49-F238E27FC236}">
                      <a16:creationId xmlns:a16="http://schemas.microsoft.com/office/drawing/2014/main" id="{F2D411A5-F0BA-4352-85BB-89CBD8E42893}"/>
                    </a:ext>
                  </a:extLst>
                </p14:cNvPr>
                <p14:cNvContentPartPr/>
                <p14:nvPr/>
              </p14:nvContentPartPr>
              <p14:xfrm>
                <a:off x="1182571" y="1064539"/>
                <a:ext cx="16400" cy="117063"/>
              </p14:xfrm>
            </p:contentPart>
          </mc:Choice>
          <mc:Fallback xmlns="">
            <p:pic>
              <p:nvPicPr>
                <p:cNvPr id="30" name="Freihand 29">
                  <a:extLst>
                    <a:ext uri="{FF2B5EF4-FFF2-40B4-BE49-F238E27FC236}">
                      <a16:creationId xmlns:a16="http://schemas.microsoft.com/office/drawing/2014/main" id="{F2D411A5-F0BA-4352-85BB-89CBD8E42893}"/>
                    </a:ext>
                  </a:extLst>
                </p:cNvPr>
                <p:cNvPicPr/>
                <p:nvPr/>
              </p:nvPicPr>
              <p:blipFill>
                <a:blip r:embed="rId365"/>
                <a:stretch>
                  <a:fillRect/>
                </a:stretch>
              </p:blipFill>
              <p:spPr>
                <a:xfrm>
                  <a:off x="1173460" y="1055562"/>
                  <a:ext cx="34258" cy="134658"/>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1" name="Freihand 30">
                  <a:extLst>
                    <a:ext uri="{FF2B5EF4-FFF2-40B4-BE49-F238E27FC236}">
                      <a16:creationId xmlns:a16="http://schemas.microsoft.com/office/drawing/2014/main" id="{3765D2DE-23F5-461C-B4DF-6629C16181C9}"/>
                    </a:ext>
                  </a:extLst>
                </p14:cNvPr>
                <p14:cNvContentPartPr/>
                <p14:nvPr/>
              </p14:nvContentPartPr>
              <p14:xfrm>
                <a:off x="1188508" y="1108933"/>
                <a:ext cx="65035" cy="70408"/>
              </p14:xfrm>
            </p:contentPart>
          </mc:Choice>
          <mc:Fallback xmlns="">
            <p:pic>
              <p:nvPicPr>
                <p:cNvPr id="31" name="Freihand 30">
                  <a:extLst>
                    <a:ext uri="{FF2B5EF4-FFF2-40B4-BE49-F238E27FC236}">
                      <a16:creationId xmlns:a16="http://schemas.microsoft.com/office/drawing/2014/main" id="{3765D2DE-23F5-461C-B4DF-6629C16181C9}"/>
                    </a:ext>
                  </a:extLst>
                </p:cNvPr>
                <p:cNvPicPr/>
                <p:nvPr/>
              </p:nvPicPr>
              <p:blipFill>
                <a:blip r:embed="rId367"/>
                <a:stretch>
                  <a:fillRect/>
                </a:stretch>
              </p:blipFill>
              <p:spPr>
                <a:xfrm>
                  <a:off x="1179525" y="1099952"/>
                  <a:ext cx="82641" cy="8801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2" name="Freihand 31">
                  <a:extLst>
                    <a:ext uri="{FF2B5EF4-FFF2-40B4-BE49-F238E27FC236}">
                      <a16:creationId xmlns:a16="http://schemas.microsoft.com/office/drawing/2014/main" id="{44D048CC-5BCE-4BE8-8CC2-0780829489D0}"/>
                    </a:ext>
                  </a:extLst>
                </p14:cNvPr>
                <p14:cNvContentPartPr/>
                <p14:nvPr/>
              </p14:nvContentPartPr>
              <p14:xfrm>
                <a:off x="1258351" y="1130988"/>
                <a:ext cx="55704" cy="48069"/>
              </p14:xfrm>
            </p:contentPart>
          </mc:Choice>
          <mc:Fallback xmlns="">
            <p:pic>
              <p:nvPicPr>
                <p:cNvPr id="32" name="Freihand 31">
                  <a:extLst>
                    <a:ext uri="{FF2B5EF4-FFF2-40B4-BE49-F238E27FC236}">
                      <a16:creationId xmlns:a16="http://schemas.microsoft.com/office/drawing/2014/main" id="{44D048CC-5BCE-4BE8-8CC2-0780829489D0}"/>
                    </a:ext>
                  </a:extLst>
                </p:cNvPr>
                <p:cNvPicPr/>
                <p:nvPr/>
              </p:nvPicPr>
              <p:blipFill>
                <a:blip r:embed="rId369"/>
                <a:stretch>
                  <a:fillRect/>
                </a:stretch>
              </p:blipFill>
              <p:spPr>
                <a:xfrm>
                  <a:off x="1249726" y="1122379"/>
                  <a:ext cx="73314" cy="65646"/>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3" name="Freihand 32">
                  <a:extLst>
                    <a:ext uri="{FF2B5EF4-FFF2-40B4-BE49-F238E27FC236}">
                      <a16:creationId xmlns:a16="http://schemas.microsoft.com/office/drawing/2014/main" id="{85BD1E1F-61C8-47AD-B12D-1AAF79E88902}"/>
                    </a:ext>
                  </a:extLst>
                </p14:cNvPr>
                <p14:cNvContentPartPr/>
                <p14:nvPr/>
              </p14:nvContentPartPr>
              <p14:xfrm>
                <a:off x="1241668" y="1082636"/>
                <a:ext cx="42697" cy="5090"/>
              </p14:xfrm>
            </p:contentPart>
          </mc:Choice>
          <mc:Fallback xmlns="">
            <p:pic>
              <p:nvPicPr>
                <p:cNvPr id="33" name="Freihand 32">
                  <a:extLst>
                    <a:ext uri="{FF2B5EF4-FFF2-40B4-BE49-F238E27FC236}">
                      <a16:creationId xmlns:a16="http://schemas.microsoft.com/office/drawing/2014/main" id="{85BD1E1F-61C8-47AD-B12D-1AAF79E88902}"/>
                    </a:ext>
                  </a:extLst>
                </p:cNvPr>
                <p:cNvPicPr/>
                <p:nvPr/>
              </p:nvPicPr>
              <p:blipFill>
                <a:blip r:embed="rId371"/>
                <a:stretch>
                  <a:fillRect/>
                </a:stretch>
              </p:blipFill>
              <p:spPr>
                <a:xfrm>
                  <a:off x="1233057" y="1073547"/>
                  <a:ext cx="60278" cy="22905"/>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4" name="Freihand 33">
                  <a:extLst>
                    <a:ext uri="{FF2B5EF4-FFF2-40B4-BE49-F238E27FC236}">
                      <a16:creationId xmlns:a16="http://schemas.microsoft.com/office/drawing/2014/main" id="{C80FD670-597E-466D-AA18-81474A72BA3E}"/>
                    </a:ext>
                  </a:extLst>
                </p14:cNvPr>
                <p14:cNvContentPartPr/>
                <p14:nvPr/>
              </p14:nvContentPartPr>
              <p14:xfrm>
                <a:off x="1359014" y="1106671"/>
                <a:ext cx="58249" cy="72387"/>
              </p14:xfrm>
            </p:contentPart>
          </mc:Choice>
          <mc:Fallback xmlns="">
            <p:pic>
              <p:nvPicPr>
                <p:cNvPr id="34" name="Freihand 33">
                  <a:extLst>
                    <a:ext uri="{FF2B5EF4-FFF2-40B4-BE49-F238E27FC236}">
                      <a16:creationId xmlns:a16="http://schemas.microsoft.com/office/drawing/2014/main" id="{C80FD670-597E-466D-AA18-81474A72BA3E}"/>
                    </a:ext>
                  </a:extLst>
                </p:cNvPr>
                <p:cNvPicPr/>
                <p:nvPr/>
              </p:nvPicPr>
              <p:blipFill>
                <a:blip r:embed="rId373"/>
                <a:stretch>
                  <a:fillRect/>
                </a:stretch>
              </p:blipFill>
              <p:spPr>
                <a:xfrm>
                  <a:off x="1350025" y="1097668"/>
                  <a:ext cx="75868" cy="90034"/>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5" name="Freihand 34">
                  <a:extLst>
                    <a:ext uri="{FF2B5EF4-FFF2-40B4-BE49-F238E27FC236}">
                      <a16:creationId xmlns:a16="http://schemas.microsoft.com/office/drawing/2014/main" id="{C42F8CAF-8CD8-4511-80C4-54D844085523}"/>
                    </a:ext>
                  </a:extLst>
                </p14:cNvPr>
                <p14:cNvContentPartPr/>
                <p14:nvPr/>
              </p14:nvContentPartPr>
              <p14:xfrm>
                <a:off x="1456283" y="1110064"/>
                <a:ext cx="90766" cy="67580"/>
              </p14:xfrm>
            </p:contentPart>
          </mc:Choice>
          <mc:Fallback xmlns="">
            <p:pic>
              <p:nvPicPr>
                <p:cNvPr id="35" name="Freihand 34">
                  <a:extLst>
                    <a:ext uri="{FF2B5EF4-FFF2-40B4-BE49-F238E27FC236}">
                      <a16:creationId xmlns:a16="http://schemas.microsoft.com/office/drawing/2014/main" id="{C42F8CAF-8CD8-4511-80C4-54D844085523}"/>
                    </a:ext>
                  </a:extLst>
                </p:cNvPr>
                <p:cNvPicPr/>
                <p:nvPr/>
              </p:nvPicPr>
              <p:blipFill>
                <a:blip r:embed="rId375"/>
                <a:stretch>
                  <a:fillRect/>
                </a:stretch>
              </p:blipFill>
              <p:spPr>
                <a:xfrm>
                  <a:off x="1447278" y="1101437"/>
                  <a:ext cx="108415" cy="85194"/>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6" name="Freihand 35">
                  <a:extLst>
                    <a:ext uri="{FF2B5EF4-FFF2-40B4-BE49-F238E27FC236}">
                      <a16:creationId xmlns:a16="http://schemas.microsoft.com/office/drawing/2014/main" id="{1E60F47C-0078-4BBC-89AC-B2379433D65B}"/>
                    </a:ext>
                  </a:extLst>
                </p14:cNvPr>
                <p14:cNvContentPartPr/>
                <p14:nvPr/>
              </p14:nvContentPartPr>
              <p14:xfrm>
                <a:off x="1562036" y="1085464"/>
                <a:ext cx="95008" cy="82284"/>
              </p14:xfrm>
            </p:contentPart>
          </mc:Choice>
          <mc:Fallback xmlns="">
            <p:pic>
              <p:nvPicPr>
                <p:cNvPr id="36" name="Freihand 35">
                  <a:extLst>
                    <a:ext uri="{FF2B5EF4-FFF2-40B4-BE49-F238E27FC236}">
                      <a16:creationId xmlns:a16="http://schemas.microsoft.com/office/drawing/2014/main" id="{1E60F47C-0078-4BBC-89AC-B2379433D65B}"/>
                    </a:ext>
                  </a:extLst>
                </p:cNvPr>
                <p:cNvPicPr/>
                <p:nvPr/>
              </p:nvPicPr>
              <p:blipFill>
                <a:blip r:embed="rId377"/>
                <a:stretch>
                  <a:fillRect/>
                </a:stretch>
              </p:blipFill>
              <p:spPr>
                <a:xfrm>
                  <a:off x="1553399" y="1076442"/>
                  <a:ext cx="112642" cy="99968"/>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7" name="Freihand 36">
                  <a:extLst>
                    <a:ext uri="{FF2B5EF4-FFF2-40B4-BE49-F238E27FC236}">
                      <a16:creationId xmlns:a16="http://schemas.microsoft.com/office/drawing/2014/main" id="{652C1370-316B-418B-883A-74EDABE48FED}"/>
                    </a:ext>
                  </a:extLst>
                </p14:cNvPr>
                <p14:cNvContentPartPr/>
                <p14:nvPr/>
              </p14:nvContentPartPr>
              <p14:xfrm>
                <a:off x="1674858" y="1087443"/>
                <a:ext cx="115367" cy="72387"/>
              </p14:xfrm>
            </p:contentPart>
          </mc:Choice>
          <mc:Fallback xmlns="">
            <p:pic>
              <p:nvPicPr>
                <p:cNvPr id="37" name="Freihand 36">
                  <a:extLst>
                    <a:ext uri="{FF2B5EF4-FFF2-40B4-BE49-F238E27FC236}">
                      <a16:creationId xmlns:a16="http://schemas.microsoft.com/office/drawing/2014/main" id="{652C1370-316B-418B-883A-74EDABE48FED}"/>
                    </a:ext>
                  </a:extLst>
                </p:cNvPr>
                <p:cNvPicPr/>
                <p:nvPr/>
              </p:nvPicPr>
              <p:blipFill>
                <a:blip r:embed="rId379"/>
                <a:stretch>
                  <a:fillRect/>
                </a:stretch>
              </p:blipFill>
              <p:spPr>
                <a:xfrm>
                  <a:off x="1665873" y="1078440"/>
                  <a:ext cx="132978" cy="90034"/>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8" name="Freihand 37">
                  <a:extLst>
                    <a:ext uri="{FF2B5EF4-FFF2-40B4-BE49-F238E27FC236}">
                      <a16:creationId xmlns:a16="http://schemas.microsoft.com/office/drawing/2014/main" id="{F5BA02D9-600E-4061-8529-326B48124E35}"/>
                    </a:ext>
                  </a:extLst>
                </p14:cNvPr>
                <p14:cNvContentPartPr/>
                <p14:nvPr/>
              </p14:nvContentPartPr>
              <p14:xfrm>
                <a:off x="731284" y="1329769"/>
                <a:ext cx="85394" cy="89353"/>
              </p14:xfrm>
            </p:contentPart>
          </mc:Choice>
          <mc:Fallback xmlns="">
            <p:pic>
              <p:nvPicPr>
                <p:cNvPr id="38" name="Freihand 37">
                  <a:extLst>
                    <a:ext uri="{FF2B5EF4-FFF2-40B4-BE49-F238E27FC236}">
                      <a16:creationId xmlns:a16="http://schemas.microsoft.com/office/drawing/2014/main" id="{F5BA02D9-600E-4061-8529-326B48124E35}"/>
                    </a:ext>
                  </a:extLst>
                </p:cNvPr>
                <p:cNvPicPr/>
                <p:nvPr/>
              </p:nvPicPr>
              <p:blipFill>
                <a:blip r:embed="rId381"/>
                <a:stretch>
                  <a:fillRect/>
                </a:stretch>
              </p:blipFill>
              <p:spPr>
                <a:xfrm>
                  <a:off x="722637" y="1321122"/>
                  <a:ext cx="103049" cy="107007"/>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9" name="Freihand 38">
                  <a:extLst>
                    <a:ext uri="{FF2B5EF4-FFF2-40B4-BE49-F238E27FC236}">
                      <a16:creationId xmlns:a16="http://schemas.microsoft.com/office/drawing/2014/main" id="{3F13A966-1DF5-41E6-B7AE-5CBE4754C875}"/>
                    </a:ext>
                  </a:extLst>
                </p14:cNvPr>
                <p14:cNvContentPartPr/>
                <p14:nvPr/>
              </p14:nvContentPartPr>
              <p14:xfrm>
                <a:off x="827705" y="1334859"/>
                <a:ext cx="87090" cy="76063"/>
              </p14:xfrm>
            </p:contentPart>
          </mc:Choice>
          <mc:Fallback xmlns="">
            <p:pic>
              <p:nvPicPr>
                <p:cNvPr id="39" name="Freihand 38">
                  <a:extLst>
                    <a:ext uri="{FF2B5EF4-FFF2-40B4-BE49-F238E27FC236}">
                      <a16:creationId xmlns:a16="http://schemas.microsoft.com/office/drawing/2014/main" id="{3F13A966-1DF5-41E6-B7AE-5CBE4754C875}"/>
                    </a:ext>
                  </a:extLst>
                </p:cNvPr>
                <p:cNvPicPr/>
                <p:nvPr/>
              </p:nvPicPr>
              <p:blipFill>
                <a:blip r:embed="rId383"/>
                <a:stretch>
                  <a:fillRect/>
                </a:stretch>
              </p:blipFill>
              <p:spPr>
                <a:xfrm>
                  <a:off x="818708" y="1326248"/>
                  <a:ext cx="104724" cy="93644"/>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0" name="Freihand 39">
                  <a:extLst>
                    <a:ext uri="{FF2B5EF4-FFF2-40B4-BE49-F238E27FC236}">
                      <a16:creationId xmlns:a16="http://schemas.microsoft.com/office/drawing/2014/main" id="{77600D9A-76C1-41E6-B851-F08A58E3B3EC}"/>
                    </a:ext>
                  </a:extLst>
                </p14:cNvPr>
                <p14:cNvContentPartPr/>
                <p14:nvPr/>
              </p14:nvContentPartPr>
              <p14:xfrm>
                <a:off x="930347" y="1329769"/>
                <a:ext cx="31387" cy="81435"/>
              </p14:xfrm>
            </p:contentPart>
          </mc:Choice>
          <mc:Fallback xmlns="">
            <p:pic>
              <p:nvPicPr>
                <p:cNvPr id="40" name="Freihand 39">
                  <a:extLst>
                    <a:ext uri="{FF2B5EF4-FFF2-40B4-BE49-F238E27FC236}">
                      <a16:creationId xmlns:a16="http://schemas.microsoft.com/office/drawing/2014/main" id="{77600D9A-76C1-41E6-B851-F08A58E3B3EC}"/>
                    </a:ext>
                  </a:extLst>
                </p:cNvPr>
                <p:cNvPicPr/>
                <p:nvPr/>
              </p:nvPicPr>
              <p:blipFill>
                <a:blip r:embed="rId385"/>
                <a:stretch>
                  <a:fillRect/>
                </a:stretch>
              </p:blipFill>
              <p:spPr>
                <a:xfrm>
                  <a:off x="921430" y="1321159"/>
                  <a:ext cx="48864" cy="99013"/>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1" name="Freihand 40">
                  <a:extLst>
                    <a:ext uri="{FF2B5EF4-FFF2-40B4-BE49-F238E27FC236}">
                      <a16:creationId xmlns:a16="http://schemas.microsoft.com/office/drawing/2014/main" id="{3E5F2B2E-B5C7-408C-A568-11A213B188C1}"/>
                    </a:ext>
                  </a:extLst>
                </p14:cNvPr>
                <p14:cNvContentPartPr/>
                <p14:nvPr/>
              </p14:nvContentPartPr>
              <p14:xfrm>
                <a:off x="988879" y="1325811"/>
                <a:ext cx="96704" cy="87373"/>
              </p14:xfrm>
            </p:contentPart>
          </mc:Choice>
          <mc:Fallback xmlns="">
            <p:pic>
              <p:nvPicPr>
                <p:cNvPr id="41" name="Freihand 40">
                  <a:extLst>
                    <a:ext uri="{FF2B5EF4-FFF2-40B4-BE49-F238E27FC236}">
                      <a16:creationId xmlns:a16="http://schemas.microsoft.com/office/drawing/2014/main" id="{3E5F2B2E-B5C7-408C-A568-11A213B188C1}"/>
                    </a:ext>
                  </a:extLst>
                </p:cNvPr>
                <p:cNvPicPr/>
                <p:nvPr/>
              </p:nvPicPr>
              <p:blipFill>
                <a:blip r:embed="rId387"/>
                <a:stretch>
                  <a:fillRect/>
                </a:stretch>
              </p:blipFill>
              <p:spPr>
                <a:xfrm>
                  <a:off x="979892" y="1317182"/>
                  <a:ext cx="114319" cy="104991"/>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2" name="Freihand 41">
                  <a:extLst>
                    <a:ext uri="{FF2B5EF4-FFF2-40B4-BE49-F238E27FC236}">
                      <a16:creationId xmlns:a16="http://schemas.microsoft.com/office/drawing/2014/main" id="{5DA0E714-BD90-42D2-B6A7-1D70E4DC1857}"/>
                    </a:ext>
                  </a:extLst>
                </p14:cNvPr>
                <p14:cNvContentPartPr/>
                <p14:nvPr/>
              </p14:nvContentPartPr>
              <p14:xfrm>
                <a:off x="1241668" y="1307714"/>
                <a:ext cx="83697" cy="102077"/>
              </p14:xfrm>
            </p:contentPart>
          </mc:Choice>
          <mc:Fallback xmlns="">
            <p:pic>
              <p:nvPicPr>
                <p:cNvPr id="42" name="Freihand 41">
                  <a:extLst>
                    <a:ext uri="{FF2B5EF4-FFF2-40B4-BE49-F238E27FC236}">
                      <a16:creationId xmlns:a16="http://schemas.microsoft.com/office/drawing/2014/main" id="{5DA0E714-BD90-42D2-B6A7-1D70E4DC1857}"/>
                    </a:ext>
                  </a:extLst>
                </p:cNvPr>
                <p:cNvPicPr/>
                <p:nvPr/>
              </p:nvPicPr>
              <p:blipFill>
                <a:blip r:embed="rId389"/>
                <a:stretch>
                  <a:fillRect/>
                </a:stretch>
              </p:blipFill>
              <p:spPr>
                <a:xfrm>
                  <a:off x="1233047" y="1298728"/>
                  <a:ext cx="101299" cy="119689"/>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3" name="Freihand 42">
                  <a:extLst>
                    <a:ext uri="{FF2B5EF4-FFF2-40B4-BE49-F238E27FC236}">
                      <a16:creationId xmlns:a16="http://schemas.microsoft.com/office/drawing/2014/main" id="{E64D3737-4463-4D5F-AF8B-20C1A7BC777C}"/>
                    </a:ext>
                  </a:extLst>
                </p14:cNvPr>
                <p14:cNvContentPartPr/>
                <p14:nvPr/>
              </p14:nvContentPartPr>
              <p14:xfrm>
                <a:off x="1310661" y="1326942"/>
                <a:ext cx="82849" cy="72104"/>
              </p14:xfrm>
            </p:contentPart>
          </mc:Choice>
          <mc:Fallback xmlns="">
            <p:pic>
              <p:nvPicPr>
                <p:cNvPr id="43" name="Freihand 42">
                  <a:extLst>
                    <a:ext uri="{FF2B5EF4-FFF2-40B4-BE49-F238E27FC236}">
                      <a16:creationId xmlns:a16="http://schemas.microsoft.com/office/drawing/2014/main" id="{E64D3737-4463-4D5F-AF8B-20C1A7BC777C}"/>
                    </a:ext>
                  </a:extLst>
                </p:cNvPr>
                <p:cNvPicPr/>
                <p:nvPr/>
              </p:nvPicPr>
              <p:blipFill>
                <a:blip r:embed="rId391"/>
                <a:stretch>
                  <a:fillRect/>
                </a:stretch>
              </p:blipFill>
              <p:spPr>
                <a:xfrm>
                  <a:off x="1302016" y="1317974"/>
                  <a:ext cx="100499" cy="89682"/>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4" name="Freihand 43">
                  <a:extLst>
                    <a:ext uri="{FF2B5EF4-FFF2-40B4-BE49-F238E27FC236}">
                      <a16:creationId xmlns:a16="http://schemas.microsoft.com/office/drawing/2014/main" id="{2EDE6F53-368F-4CFE-9FE5-146DA6790938}"/>
                    </a:ext>
                  </a:extLst>
                </p14:cNvPr>
                <p14:cNvContentPartPr/>
                <p14:nvPr/>
              </p14:nvContentPartPr>
              <p14:xfrm>
                <a:off x="1388703" y="1300079"/>
                <a:ext cx="94160" cy="95291"/>
              </p14:xfrm>
            </p:contentPart>
          </mc:Choice>
          <mc:Fallback xmlns="">
            <p:pic>
              <p:nvPicPr>
                <p:cNvPr id="44" name="Freihand 43">
                  <a:extLst>
                    <a:ext uri="{FF2B5EF4-FFF2-40B4-BE49-F238E27FC236}">
                      <a16:creationId xmlns:a16="http://schemas.microsoft.com/office/drawing/2014/main" id="{2EDE6F53-368F-4CFE-9FE5-146DA6790938}"/>
                    </a:ext>
                  </a:extLst>
                </p:cNvPr>
                <p:cNvPicPr/>
                <p:nvPr/>
              </p:nvPicPr>
              <p:blipFill>
                <a:blip r:embed="rId393"/>
                <a:stretch>
                  <a:fillRect/>
                </a:stretch>
              </p:blipFill>
              <p:spPr>
                <a:xfrm>
                  <a:off x="1379718" y="1291089"/>
                  <a:ext cx="111770" cy="112911"/>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5" name="Freihand 44">
                  <a:extLst>
                    <a:ext uri="{FF2B5EF4-FFF2-40B4-BE49-F238E27FC236}">
                      <a16:creationId xmlns:a16="http://schemas.microsoft.com/office/drawing/2014/main" id="{B4F312FE-3C9E-4063-86E3-152926AE1128}"/>
                    </a:ext>
                  </a:extLst>
                </p14:cNvPr>
                <p14:cNvContentPartPr/>
                <p14:nvPr/>
              </p14:nvContentPartPr>
              <p14:xfrm>
                <a:off x="1504353" y="1308280"/>
                <a:ext cx="50049" cy="77477"/>
              </p14:xfrm>
            </p:contentPart>
          </mc:Choice>
          <mc:Fallback xmlns="">
            <p:pic>
              <p:nvPicPr>
                <p:cNvPr id="45" name="Freihand 44">
                  <a:extLst>
                    <a:ext uri="{FF2B5EF4-FFF2-40B4-BE49-F238E27FC236}">
                      <a16:creationId xmlns:a16="http://schemas.microsoft.com/office/drawing/2014/main" id="{B4F312FE-3C9E-4063-86E3-152926AE1128}"/>
                    </a:ext>
                  </a:extLst>
                </p:cNvPr>
                <p:cNvPicPr/>
                <p:nvPr/>
              </p:nvPicPr>
              <p:blipFill>
                <a:blip r:embed="rId395"/>
                <a:stretch>
                  <a:fillRect/>
                </a:stretch>
              </p:blipFill>
              <p:spPr>
                <a:xfrm>
                  <a:off x="1495416" y="1299313"/>
                  <a:ext cx="67566" cy="95053"/>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6" name="Freihand 45">
                  <a:extLst>
                    <a:ext uri="{FF2B5EF4-FFF2-40B4-BE49-F238E27FC236}">
                      <a16:creationId xmlns:a16="http://schemas.microsoft.com/office/drawing/2014/main" id="{0F65A5DE-CF10-4B1E-970C-05ED64E05509}"/>
                    </a:ext>
                  </a:extLst>
                </p14:cNvPr>
                <p14:cNvContentPartPr/>
                <p14:nvPr/>
              </p14:nvContentPartPr>
              <p14:xfrm>
                <a:off x="1561188" y="1288204"/>
                <a:ext cx="97553" cy="98684"/>
              </p14:xfrm>
            </p:contentPart>
          </mc:Choice>
          <mc:Fallback xmlns="">
            <p:pic>
              <p:nvPicPr>
                <p:cNvPr id="46" name="Freihand 45">
                  <a:extLst>
                    <a:ext uri="{FF2B5EF4-FFF2-40B4-BE49-F238E27FC236}">
                      <a16:creationId xmlns:a16="http://schemas.microsoft.com/office/drawing/2014/main" id="{0F65A5DE-CF10-4B1E-970C-05ED64E05509}"/>
                    </a:ext>
                  </a:extLst>
                </p:cNvPr>
                <p:cNvPicPr/>
                <p:nvPr/>
              </p:nvPicPr>
              <p:blipFill>
                <a:blip r:embed="rId397"/>
                <a:stretch>
                  <a:fillRect/>
                </a:stretch>
              </p:blipFill>
              <p:spPr>
                <a:xfrm>
                  <a:off x="1552549" y="1279200"/>
                  <a:ext cx="115192" cy="116332"/>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8" name="Freihand 47">
                  <a:extLst>
                    <a:ext uri="{FF2B5EF4-FFF2-40B4-BE49-F238E27FC236}">
                      <a16:creationId xmlns:a16="http://schemas.microsoft.com/office/drawing/2014/main" id="{2AF4FD73-AC7C-4DFA-AB76-963034ADDAF6}"/>
                    </a:ext>
                  </a:extLst>
                </p14:cNvPr>
                <p14:cNvContentPartPr/>
                <p14:nvPr/>
              </p14:nvContentPartPr>
              <p14:xfrm>
                <a:off x="1794749" y="1320721"/>
                <a:ext cx="12441" cy="66732"/>
              </p14:xfrm>
            </p:contentPart>
          </mc:Choice>
          <mc:Fallback xmlns="">
            <p:pic>
              <p:nvPicPr>
                <p:cNvPr id="48" name="Freihand 47">
                  <a:extLst>
                    <a:ext uri="{FF2B5EF4-FFF2-40B4-BE49-F238E27FC236}">
                      <a16:creationId xmlns:a16="http://schemas.microsoft.com/office/drawing/2014/main" id="{2AF4FD73-AC7C-4DFA-AB76-963034ADDAF6}"/>
                    </a:ext>
                  </a:extLst>
                </p:cNvPr>
                <p:cNvPicPr/>
                <p:nvPr/>
              </p:nvPicPr>
              <p:blipFill>
                <a:blip r:embed="rId399"/>
                <a:stretch>
                  <a:fillRect/>
                </a:stretch>
              </p:blipFill>
              <p:spPr>
                <a:xfrm>
                  <a:off x="1785863" y="1311752"/>
                  <a:ext cx="29858" cy="84312"/>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9" name="Freihand 48">
                  <a:extLst>
                    <a:ext uri="{FF2B5EF4-FFF2-40B4-BE49-F238E27FC236}">
                      <a16:creationId xmlns:a16="http://schemas.microsoft.com/office/drawing/2014/main" id="{62384D7B-2EDD-4F18-BFF6-D0B86B46FD0A}"/>
                    </a:ext>
                  </a:extLst>
                </p14:cNvPr>
                <p14:cNvContentPartPr/>
                <p14:nvPr/>
              </p14:nvContentPartPr>
              <p14:xfrm>
                <a:off x="1794183" y="1297817"/>
                <a:ext cx="1697" cy="4524"/>
              </p14:xfrm>
            </p:contentPart>
          </mc:Choice>
          <mc:Fallback xmlns="">
            <p:pic>
              <p:nvPicPr>
                <p:cNvPr id="49" name="Freihand 48">
                  <a:extLst>
                    <a:ext uri="{FF2B5EF4-FFF2-40B4-BE49-F238E27FC236}">
                      <a16:creationId xmlns:a16="http://schemas.microsoft.com/office/drawing/2014/main" id="{62384D7B-2EDD-4F18-BFF6-D0B86B46FD0A}"/>
                    </a:ext>
                  </a:extLst>
                </p:cNvPr>
                <p:cNvPicPr/>
                <p:nvPr/>
              </p:nvPicPr>
              <p:blipFill>
                <a:blip r:embed="rId401"/>
                <a:stretch>
                  <a:fillRect/>
                </a:stretch>
              </p:blipFill>
              <p:spPr>
                <a:xfrm>
                  <a:off x="1785698" y="1289465"/>
                  <a:ext cx="18328" cy="21576"/>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0" name="Freihand 49">
                  <a:extLst>
                    <a:ext uri="{FF2B5EF4-FFF2-40B4-BE49-F238E27FC236}">
                      <a16:creationId xmlns:a16="http://schemas.microsoft.com/office/drawing/2014/main" id="{36270383-CBB4-4860-9BEB-C5F56F0F6465}"/>
                    </a:ext>
                  </a:extLst>
                </p14:cNvPr>
                <p14:cNvContentPartPr/>
                <p14:nvPr/>
              </p14:nvContentPartPr>
              <p14:xfrm>
                <a:off x="1836880" y="1321004"/>
                <a:ext cx="66732" cy="71539"/>
              </p14:xfrm>
            </p:contentPart>
          </mc:Choice>
          <mc:Fallback xmlns="">
            <p:pic>
              <p:nvPicPr>
                <p:cNvPr id="50" name="Freihand 49">
                  <a:extLst>
                    <a:ext uri="{FF2B5EF4-FFF2-40B4-BE49-F238E27FC236}">
                      <a16:creationId xmlns:a16="http://schemas.microsoft.com/office/drawing/2014/main" id="{36270383-CBB4-4860-9BEB-C5F56F0F6465}"/>
                    </a:ext>
                  </a:extLst>
                </p:cNvPr>
                <p:cNvPicPr/>
                <p:nvPr/>
              </p:nvPicPr>
              <p:blipFill>
                <a:blip r:embed="rId403"/>
                <a:stretch>
                  <a:fillRect/>
                </a:stretch>
              </p:blipFill>
              <p:spPr>
                <a:xfrm>
                  <a:off x="1827862" y="1312017"/>
                  <a:ext cx="84407" cy="89154"/>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1" name="Freihand 50">
                  <a:extLst>
                    <a:ext uri="{FF2B5EF4-FFF2-40B4-BE49-F238E27FC236}">
                      <a16:creationId xmlns:a16="http://schemas.microsoft.com/office/drawing/2014/main" id="{6BE81DF6-9F82-49C0-BA12-E1074F173A02}"/>
                    </a:ext>
                  </a:extLst>
                </p14:cNvPr>
                <p14:cNvContentPartPr/>
                <p14:nvPr/>
              </p14:nvContentPartPr>
              <p14:xfrm>
                <a:off x="1928212" y="1307149"/>
                <a:ext cx="68428" cy="73801"/>
              </p14:xfrm>
            </p:contentPart>
          </mc:Choice>
          <mc:Fallback xmlns="">
            <p:pic>
              <p:nvPicPr>
                <p:cNvPr id="51" name="Freihand 50">
                  <a:extLst>
                    <a:ext uri="{FF2B5EF4-FFF2-40B4-BE49-F238E27FC236}">
                      <a16:creationId xmlns:a16="http://schemas.microsoft.com/office/drawing/2014/main" id="{6BE81DF6-9F82-49C0-BA12-E1074F173A02}"/>
                    </a:ext>
                  </a:extLst>
                </p:cNvPr>
                <p:cNvPicPr/>
                <p:nvPr/>
              </p:nvPicPr>
              <p:blipFill>
                <a:blip r:embed="rId405"/>
                <a:stretch>
                  <a:fillRect/>
                </a:stretch>
              </p:blipFill>
              <p:spPr>
                <a:xfrm>
                  <a:off x="1919208" y="1298149"/>
                  <a:ext cx="86075" cy="91441"/>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6" name="Freihand 55">
                  <a:extLst>
                    <a:ext uri="{FF2B5EF4-FFF2-40B4-BE49-F238E27FC236}">
                      <a16:creationId xmlns:a16="http://schemas.microsoft.com/office/drawing/2014/main" id="{43591B92-A518-4CB6-A6D1-29D02F543521}"/>
                    </a:ext>
                  </a:extLst>
                </p14:cNvPr>
                <p14:cNvContentPartPr/>
                <p14:nvPr/>
              </p14:nvContentPartPr>
              <p14:xfrm>
                <a:off x="2025199" y="1293576"/>
                <a:ext cx="180119" cy="84263"/>
              </p14:xfrm>
            </p:contentPart>
          </mc:Choice>
          <mc:Fallback xmlns="">
            <p:pic>
              <p:nvPicPr>
                <p:cNvPr id="56" name="Freihand 55">
                  <a:extLst>
                    <a:ext uri="{FF2B5EF4-FFF2-40B4-BE49-F238E27FC236}">
                      <a16:creationId xmlns:a16="http://schemas.microsoft.com/office/drawing/2014/main" id="{43591B92-A518-4CB6-A6D1-29D02F543521}"/>
                    </a:ext>
                  </a:extLst>
                </p:cNvPr>
                <p:cNvPicPr/>
                <p:nvPr/>
              </p:nvPicPr>
              <p:blipFill>
                <a:blip r:embed="rId407"/>
                <a:stretch>
                  <a:fillRect/>
                </a:stretch>
              </p:blipFill>
              <p:spPr>
                <a:xfrm>
                  <a:off x="2016193" y="1284934"/>
                  <a:ext cx="197771" cy="101908"/>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75" name="Freihand 274">
                  <a:extLst>
                    <a:ext uri="{FF2B5EF4-FFF2-40B4-BE49-F238E27FC236}">
                      <a16:creationId xmlns:a16="http://schemas.microsoft.com/office/drawing/2014/main" id="{D4169E30-6C4E-4303-AC06-A88BD81DDE32}"/>
                    </a:ext>
                  </a:extLst>
                </p14:cNvPr>
                <p14:cNvContentPartPr/>
                <p14:nvPr/>
              </p14:nvContentPartPr>
              <p14:xfrm>
                <a:off x="1701682" y="1246891"/>
                <a:ext cx="45000" cy="36000"/>
              </p14:xfrm>
            </p:contentPart>
          </mc:Choice>
          <mc:Fallback xmlns="">
            <p:pic>
              <p:nvPicPr>
                <p:cNvPr id="275" name="Freihand 274">
                  <a:extLst>
                    <a:ext uri="{FF2B5EF4-FFF2-40B4-BE49-F238E27FC236}">
                      <a16:creationId xmlns:a16="http://schemas.microsoft.com/office/drawing/2014/main" id="{D4169E30-6C4E-4303-AC06-A88BD81DDE32}"/>
                    </a:ext>
                  </a:extLst>
                </p:cNvPr>
                <p:cNvPicPr/>
                <p:nvPr/>
              </p:nvPicPr>
              <p:blipFill>
                <a:blip r:embed="rId409"/>
                <a:stretch>
                  <a:fillRect/>
                </a:stretch>
              </p:blipFill>
              <p:spPr>
                <a:xfrm>
                  <a:off x="1692682" y="1238251"/>
                  <a:ext cx="62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6" name="Freihand 275">
                  <a:extLst>
                    <a:ext uri="{FF2B5EF4-FFF2-40B4-BE49-F238E27FC236}">
                      <a16:creationId xmlns:a16="http://schemas.microsoft.com/office/drawing/2014/main" id="{8148295F-8AFB-4EFC-8D53-3F5ECCB63927}"/>
                    </a:ext>
                  </a:extLst>
                </p14:cNvPr>
                <p14:cNvContentPartPr/>
                <p14:nvPr/>
              </p14:nvContentPartPr>
              <p14:xfrm>
                <a:off x="1707802" y="1236451"/>
                <a:ext cx="31680" cy="51840"/>
              </p14:xfrm>
            </p:contentPart>
          </mc:Choice>
          <mc:Fallback xmlns="">
            <p:pic>
              <p:nvPicPr>
                <p:cNvPr id="276" name="Freihand 275">
                  <a:extLst>
                    <a:ext uri="{FF2B5EF4-FFF2-40B4-BE49-F238E27FC236}">
                      <a16:creationId xmlns:a16="http://schemas.microsoft.com/office/drawing/2014/main" id="{8148295F-8AFB-4EFC-8D53-3F5ECCB63927}"/>
                    </a:ext>
                  </a:extLst>
                </p:cNvPr>
                <p:cNvPicPr/>
                <p:nvPr/>
              </p:nvPicPr>
              <p:blipFill>
                <a:blip r:embed="rId411"/>
                <a:stretch>
                  <a:fillRect/>
                </a:stretch>
              </p:blipFill>
              <p:spPr>
                <a:xfrm>
                  <a:off x="1698802" y="1227811"/>
                  <a:ext cx="49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7" name="Freihand 276">
                  <a:extLst>
                    <a:ext uri="{FF2B5EF4-FFF2-40B4-BE49-F238E27FC236}">
                      <a16:creationId xmlns:a16="http://schemas.microsoft.com/office/drawing/2014/main" id="{3CEC0207-E820-4D1B-8295-B2F1999E15D7}"/>
                    </a:ext>
                  </a:extLst>
                </p14:cNvPr>
                <p14:cNvContentPartPr/>
                <p14:nvPr/>
              </p14:nvContentPartPr>
              <p14:xfrm>
                <a:off x="1719322" y="1227451"/>
                <a:ext cx="10800" cy="40320"/>
              </p14:xfrm>
            </p:contentPart>
          </mc:Choice>
          <mc:Fallback xmlns="">
            <p:pic>
              <p:nvPicPr>
                <p:cNvPr id="277" name="Freihand 276">
                  <a:extLst>
                    <a:ext uri="{FF2B5EF4-FFF2-40B4-BE49-F238E27FC236}">
                      <a16:creationId xmlns:a16="http://schemas.microsoft.com/office/drawing/2014/main" id="{3CEC0207-E820-4D1B-8295-B2F1999E15D7}"/>
                    </a:ext>
                  </a:extLst>
                </p:cNvPr>
                <p:cNvPicPr/>
                <p:nvPr/>
              </p:nvPicPr>
              <p:blipFill>
                <a:blip r:embed="rId413"/>
                <a:stretch>
                  <a:fillRect/>
                </a:stretch>
              </p:blipFill>
              <p:spPr>
                <a:xfrm>
                  <a:off x="1710322" y="1218451"/>
                  <a:ext cx="284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8" name="Freihand 277">
                  <a:extLst>
                    <a:ext uri="{FF2B5EF4-FFF2-40B4-BE49-F238E27FC236}">
                      <a16:creationId xmlns:a16="http://schemas.microsoft.com/office/drawing/2014/main" id="{258DE007-2887-4786-8C10-0A962EB857B8}"/>
                    </a:ext>
                  </a:extLst>
                </p14:cNvPr>
                <p14:cNvContentPartPr/>
                <p14:nvPr/>
              </p14:nvContentPartPr>
              <p14:xfrm>
                <a:off x="1688362" y="1254451"/>
                <a:ext cx="73080" cy="7920"/>
              </p14:xfrm>
            </p:contentPart>
          </mc:Choice>
          <mc:Fallback xmlns="">
            <p:pic>
              <p:nvPicPr>
                <p:cNvPr id="278" name="Freihand 277">
                  <a:extLst>
                    <a:ext uri="{FF2B5EF4-FFF2-40B4-BE49-F238E27FC236}">
                      <a16:creationId xmlns:a16="http://schemas.microsoft.com/office/drawing/2014/main" id="{258DE007-2887-4786-8C10-0A962EB857B8}"/>
                    </a:ext>
                  </a:extLst>
                </p:cNvPr>
                <p:cNvPicPr/>
                <p:nvPr/>
              </p:nvPicPr>
              <p:blipFill>
                <a:blip r:embed="rId415"/>
                <a:stretch>
                  <a:fillRect/>
                </a:stretch>
              </p:blipFill>
              <p:spPr>
                <a:xfrm>
                  <a:off x="1679362" y="1245451"/>
                  <a:ext cx="90720" cy="25560"/>
                </a:xfrm>
                <a:prstGeom prst="rect">
                  <a:avLst/>
                </a:prstGeom>
              </p:spPr>
            </p:pic>
          </mc:Fallback>
        </mc:AlternateContent>
      </p:grpSp>
      <p:grpSp>
        <p:nvGrpSpPr>
          <p:cNvPr id="304" name="Gruppieren 303">
            <a:extLst>
              <a:ext uri="{FF2B5EF4-FFF2-40B4-BE49-F238E27FC236}">
                <a16:creationId xmlns:a16="http://schemas.microsoft.com/office/drawing/2014/main" id="{25B61B12-C355-4568-A3E7-33A3553BD1AE}"/>
              </a:ext>
            </a:extLst>
          </p:cNvPr>
          <p:cNvGrpSpPr/>
          <p:nvPr/>
        </p:nvGrpSpPr>
        <p:grpSpPr>
          <a:xfrm>
            <a:off x="1823510" y="3648081"/>
            <a:ext cx="433486" cy="91192"/>
            <a:chOff x="1823510" y="3648081"/>
            <a:chExt cx="433486" cy="91192"/>
          </a:xfrm>
        </p:grpSpPr>
        <mc:AlternateContent xmlns:mc="http://schemas.openxmlformats.org/markup-compatibility/2006" xmlns:p14="http://schemas.microsoft.com/office/powerpoint/2010/main">
          <mc:Choice Requires="p14">
            <p:contentPart p14:bwMode="auto" r:id="rId416">
              <p14:nvContentPartPr>
                <p14:cNvPr id="295" name="Freihand 294">
                  <a:extLst>
                    <a:ext uri="{FF2B5EF4-FFF2-40B4-BE49-F238E27FC236}">
                      <a16:creationId xmlns:a16="http://schemas.microsoft.com/office/drawing/2014/main" id="{17D7979D-A7BF-4BAE-B0E5-E4CCC2B6B1D4}"/>
                    </a:ext>
                  </a:extLst>
                </p14:cNvPr>
                <p14:cNvContentPartPr/>
                <p14:nvPr/>
              </p14:nvContentPartPr>
              <p14:xfrm>
                <a:off x="1823510" y="3650687"/>
                <a:ext cx="67417" cy="88586"/>
              </p14:xfrm>
            </p:contentPart>
          </mc:Choice>
          <mc:Fallback xmlns="">
            <p:pic>
              <p:nvPicPr>
                <p:cNvPr id="295" name="Freihand 294">
                  <a:extLst>
                    <a:ext uri="{FF2B5EF4-FFF2-40B4-BE49-F238E27FC236}">
                      <a16:creationId xmlns:a16="http://schemas.microsoft.com/office/drawing/2014/main" id="{17D7979D-A7BF-4BAE-B0E5-E4CCC2B6B1D4}"/>
                    </a:ext>
                  </a:extLst>
                </p:cNvPr>
                <p:cNvPicPr/>
                <p:nvPr/>
              </p:nvPicPr>
              <p:blipFill>
                <a:blip r:embed="rId417"/>
                <a:stretch>
                  <a:fillRect/>
                </a:stretch>
              </p:blipFill>
              <p:spPr>
                <a:xfrm>
                  <a:off x="1814858" y="3642044"/>
                  <a:ext cx="85082" cy="106231"/>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6" name="Freihand 295">
                  <a:extLst>
                    <a:ext uri="{FF2B5EF4-FFF2-40B4-BE49-F238E27FC236}">
                      <a16:creationId xmlns:a16="http://schemas.microsoft.com/office/drawing/2014/main" id="{349EC571-20E1-4EED-BC72-79D43D8C16BB}"/>
                    </a:ext>
                  </a:extLst>
                </p14:cNvPr>
                <p14:cNvContentPartPr/>
                <p14:nvPr/>
              </p14:nvContentPartPr>
              <p14:xfrm>
                <a:off x="1904279" y="3681952"/>
                <a:ext cx="62206" cy="47876"/>
              </p14:xfrm>
            </p:contentPart>
          </mc:Choice>
          <mc:Fallback xmlns="">
            <p:pic>
              <p:nvPicPr>
                <p:cNvPr id="296" name="Freihand 295">
                  <a:extLst>
                    <a:ext uri="{FF2B5EF4-FFF2-40B4-BE49-F238E27FC236}">
                      <a16:creationId xmlns:a16="http://schemas.microsoft.com/office/drawing/2014/main" id="{349EC571-20E1-4EED-BC72-79D43D8C16BB}"/>
                    </a:ext>
                  </a:extLst>
                </p:cNvPr>
                <p:cNvPicPr/>
                <p:nvPr/>
              </p:nvPicPr>
              <p:blipFill>
                <a:blip r:embed="rId419"/>
                <a:stretch>
                  <a:fillRect/>
                </a:stretch>
              </p:blipFill>
              <p:spPr>
                <a:xfrm>
                  <a:off x="1895649" y="3672953"/>
                  <a:ext cx="79825" cy="65515"/>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7" name="Freihand 296">
                  <a:extLst>
                    <a:ext uri="{FF2B5EF4-FFF2-40B4-BE49-F238E27FC236}">
                      <a16:creationId xmlns:a16="http://schemas.microsoft.com/office/drawing/2014/main" id="{E47F95D5-1CDB-4ABF-BFC7-1ECBF0CA60FA}"/>
                    </a:ext>
                  </a:extLst>
                </p14:cNvPr>
                <p14:cNvContentPartPr/>
                <p14:nvPr/>
              </p14:nvContentPartPr>
              <p14:xfrm>
                <a:off x="1975930" y="3648081"/>
                <a:ext cx="170333" cy="86632"/>
              </p14:xfrm>
            </p:contentPart>
          </mc:Choice>
          <mc:Fallback xmlns="">
            <p:pic>
              <p:nvPicPr>
                <p:cNvPr id="297" name="Freihand 296">
                  <a:extLst>
                    <a:ext uri="{FF2B5EF4-FFF2-40B4-BE49-F238E27FC236}">
                      <a16:creationId xmlns:a16="http://schemas.microsoft.com/office/drawing/2014/main" id="{E47F95D5-1CDB-4ABF-BFC7-1ECBF0CA60FA}"/>
                    </a:ext>
                  </a:extLst>
                </p:cNvPr>
                <p:cNvPicPr/>
                <p:nvPr/>
              </p:nvPicPr>
              <p:blipFill>
                <a:blip r:embed="rId421"/>
                <a:stretch>
                  <a:fillRect/>
                </a:stretch>
              </p:blipFill>
              <p:spPr>
                <a:xfrm>
                  <a:off x="1966927" y="3639094"/>
                  <a:ext cx="187978" cy="104246"/>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8" name="Freihand 297">
                  <a:extLst>
                    <a:ext uri="{FF2B5EF4-FFF2-40B4-BE49-F238E27FC236}">
                      <a16:creationId xmlns:a16="http://schemas.microsoft.com/office/drawing/2014/main" id="{362B4DD4-4615-4C65-86E8-7E1898595980}"/>
                    </a:ext>
                  </a:extLst>
                </p14:cNvPr>
                <p14:cNvContentPartPr/>
                <p14:nvPr/>
              </p14:nvContentPartPr>
              <p14:xfrm>
                <a:off x="2203584" y="3670879"/>
                <a:ext cx="53412" cy="2931"/>
              </p14:xfrm>
            </p:contentPart>
          </mc:Choice>
          <mc:Fallback xmlns="">
            <p:pic>
              <p:nvPicPr>
                <p:cNvPr id="298" name="Freihand 297">
                  <a:extLst>
                    <a:ext uri="{FF2B5EF4-FFF2-40B4-BE49-F238E27FC236}">
                      <a16:creationId xmlns:a16="http://schemas.microsoft.com/office/drawing/2014/main" id="{362B4DD4-4615-4C65-86E8-7E1898595980}"/>
                    </a:ext>
                  </a:extLst>
                </p:cNvPr>
                <p:cNvPicPr/>
                <p:nvPr/>
              </p:nvPicPr>
              <p:blipFill>
                <a:blip r:embed="rId423"/>
                <a:stretch>
                  <a:fillRect/>
                </a:stretch>
              </p:blipFill>
              <p:spPr>
                <a:xfrm>
                  <a:off x="2194622" y="3661720"/>
                  <a:ext cx="70977" cy="20883"/>
                </a:xfrm>
                <a:prstGeom prst="rect">
                  <a:avLst/>
                </a:prstGeom>
              </p:spPr>
            </p:pic>
          </mc:Fallback>
        </mc:AlternateContent>
      </p:grpSp>
      <p:grpSp>
        <p:nvGrpSpPr>
          <p:cNvPr id="305" name="Gruppieren 304">
            <a:extLst>
              <a:ext uri="{FF2B5EF4-FFF2-40B4-BE49-F238E27FC236}">
                <a16:creationId xmlns:a16="http://schemas.microsoft.com/office/drawing/2014/main" id="{C0163796-AC61-418B-9B1E-79DC0694B38A}"/>
              </a:ext>
            </a:extLst>
          </p:cNvPr>
          <p:cNvGrpSpPr/>
          <p:nvPr/>
        </p:nvGrpSpPr>
        <p:grpSpPr>
          <a:xfrm>
            <a:off x="518815" y="3659480"/>
            <a:ext cx="1125894" cy="330895"/>
            <a:chOff x="518815" y="3659480"/>
            <a:chExt cx="1125894" cy="330895"/>
          </a:xfrm>
        </p:grpSpPr>
        <mc:AlternateContent xmlns:mc="http://schemas.openxmlformats.org/markup-compatibility/2006" xmlns:p14="http://schemas.microsoft.com/office/powerpoint/2010/main">
          <mc:Choice Requires="p14">
            <p:contentPart p14:bwMode="auto" r:id="rId424">
              <p14:nvContentPartPr>
                <p14:cNvPr id="281" name="Freihand 280">
                  <a:extLst>
                    <a:ext uri="{FF2B5EF4-FFF2-40B4-BE49-F238E27FC236}">
                      <a16:creationId xmlns:a16="http://schemas.microsoft.com/office/drawing/2014/main" id="{96B17E63-EF32-44C0-827E-57DFE2AA9ACD}"/>
                    </a:ext>
                  </a:extLst>
                </p14:cNvPr>
                <p14:cNvContentPartPr/>
                <p14:nvPr/>
              </p14:nvContentPartPr>
              <p14:xfrm>
                <a:off x="526307" y="3707030"/>
                <a:ext cx="60252" cy="56995"/>
              </p14:xfrm>
            </p:contentPart>
          </mc:Choice>
          <mc:Fallback xmlns="">
            <p:pic>
              <p:nvPicPr>
                <p:cNvPr id="281" name="Freihand 280">
                  <a:extLst>
                    <a:ext uri="{FF2B5EF4-FFF2-40B4-BE49-F238E27FC236}">
                      <a16:creationId xmlns:a16="http://schemas.microsoft.com/office/drawing/2014/main" id="{96B17E63-EF32-44C0-827E-57DFE2AA9ACD}"/>
                    </a:ext>
                  </a:extLst>
                </p:cNvPr>
                <p:cNvPicPr/>
                <p:nvPr/>
              </p:nvPicPr>
              <p:blipFill>
                <a:blip r:embed="rId425"/>
                <a:stretch>
                  <a:fillRect/>
                </a:stretch>
              </p:blipFill>
              <p:spPr>
                <a:xfrm>
                  <a:off x="517648" y="3698373"/>
                  <a:ext cx="77931" cy="74671"/>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2" name="Freihand 281">
                  <a:extLst>
                    <a:ext uri="{FF2B5EF4-FFF2-40B4-BE49-F238E27FC236}">
                      <a16:creationId xmlns:a16="http://schemas.microsoft.com/office/drawing/2014/main" id="{7C988931-CE85-4D4C-8B98-DF08CA2843AB}"/>
                    </a:ext>
                  </a:extLst>
                </p14:cNvPr>
                <p14:cNvContentPartPr/>
                <p14:nvPr/>
              </p14:nvContentPartPr>
              <p14:xfrm>
                <a:off x="611310" y="3710613"/>
                <a:ext cx="72627" cy="51132"/>
              </p14:xfrm>
            </p:contentPart>
          </mc:Choice>
          <mc:Fallback xmlns="">
            <p:pic>
              <p:nvPicPr>
                <p:cNvPr id="282" name="Freihand 281">
                  <a:extLst>
                    <a:ext uri="{FF2B5EF4-FFF2-40B4-BE49-F238E27FC236}">
                      <a16:creationId xmlns:a16="http://schemas.microsoft.com/office/drawing/2014/main" id="{7C988931-CE85-4D4C-8B98-DF08CA2843AB}"/>
                    </a:ext>
                  </a:extLst>
                </p:cNvPr>
                <p:cNvPicPr/>
                <p:nvPr/>
              </p:nvPicPr>
              <p:blipFill>
                <a:blip r:embed="rId427"/>
                <a:stretch>
                  <a:fillRect/>
                </a:stretch>
              </p:blipFill>
              <p:spPr>
                <a:xfrm>
                  <a:off x="602681" y="3701611"/>
                  <a:ext cx="90244" cy="68776"/>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3" name="Freihand 282">
                  <a:extLst>
                    <a:ext uri="{FF2B5EF4-FFF2-40B4-BE49-F238E27FC236}">
                      <a16:creationId xmlns:a16="http://schemas.microsoft.com/office/drawing/2014/main" id="{0BE1D061-5CDD-4DFB-A0B7-76B3E2186431}"/>
                    </a:ext>
                  </a:extLst>
                </p14:cNvPr>
                <p14:cNvContentPartPr/>
                <p14:nvPr/>
              </p14:nvContentPartPr>
              <p14:xfrm>
                <a:off x="692080" y="3706705"/>
                <a:ext cx="51459" cy="57646"/>
              </p14:xfrm>
            </p:contentPart>
          </mc:Choice>
          <mc:Fallback xmlns="">
            <p:pic>
              <p:nvPicPr>
                <p:cNvPr id="283" name="Freihand 282">
                  <a:extLst>
                    <a:ext uri="{FF2B5EF4-FFF2-40B4-BE49-F238E27FC236}">
                      <a16:creationId xmlns:a16="http://schemas.microsoft.com/office/drawing/2014/main" id="{0BE1D061-5CDD-4DFB-A0B7-76B3E2186431}"/>
                    </a:ext>
                  </a:extLst>
                </p:cNvPr>
                <p:cNvPicPr/>
                <p:nvPr/>
              </p:nvPicPr>
              <p:blipFill>
                <a:blip r:embed="rId429"/>
                <a:stretch>
                  <a:fillRect/>
                </a:stretch>
              </p:blipFill>
              <p:spPr>
                <a:xfrm>
                  <a:off x="683084" y="3697698"/>
                  <a:ext cx="69092" cy="753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4" name="Freihand 283">
                  <a:extLst>
                    <a:ext uri="{FF2B5EF4-FFF2-40B4-BE49-F238E27FC236}">
                      <a16:creationId xmlns:a16="http://schemas.microsoft.com/office/drawing/2014/main" id="{D9E9BDF7-A7F5-41C9-8FCC-D8DB6682EAE0}"/>
                    </a:ext>
                  </a:extLst>
                </p14:cNvPr>
                <p14:cNvContentPartPr/>
                <p14:nvPr/>
              </p14:nvContentPartPr>
              <p14:xfrm>
                <a:off x="771547" y="3679347"/>
                <a:ext cx="55041" cy="94775"/>
              </p14:xfrm>
            </p:contentPart>
          </mc:Choice>
          <mc:Fallback xmlns="">
            <p:pic>
              <p:nvPicPr>
                <p:cNvPr id="284" name="Freihand 283">
                  <a:extLst>
                    <a:ext uri="{FF2B5EF4-FFF2-40B4-BE49-F238E27FC236}">
                      <a16:creationId xmlns:a16="http://schemas.microsoft.com/office/drawing/2014/main" id="{D9E9BDF7-A7F5-41C9-8FCC-D8DB6682EAE0}"/>
                    </a:ext>
                  </a:extLst>
                </p:cNvPr>
                <p:cNvPicPr/>
                <p:nvPr/>
              </p:nvPicPr>
              <p:blipFill>
                <a:blip r:embed="rId431"/>
                <a:stretch>
                  <a:fillRect/>
                </a:stretch>
              </p:blipFill>
              <p:spPr>
                <a:xfrm>
                  <a:off x="762913" y="3670338"/>
                  <a:ext cx="72669" cy="112433"/>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6" name="Freihand 285">
                  <a:extLst>
                    <a:ext uri="{FF2B5EF4-FFF2-40B4-BE49-F238E27FC236}">
                      <a16:creationId xmlns:a16="http://schemas.microsoft.com/office/drawing/2014/main" id="{104BC568-A4A0-493C-AB81-273E84174168}"/>
                    </a:ext>
                  </a:extLst>
                </p14:cNvPr>
                <p14:cNvContentPartPr/>
                <p14:nvPr/>
              </p14:nvContentPartPr>
              <p14:xfrm>
                <a:off x="990408" y="3694654"/>
                <a:ext cx="78815" cy="83701"/>
              </p14:xfrm>
            </p:contentPart>
          </mc:Choice>
          <mc:Fallback xmlns="">
            <p:pic>
              <p:nvPicPr>
                <p:cNvPr id="286" name="Freihand 285">
                  <a:extLst>
                    <a:ext uri="{FF2B5EF4-FFF2-40B4-BE49-F238E27FC236}">
                      <a16:creationId xmlns:a16="http://schemas.microsoft.com/office/drawing/2014/main" id="{104BC568-A4A0-493C-AB81-273E84174168}"/>
                    </a:ext>
                  </a:extLst>
                </p:cNvPr>
                <p:cNvPicPr/>
                <p:nvPr/>
              </p:nvPicPr>
              <p:blipFill>
                <a:blip r:embed="rId433"/>
                <a:stretch>
                  <a:fillRect/>
                </a:stretch>
              </p:blipFill>
              <p:spPr>
                <a:xfrm>
                  <a:off x="981411" y="3685634"/>
                  <a:ext cx="96449" cy="101379"/>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7" name="Freihand 286">
                  <a:extLst>
                    <a:ext uri="{FF2B5EF4-FFF2-40B4-BE49-F238E27FC236}">
                      <a16:creationId xmlns:a16="http://schemas.microsoft.com/office/drawing/2014/main" id="{4ED3936F-55D1-4199-A989-01DF1E51FAA4}"/>
                    </a:ext>
                  </a:extLst>
                </p14:cNvPr>
                <p14:cNvContentPartPr/>
                <p14:nvPr/>
              </p14:nvContentPartPr>
              <p14:xfrm>
                <a:off x="999853" y="3739925"/>
                <a:ext cx="56995" cy="3583"/>
              </p14:xfrm>
            </p:contentPart>
          </mc:Choice>
          <mc:Fallback xmlns="">
            <p:pic>
              <p:nvPicPr>
                <p:cNvPr id="287" name="Freihand 286">
                  <a:extLst>
                    <a:ext uri="{FF2B5EF4-FFF2-40B4-BE49-F238E27FC236}">
                      <a16:creationId xmlns:a16="http://schemas.microsoft.com/office/drawing/2014/main" id="{4ED3936F-55D1-4199-A989-01DF1E51FAA4}"/>
                    </a:ext>
                  </a:extLst>
                </p:cNvPr>
                <p:cNvPicPr/>
                <p:nvPr/>
              </p:nvPicPr>
              <p:blipFill>
                <a:blip r:embed="rId435"/>
                <a:stretch>
                  <a:fillRect/>
                </a:stretch>
              </p:blipFill>
              <p:spPr>
                <a:xfrm>
                  <a:off x="990892" y="3731326"/>
                  <a:ext cx="74559" cy="211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88" name="Freihand 287">
                  <a:extLst>
                    <a:ext uri="{FF2B5EF4-FFF2-40B4-BE49-F238E27FC236}">
                      <a16:creationId xmlns:a16="http://schemas.microsoft.com/office/drawing/2014/main" id="{C3093143-7A89-479F-B11C-5BCC6744DAF1}"/>
                    </a:ext>
                  </a:extLst>
                </p14:cNvPr>
                <p14:cNvContentPartPr/>
                <p14:nvPr/>
              </p14:nvContentPartPr>
              <p14:xfrm>
                <a:off x="1095604" y="3720383"/>
                <a:ext cx="69697" cy="46247"/>
              </p14:xfrm>
            </p:contentPart>
          </mc:Choice>
          <mc:Fallback xmlns="">
            <p:pic>
              <p:nvPicPr>
                <p:cNvPr id="288" name="Freihand 287">
                  <a:extLst>
                    <a:ext uri="{FF2B5EF4-FFF2-40B4-BE49-F238E27FC236}">
                      <a16:creationId xmlns:a16="http://schemas.microsoft.com/office/drawing/2014/main" id="{C3093143-7A89-479F-B11C-5BCC6744DAF1}"/>
                    </a:ext>
                  </a:extLst>
                </p:cNvPr>
                <p:cNvPicPr/>
                <p:nvPr/>
              </p:nvPicPr>
              <p:blipFill>
                <a:blip r:embed="rId437"/>
                <a:stretch>
                  <a:fillRect/>
                </a:stretch>
              </p:blipFill>
              <p:spPr>
                <a:xfrm>
                  <a:off x="1086622" y="3711350"/>
                  <a:ext cx="87301" cy="63951"/>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9" name="Freihand 288">
                  <a:extLst>
                    <a:ext uri="{FF2B5EF4-FFF2-40B4-BE49-F238E27FC236}">
                      <a16:creationId xmlns:a16="http://schemas.microsoft.com/office/drawing/2014/main" id="{7213A304-B455-4286-B3D4-D0276C1C27D7}"/>
                    </a:ext>
                  </a:extLst>
                </p14:cNvPr>
                <p14:cNvContentPartPr/>
                <p14:nvPr/>
              </p14:nvContentPartPr>
              <p14:xfrm>
                <a:off x="1176373" y="3659480"/>
                <a:ext cx="58624" cy="138416"/>
              </p14:xfrm>
            </p:contentPart>
          </mc:Choice>
          <mc:Fallback xmlns="">
            <p:pic>
              <p:nvPicPr>
                <p:cNvPr id="289" name="Freihand 288">
                  <a:extLst>
                    <a:ext uri="{FF2B5EF4-FFF2-40B4-BE49-F238E27FC236}">
                      <a16:creationId xmlns:a16="http://schemas.microsoft.com/office/drawing/2014/main" id="{7213A304-B455-4286-B3D4-D0276C1C27D7}"/>
                    </a:ext>
                  </a:extLst>
                </p:cNvPr>
                <p:cNvPicPr/>
                <p:nvPr/>
              </p:nvPicPr>
              <p:blipFill>
                <a:blip r:embed="rId439"/>
                <a:stretch>
                  <a:fillRect/>
                </a:stretch>
              </p:blipFill>
              <p:spPr>
                <a:xfrm>
                  <a:off x="1167382" y="3650851"/>
                  <a:ext cx="76247" cy="156033"/>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90" name="Freihand 289">
                  <a:extLst>
                    <a:ext uri="{FF2B5EF4-FFF2-40B4-BE49-F238E27FC236}">
                      <a16:creationId xmlns:a16="http://schemas.microsoft.com/office/drawing/2014/main" id="{E8C09641-C6F4-4644-82DD-C2746CD1586D}"/>
                    </a:ext>
                  </a:extLst>
                </p14:cNvPr>
                <p14:cNvContentPartPr/>
                <p14:nvPr/>
              </p14:nvContentPartPr>
              <p14:xfrm>
                <a:off x="1168883" y="3736342"/>
                <a:ext cx="41036" cy="3583"/>
              </p14:xfrm>
            </p:contentPart>
          </mc:Choice>
          <mc:Fallback xmlns="">
            <p:pic>
              <p:nvPicPr>
                <p:cNvPr id="290" name="Freihand 289">
                  <a:extLst>
                    <a:ext uri="{FF2B5EF4-FFF2-40B4-BE49-F238E27FC236}">
                      <a16:creationId xmlns:a16="http://schemas.microsoft.com/office/drawing/2014/main" id="{E8C09641-C6F4-4644-82DD-C2746CD1586D}"/>
                    </a:ext>
                  </a:extLst>
                </p:cNvPr>
                <p:cNvPicPr/>
                <p:nvPr/>
              </p:nvPicPr>
              <p:blipFill>
                <a:blip r:embed="rId441"/>
                <a:stretch>
                  <a:fillRect/>
                </a:stretch>
              </p:blipFill>
              <p:spPr>
                <a:xfrm>
                  <a:off x="1159884" y="3727743"/>
                  <a:ext cx="58674" cy="211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1" name="Freihand 290">
                  <a:extLst>
                    <a:ext uri="{FF2B5EF4-FFF2-40B4-BE49-F238E27FC236}">
                      <a16:creationId xmlns:a16="http://schemas.microsoft.com/office/drawing/2014/main" id="{47E0044F-44DE-4207-9316-8F099D01D733}"/>
                    </a:ext>
                  </a:extLst>
                </p14:cNvPr>
                <p14:cNvContentPartPr/>
                <p14:nvPr/>
              </p14:nvContentPartPr>
              <p14:xfrm>
                <a:off x="1211547" y="3714520"/>
                <a:ext cx="81422" cy="157306"/>
              </p14:xfrm>
            </p:contentPart>
          </mc:Choice>
          <mc:Fallback xmlns="">
            <p:pic>
              <p:nvPicPr>
                <p:cNvPr id="291" name="Freihand 290">
                  <a:extLst>
                    <a:ext uri="{FF2B5EF4-FFF2-40B4-BE49-F238E27FC236}">
                      <a16:creationId xmlns:a16="http://schemas.microsoft.com/office/drawing/2014/main" id="{47E0044F-44DE-4207-9316-8F099D01D733}"/>
                    </a:ext>
                  </a:extLst>
                </p:cNvPr>
                <p:cNvPicPr/>
                <p:nvPr/>
              </p:nvPicPr>
              <p:blipFill>
                <a:blip r:embed="rId443"/>
                <a:stretch>
                  <a:fillRect/>
                </a:stretch>
              </p:blipFill>
              <p:spPr>
                <a:xfrm>
                  <a:off x="1202540" y="3705881"/>
                  <a:ext cx="99075" cy="174944"/>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92" name="Freihand 291">
                  <a:extLst>
                    <a:ext uri="{FF2B5EF4-FFF2-40B4-BE49-F238E27FC236}">
                      <a16:creationId xmlns:a16="http://schemas.microsoft.com/office/drawing/2014/main" id="{8D728A98-9165-44E6-A5A2-1FCACCBFFB24}"/>
                    </a:ext>
                  </a:extLst>
                </p14:cNvPr>
                <p14:cNvContentPartPr/>
                <p14:nvPr/>
              </p14:nvContentPartPr>
              <p14:xfrm>
                <a:off x="1307625" y="3716475"/>
                <a:ext cx="85655" cy="52436"/>
              </p14:xfrm>
            </p:contentPart>
          </mc:Choice>
          <mc:Fallback xmlns="">
            <p:pic>
              <p:nvPicPr>
                <p:cNvPr id="292" name="Freihand 291">
                  <a:extLst>
                    <a:ext uri="{FF2B5EF4-FFF2-40B4-BE49-F238E27FC236}">
                      <a16:creationId xmlns:a16="http://schemas.microsoft.com/office/drawing/2014/main" id="{8D728A98-9165-44E6-A5A2-1FCACCBFFB24}"/>
                    </a:ext>
                  </a:extLst>
                </p:cNvPr>
                <p:cNvPicPr/>
                <p:nvPr/>
              </p:nvPicPr>
              <p:blipFill>
                <a:blip r:embed="rId445"/>
                <a:stretch>
                  <a:fillRect/>
                </a:stretch>
              </p:blipFill>
              <p:spPr>
                <a:xfrm>
                  <a:off x="1298988" y="3707855"/>
                  <a:ext cx="103290" cy="70034"/>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93" name="Freihand 292">
                  <a:extLst>
                    <a:ext uri="{FF2B5EF4-FFF2-40B4-BE49-F238E27FC236}">
                      <a16:creationId xmlns:a16="http://schemas.microsoft.com/office/drawing/2014/main" id="{0C92557A-3721-4310-BFC5-F02882F21C50}"/>
                    </a:ext>
                  </a:extLst>
                </p14:cNvPr>
                <p14:cNvContentPartPr/>
                <p14:nvPr/>
              </p14:nvContentPartPr>
              <p14:xfrm>
                <a:off x="1407935" y="3677067"/>
                <a:ext cx="76862" cy="86632"/>
              </p14:xfrm>
            </p:contentPart>
          </mc:Choice>
          <mc:Fallback xmlns="">
            <p:pic>
              <p:nvPicPr>
                <p:cNvPr id="293" name="Freihand 292">
                  <a:extLst>
                    <a:ext uri="{FF2B5EF4-FFF2-40B4-BE49-F238E27FC236}">
                      <a16:creationId xmlns:a16="http://schemas.microsoft.com/office/drawing/2014/main" id="{0C92557A-3721-4310-BFC5-F02882F21C50}"/>
                    </a:ext>
                  </a:extLst>
                </p:cNvPr>
                <p:cNvPicPr/>
                <p:nvPr/>
              </p:nvPicPr>
              <p:blipFill>
                <a:blip r:embed="rId447"/>
                <a:stretch>
                  <a:fillRect/>
                </a:stretch>
              </p:blipFill>
              <p:spPr>
                <a:xfrm>
                  <a:off x="1398914" y="3668080"/>
                  <a:ext cx="94544" cy="104246"/>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94" name="Freihand 293">
                  <a:extLst>
                    <a:ext uri="{FF2B5EF4-FFF2-40B4-BE49-F238E27FC236}">
                      <a16:creationId xmlns:a16="http://schemas.microsoft.com/office/drawing/2014/main" id="{8FC8B739-492D-4F7E-9CEE-EBC54FD4446F}"/>
                    </a:ext>
                  </a:extLst>
                </p14:cNvPr>
                <p14:cNvContentPartPr/>
                <p14:nvPr/>
              </p14:nvContentPartPr>
              <p14:xfrm>
                <a:off x="1501733" y="3699214"/>
                <a:ext cx="142976" cy="62532"/>
              </p14:xfrm>
            </p:contentPart>
          </mc:Choice>
          <mc:Fallback xmlns="">
            <p:pic>
              <p:nvPicPr>
                <p:cNvPr id="294" name="Freihand 293">
                  <a:extLst>
                    <a:ext uri="{FF2B5EF4-FFF2-40B4-BE49-F238E27FC236}">
                      <a16:creationId xmlns:a16="http://schemas.microsoft.com/office/drawing/2014/main" id="{8FC8B739-492D-4F7E-9CEE-EBC54FD4446F}"/>
                    </a:ext>
                  </a:extLst>
                </p:cNvPr>
                <p:cNvPicPr/>
                <p:nvPr/>
              </p:nvPicPr>
              <p:blipFill>
                <a:blip r:embed="rId449"/>
                <a:stretch>
                  <a:fillRect/>
                </a:stretch>
              </p:blipFill>
              <p:spPr>
                <a:xfrm>
                  <a:off x="1492729" y="3690589"/>
                  <a:ext cx="160623" cy="80142"/>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99" name="Freihand 298">
                  <a:extLst>
                    <a:ext uri="{FF2B5EF4-FFF2-40B4-BE49-F238E27FC236}">
                      <a16:creationId xmlns:a16="http://schemas.microsoft.com/office/drawing/2014/main" id="{7572D5F4-7B86-4AD8-B776-DF7352B3CA8E}"/>
                    </a:ext>
                  </a:extLst>
                </p14:cNvPr>
                <p14:cNvContentPartPr/>
                <p14:nvPr/>
              </p14:nvContentPartPr>
              <p14:xfrm>
                <a:off x="518815" y="3892670"/>
                <a:ext cx="9445" cy="95426"/>
              </p14:xfrm>
            </p:contentPart>
          </mc:Choice>
          <mc:Fallback xmlns="">
            <p:pic>
              <p:nvPicPr>
                <p:cNvPr id="299" name="Freihand 298">
                  <a:extLst>
                    <a:ext uri="{FF2B5EF4-FFF2-40B4-BE49-F238E27FC236}">
                      <a16:creationId xmlns:a16="http://schemas.microsoft.com/office/drawing/2014/main" id="{7572D5F4-7B86-4AD8-B776-DF7352B3CA8E}"/>
                    </a:ext>
                  </a:extLst>
                </p:cNvPr>
                <p:cNvPicPr/>
                <p:nvPr/>
              </p:nvPicPr>
              <p:blipFill>
                <a:blip r:embed="rId451"/>
                <a:stretch>
                  <a:fillRect/>
                </a:stretch>
              </p:blipFill>
              <p:spPr>
                <a:xfrm>
                  <a:off x="510097" y="3884028"/>
                  <a:ext cx="27245" cy="113071"/>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00" name="Freihand 299">
                  <a:extLst>
                    <a:ext uri="{FF2B5EF4-FFF2-40B4-BE49-F238E27FC236}">
                      <a16:creationId xmlns:a16="http://schemas.microsoft.com/office/drawing/2014/main" id="{7149204C-7085-46D2-8509-87F6517A1AAF}"/>
                    </a:ext>
                  </a:extLst>
                </p14:cNvPr>
                <p14:cNvContentPartPr/>
                <p14:nvPr/>
              </p14:nvContentPartPr>
              <p14:xfrm>
                <a:off x="564086" y="3936964"/>
                <a:ext cx="105848" cy="45271"/>
              </p14:xfrm>
            </p:contentPart>
          </mc:Choice>
          <mc:Fallback xmlns="">
            <p:pic>
              <p:nvPicPr>
                <p:cNvPr id="300" name="Freihand 299">
                  <a:extLst>
                    <a:ext uri="{FF2B5EF4-FFF2-40B4-BE49-F238E27FC236}">
                      <a16:creationId xmlns:a16="http://schemas.microsoft.com/office/drawing/2014/main" id="{7149204C-7085-46D2-8509-87F6517A1AAF}"/>
                    </a:ext>
                  </a:extLst>
                </p:cNvPr>
                <p:cNvPicPr/>
                <p:nvPr/>
              </p:nvPicPr>
              <p:blipFill>
                <a:blip r:embed="rId453"/>
                <a:stretch>
                  <a:fillRect/>
                </a:stretch>
              </p:blipFill>
              <p:spPr>
                <a:xfrm>
                  <a:off x="555445" y="3927982"/>
                  <a:ext cx="123489" cy="62876"/>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01" name="Freihand 300">
                  <a:extLst>
                    <a:ext uri="{FF2B5EF4-FFF2-40B4-BE49-F238E27FC236}">
                      <a16:creationId xmlns:a16="http://schemas.microsoft.com/office/drawing/2014/main" id="{B126729E-9577-4981-B0A4-F14391D80626}"/>
                    </a:ext>
                  </a:extLst>
                </p14:cNvPr>
                <p14:cNvContentPartPr/>
                <p14:nvPr/>
              </p14:nvContentPartPr>
              <p14:xfrm>
                <a:off x="669608" y="3891368"/>
                <a:ext cx="102591" cy="97380"/>
              </p14:xfrm>
            </p:contentPart>
          </mc:Choice>
          <mc:Fallback xmlns="">
            <p:pic>
              <p:nvPicPr>
                <p:cNvPr id="301" name="Freihand 300">
                  <a:extLst>
                    <a:ext uri="{FF2B5EF4-FFF2-40B4-BE49-F238E27FC236}">
                      <a16:creationId xmlns:a16="http://schemas.microsoft.com/office/drawing/2014/main" id="{B126729E-9577-4981-B0A4-F14391D80626}"/>
                    </a:ext>
                  </a:extLst>
                </p:cNvPr>
                <p:cNvPicPr/>
                <p:nvPr/>
              </p:nvPicPr>
              <p:blipFill>
                <a:blip r:embed="rId455"/>
                <a:stretch>
                  <a:fillRect/>
                </a:stretch>
              </p:blipFill>
              <p:spPr>
                <a:xfrm>
                  <a:off x="660969" y="3882744"/>
                  <a:ext cx="120229" cy="114987"/>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2" name="Freihand 301">
                  <a:extLst>
                    <a:ext uri="{FF2B5EF4-FFF2-40B4-BE49-F238E27FC236}">
                      <a16:creationId xmlns:a16="http://schemas.microsoft.com/office/drawing/2014/main" id="{42475EB8-AA17-42AD-9D4A-496236A2EDD5}"/>
                    </a:ext>
                  </a:extLst>
                </p14:cNvPr>
                <p14:cNvContentPartPr/>
                <p14:nvPr/>
              </p14:nvContentPartPr>
              <p14:xfrm>
                <a:off x="793042" y="3913188"/>
                <a:ext cx="146559" cy="77187"/>
              </p14:xfrm>
            </p:contentPart>
          </mc:Choice>
          <mc:Fallback xmlns="">
            <p:pic>
              <p:nvPicPr>
                <p:cNvPr id="302" name="Freihand 301">
                  <a:extLst>
                    <a:ext uri="{FF2B5EF4-FFF2-40B4-BE49-F238E27FC236}">
                      <a16:creationId xmlns:a16="http://schemas.microsoft.com/office/drawing/2014/main" id="{42475EB8-AA17-42AD-9D4A-496236A2EDD5}"/>
                    </a:ext>
                  </a:extLst>
                </p:cNvPr>
                <p:cNvPicPr/>
                <p:nvPr/>
              </p:nvPicPr>
              <p:blipFill>
                <a:blip r:embed="rId457"/>
                <a:stretch>
                  <a:fillRect/>
                </a:stretch>
              </p:blipFill>
              <p:spPr>
                <a:xfrm>
                  <a:off x="784062" y="3904572"/>
                  <a:ext cx="164160" cy="94778"/>
                </a:xfrm>
                <a:prstGeom prst="rect">
                  <a:avLst/>
                </a:prstGeom>
              </p:spPr>
            </p:pic>
          </mc:Fallback>
        </mc:AlternateContent>
      </p:grpSp>
      <p:grpSp>
        <p:nvGrpSpPr>
          <p:cNvPr id="325" name="Gruppieren 324">
            <a:extLst>
              <a:ext uri="{FF2B5EF4-FFF2-40B4-BE49-F238E27FC236}">
                <a16:creationId xmlns:a16="http://schemas.microsoft.com/office/drawing/2014/main" id="{A0C2A1DE-2268-41D8-A651-D70A7D3E79CB}"/>
              </a:ext>
            </a:extLst>
          </p:cNvPr>
          <p:cNvGrpSpPr/>
          <p:nvPr/>
        </p:nvGrpSpPr>
        <p:grpSpPr>
          <a:xfrm>
            <a:off x="1155203" y="3880295"/>
            <a:ext cx="260548" cy="117572"/>
            <a:chOff x="1155203" y="3880295"/>
            <a:chExt cx="260548" cy="117572"/>
          </a:xfrm>
        </p:grpSpPr>
        <mc:AlternateContent xmlns:mc="http://schemas.openxmlformats.org/markup-compatibility/2006" xmlns:p14="http://schemas.microsoft.com/office/powerpoint/2010/main">
          <mc:Choice Requires="p14">
            <p:contentPart p14:bwMode="auto" r:id="rId458">
              <p14:nvContentPartPr>
                <p14:cNvPr id="306" name="Freihand 305">
                  <a:extLst>
                    <a:ext uri="{FF2B5EF4-FFF2-40B4-BE49-F238E27FC236}">
                      <a16:creationId xmlns:a16="http://schemas.microsoft.com/office/drawing/2014/main" id="{5E72A984-1AB5-4B6E-AF80-DBE4A23B8F2C}"/>
                    </a:ext>
                  </a:extLst>
                </p14:cNvPr>
                <p14:cNvContentPartPr/>
                <p14:nvPr/>
              </p14:nvContentPartPr>
              <p14:xfrm>
                <a:off x="1155203" y="3941198"/>
                <a:ext cx="85655" cy="56669"/>
              </p14:xfrm>
            </p:contentPart>
          </mc:Choice>
          <mc:Fallback xmlns="">
            <p:pic>
              <p:nvPicPr>
                <p:cNvPr id="306" name="Freihand 305">
                  <a:extLst>
                    <a:ext uri="{FF2B5EF4-FFF2-40B4-BE49-F238E27FC236}">
                      <a16:creationId xmlns:a16="http://schemas.microsoft.com/office/drawing/2014/main" id="{5E72A984-1AB5-4B6E-AF80-DBE4A23B8F2C}"/>
                    </a:ext>
                  </a:extLst>
                </p:cNvPr>
                <p:cNvPicPr/>
                <p:nvPr/>
              </p:nvPicPr>
              <p:blipFill>
                <a:blip r:embed="rId459"/>
                <a:stretch>
                  <a:fillRect/>
                </a:stretch>
              </p:blipFill>
              <p:spPr>
                <a:xfrm>
                  <a:off x="1146566" y="3932174"/>
                  <a:ext cx="103290" cy="74356"/>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7" name="Freihand 306">
                  <a:extLst>
                    <a:ext uri="{FF2B5EF4-FFF2-40B4-BE49-F238E27FC236}">
                      <a16:creationId xmlns:a16="http://schemas.microsoft.com/office/drawing/2014/main" id="{0712C319-D31E-42B1-A619-1CC23B02635D}"/>
                    </a:ext>
                  </a:extLst>
                </p14:cNvPr>
                <p14:cNvContentPartPr/>
                <p14:nvPr/>
              </p14:nvContentPartPr>
              <p14:xfrm>
                <a:off x="1244768" y="3931427"/>
                <a:ext cx="70022" cy="52761"/>
              </p14:xfrm>
            </p:contentPart>
          </mc:Choice>
          <mc:Fallback xmlns="">
            <p:pic>
              <p:nvPicPr>
                <p:cNvPr id="307" name="Freihand 306">
                  <a:extLst>
                    <a:ext uri="{FF2B5EF4-FFF2-40B4-BE49-F238E27FC236}">
                      <a16:creationId xmlns:a16="http://schemas.microsoft.com/office/drawing/2014/main" id="{0712C319-D31E-42B1-A619-1CC23B02635D}"/>
                    </a:ext>
                  </a:extLst>
                </p:cNvPr>
                <p:cNvPicPr/>
                <p:nvPr/>
              </p:nvPicPr>
              <p:blipFill>
                <a:blip r:embed="rId461"/>
                <a:stretch>
                  <a:fillRect/>
                </a:stretch>
              </p:blipFill>
              <p:spPr>
                <a:xfrm>
                  <a:off x="1235791" y="3922393"/>
                  <a:ext cx="87617" cy="70468"/>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8" name="Freihand 307">
                  <a:extLst>
                    <a:ext uri="{FF2B5EF4-FFF2-40B4-BE49-F238E27FC236}">
                      <a16:creationId xmlns:a16="http://schemas.microsoft.com/office/drawing/2014/main" id="{E4B2D220-50DE-4D92-BD3B-403FBA40A227}"/>
                    </a:ext>
                  </a:extLst>
                </p14:cNvPr>
                <p14:cNvContentPartPr/>
                <p14:nvPr/>
              </p14:nvContentPartPr>
              <p14:xfrm>
                <a:off x="1330748" y="3931753"/>
                <a:ext cx="70022" cy="56017"/>
              </p14:xfrm>
            </p:contentPart>
          </mc:Choice>
          <mc:Fallback xmlns="">
            <p:pic>
              <p:nvPicPr>
                <p:cNvPr id="308" name="Freihand 307">
                  <a:extLst>
                    <a:ext uri="{FF2B5EF4-FFF2-40B4-BE49-F238E27FC236}">
                      <a16:creationId xmlns:a16="http://schemas.microsoft.com/office/drawing/2014/main" id="{E4B2D220-50DE-4D92-BD3B-403FBA40A227}"/>
                    </a:ext>
                  </a:extLst>
                </p:cNvPr>
                <p:cNvPicPr/>
                <p:nvPr/>
              </p:nvPicPr>
              <p:blipFill>
                <a:blip r:embed="rId463"/>
                <a:stretch>
                  <a:fillRect/>
                </a:stretch>
              </p:blipFill>
              <p:spPr>
                <a:xfrm>
                  <a:off x="1322085" y="3922718"/>
                  <a:ext cx="87708" cy="73726"/>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9" name="Freihand 308">
                  <a:extLst>
                    <a:ext uri="{FF2B5EF4-FFF2-40B4-BE49-F238E27FC236}">
                      <a16:creationId xmlns:a16="http://schemas.microsoft.com/office/drawing/2014/main" id="{AC1C93B4-B71E-45CA-8D61-23075A103F35}"/>
                    </a:ext>
                  </a:extLst>
                </p14:cNvPr>
                <p14:cNvContentPartPr/>
                <p14:nvPr/>
              </p14:nvContentPartPr>
              <p14:xfrm>
                <a:off x="1405655" y="3880295"/>
                <a:ext cx="10096" cy="108128"/>
              </p14:xfrm>
            </p:contentPart>
          </mc:Choice>
          <mc:Fallback xmlns="">
            <p:pic>
              <p:nvPicPr>
                <p:cNvPr id="309" name="Freihand 308">
                  <a:extLst>
                    <a:ext uri="{FF2B5EF4-FFF2-40B4-BE49-F238E27FC236}">
                      <a16:creationId xmlns:a16="http://schemas.microsoft.com/office/drawing/2014/main" id="{AC1C93B4-B71E-45CA-8D61-23075A103F35}"/>
                    </a:ext>
                  </a:extLst>
                </p:cNvPr>
                <p:cNvPicPr/>
                <p:nvPr/>
              </p:nvPicPr>
              <p:blipFill>
                <a:blip r:embed="rId465"/>
                <a:stretch>
                  <a:fillRect/>
                </a:stretch>
              </p:blipFill>
              <p:spPr>
                <a:xfrm>
                  <a:off x="1396641" y="3871673"/>
                  <a:ext cx="27764" cy="125730"/>
                </a:xfrm>
                <a:prstGeom prst="rect">
                  <a:avLst/>
                </a:prstGeom>
              </p:spPr>
            </p:pic>
          </mc:Fallback>
        </mc:AlternateContent>
      </p:grpSp>
      <p:grpSp>
        <p:nvGrpSpPr>
          <p:cNvPr id="324" name="Gruppieren 323">
            <a:extLst>
              <a:ext uri="{FF2B5EF4-FFF2-40B4-BE49-F238E27FC236}">
                <a16:creationId xmlns:a16="http://schemas.microsoft.com/office/drawing/2014/main" id="{02F4C414-ED22-40CA-A251-315554E8BFA4}"/>
              </a:ext>
            </a:extLst>
          </p:cNvPr>
          <p:cNvGrpSpPr/>
          <p:nvPr/>
        </p:nvGrpSpPr>
        <p:grpSpPr>
          <a:xfrm>
            <a:off x="1566544" y="3874432"/>
            <a:ext cx="171311" cy="88912"/>
            <a:chOff x="1566544" y="3874432"/>
            <a:chExt cx="171311" cy="88912"/>
          </a:xfrm>
        </p:grpSpPr>
        <mc:AlternateContent xmlns:mc="http://schemas.openxmlformats.org/markup-compatibility/2006" xmlns:p14="http://schemas.microsoft.com/office/powerpoint/2010/main">
          <mc:Choice Requires="p14">
            <p:contentPart p14:bwMode="auto" r:id="rId466">
              <p14:nvContentPartPr>
                <p14:cNvPr id="310" name="Freihand 309">
                  <a:extLst>
                    <a:ext uri="{FF2B5EF4-FFF2-40B4-BE49-F238E27FC236}">
                      <a16:creationId xmlns:a16="http://schemas.microsoft.com/office/drawing/2014/main" id="{FBA2DFCE-8887-47F9-B604-5D34BDED3B90}"/>
                    </a:ext>
                  </a:extLst>
                </p14:cNvPr>
                <p14:cNvContentPartPr/>
                <p14:nvPr/>
              </p14:nvContentPartPr>
              <p14:xfrm>
                <a:off x="1573709" y="3911560"/>
                <a:ext cx="9445" cy="48201"/>
              </p14:xfrm>
            </p:contentPart>
          </mc:Choice>
          <mc:Fallback xmlns="">
            <p:pic>
              <p:nvPicPr>
                <p:cNvPr id="310" name="Freihand 309">
                  <a:extLst>
                    <a:ext uri="{FF2B5EF4-FFF2-40B4-BE49-F238E27FC236}">
                      <a16:creationId xmlns:a16="http://schemas.microsoft.com/office/drawing/2014/main" id="{FBA2DFCE-8887-47F9-B604-5D34BDED3B90}"/>
                    </a:ext>
                  </a:extLst>
                </p:cNvPr>
                <p:cNvPicPr/>
                <p:nvPr/>
              </p:nvPicPr>
              <p:blipFill>
                <a:blip r:embed="rId467"/>
                <a:stretch>
                  <a:fillRect/>
                </a:stretch>
              </p:blipFill>
              <p:spPr>
                <a:xfrm>
                  <a:off x="1565313" y="3902927"/>
                  <a:ext cx="26586" cy="65827"/>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11" name="Freihand 310">
                  <a:extLst>
                    <a:ext uri="{FF2B5EF4-FFF2-40B4-BE49-F238E27FC236}">
                      <a16:creationId xmlns:a16="http://schemas.microsoft.com/office/drawing/2014/main" id="{F9AB7186-985D-4A28-9461-97A1EF46CD1B}"/>
                    </a:ext>
                  </a:extLst>
                </p14:cNvPr>
                <p14:cNvContentPartPr/>
                <p14:nvPr/>
              </p14:nvContentPartPr>
              <p14:xfrm>
                <a:off x="1566544" y="3874432"/>
                <a:ext cx="977" cy="1954"/>
              </p14:xfrm>
            </p:contentPart>
          </mc:Choice>
          <mc:Fallback xmlns="">
            <p:pic>
              <p:nvPicPr>
                <p:cNvPr id="311" name="Freihand 310">
                  <a:extLst>
                    <a:ext uri="{FF2B5EF4-FFF2-40B4-BE49-F238E27FC236}">
                      <a16:creationId xmlns:a16="http://schemas.microsoft.com/office/drawing/2014/main" id="{F9AB7186-985D-4A28-9461-97A1EF46CD1B}"/>
                    </a:ext>
                  </a:extLst>
                </p:cNvPr>
                <p:cNvPicPr/>
                <p:nvPr/>
              </p:nvPicPr>
              <p:blipFill>
                <a:blip r:embed="rId469"/>
                <a:stretch>
                  <a:fillRect/>
                </a:stretch>
              </p:blipFill>
              <p:spPr>
                <a:xfrm>
                  <a:off x="1558402" y="3864662"/>
                  <a:ext cx="16935" cy="21103"/>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12" name="Freihand 311">
                  <a:extLst>
                    <a:ext uri="{FF2B5EF4-FFF2-40B4-BE49-F238E27FC236}">
                      <a16:creationId xmlns:a16="http://schemas.microsoft.com/office/drawing/2014/main" id="{2281EA99-B58C-47D8-B41C-2E5F9CCE0AF9}"/>
                    </a:ext>
                  </a:extLst>
                </p14:cNvPr>
                <p14:cNvContentPartPr/>
                <p14:nvPr/>
              </p14:nvContentPartPr>
              <p14:xfrm>
                <a:off x="1607255" y="3878992"/>
                <a:ext cx="72627" cy="84352"/>
              </p14:xfrm>
            </p:contentPart>
          </mc:Choice>
          <mc:Fallback xmlns="">
            <p:pic>
              <p:nvPicPr>
                <p:cNvPr id="312" name="Freihand 311">
                  <a:extLst>
                    <a:ext uri="{FF2B5EF4-FFF2-40B4-BE49-F238E27FC236}">
                      <a16:creationId xmlns:a16="http://schemas.microsoft.com/office/drawing/2014/main" id="{2281EA99-B58C-47D8-B41C-2E5F9CCE0AF9}"/>
                    </a:ext>
                  </a:extLst>
                </p:cNvPr>
                <p:cNvPicPr/>
                <p:nvPr/>
              </p:nvPicPr>
              <p:blipFill>
                <a:blip r:embed="rId471"/>
                <a:stretch>
                  <a:fillRect/>
                </a:stretch>
              </p:blipFill>
              <p:spPr>
                <a:xfrm>
                  <a:off x="1598626" y="3869980"/>
                  <a:ext cx="90244" cy="102015"/>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13" name="Freihand 312">
                  <a:extLst>
                    <a:ext uri="{FF2B5EF4-FFF2-40B4-BE49-F238E27FC236}">
                      <a16:creationId xmlns:a16="http://schemas.microsoft.com/office/drawing/2014/main" id="{8D66A754-358A-4198-BBD2-95E6E0CFA6DD}"/>
                    </a:ext>
                  </a:extLst>
                </p14:cNvPr>
                <p14:cNvContentPartPr/>
                <p14:nvPr/>
              </p14:nvContentPartPr>
              <p14:xfrm>
                <a:off x="1703332" y="3893973"/>
                <a:ext cx="34523" cy="62532"/>
              </p14:xfrm>
            </p:contentPart>
          </mc:Choice>
          <mc:Fallback xmlns="">
            <p:pic>
              <p:nvPicPr>
                <p:cNvPr id="313" name="Freihand 312">
                  <a:extLst>
                    <a:ext uri="{FF2B5EF4-FFF2-40B4-BE49-F238E27FC236}">
                      <a16:creationId xmlns:a16="http://schemas.microsoft.com/office/drawing/2014/main" id="{8D66A754-358A-4198-BBD2-95E6E0CFA6DD}"/>
                    </a:ext>
                  </a:extLst>
                </p:cNvPr>
                <p:cNvPicPr/>
                <p:nvPr/>
              </p:nvPicPr>
              <p:blipFill>
                <a:blip r:embed="rId473"/>
                <a:stretch>
                  <a:fillRect/>
                </a:stretch>
              </p:blipFill>
              <p:spPr>
                <a:xfrm>
                  <a:off x="1694701" y="3885348"/>
                  <a:ext cx="52144" cy="80142"/>
                </a:xfrm>
                <a:prstGeom prst="rect">
                  <a:avLst/>
                </a:prstGeom>
              </p:spPr>
            </p:pic>
          </mc:Fallback>
        </mc:AlternateContent>
      </p:grpSp>
      <p:grpSp>
        <p:nvGrpSpPr>
          <p:cNvPr id="323" name="Gruppieren 322">
            <a:extLst>
              <a:ext uri="{FF2B5EF4-FFF2-40B4-BE49-F238E27FC236}">
                <a16:creationId xmlns:a16="http://schemas.microsoft.com/office/drawing/2014/main" id="{D39FBDF5-7690-42BE-9009-272E405CAE36}"/>
              </a:ext>
            </a:extLst>
          </p:cNvPr>
          <p:cNvGrpSpPr/>
          <p:nvPr/>
        </p:nvGrpSpPr>
        <p:grpSpPr>
          <a:xfrm>
            <a:off x="1918935" y="3810923"/>
            <a:ext cx="374863" cy="132228"/>
            <a:chOff x="1918935" y="3810923"/>
            <a:chExt cx="374863" cy="132228"/>
          </a:xfrm>
        </p:grpSpPr>
        <mc:AlternateContent xmlns:mc="http://schemas.openxmlformats.org/markup-compatibility/2006" xmlns:p14="http://schemas.microsoft.com/office/powerpoint/2010/main">
          <mc:Choice Requires="p14">
            <p:contentPart p14:bwMode="auto" r:id="rId474">
              <p14:nvContentPartPr>
                <p14:cNvPr id="314" name="Freihand 313">
                  <a:extLst>
                    <a:ext uri="{FF2B5EF4-FFF2-40B4-BE49-F238E27FC236}">
                      <a16:creationId xmlns:a16="http://schemas.microsoft.com/office/drawing/2014/main" id="{267B1B1A-3851-4327-8C40-7DF95ABE5188}"/>
                    </a:ext>
                  </a:extLst>
                </p14:cNvPr>
                <p14:cNvContentPartPr/>
                <p14:nvPr/>
              </p14:nvContentPartPr>
              <p14:xfrm>
                <a:off x="1918935" y="3842515"/>
                <a:ext cx="7816" cy="100636"/>
              </p14:xfrm>
            </p:contentPart>
          </mc:Choice>
          <mc:Fallback xmlns="">
            <p:pic>
              <p:nvPicPr>
                <p:cNvPr id="314" name="Freihand 313">
                  <a:extLst>
                    <a:ext uri="{FF2B5EF4-FFF2-40B4-BE49-F238E27FC236}">
                      <a16:creationId xmlns:a16="http://schemas.microsoft.com/office/drawing/2014/main" id="{267B1B1A-3851-4327-8C40-7DF95ABE5188}"/>
                    </a:ext>
                  </a:extLst>
                </p:cNvPr>
                <p:cNvPicPr/>
                <p:nvPr/>
              </p:nvPicPr>
              <p:blipFill>
                <a:blip r:embed="rId475"/>
                <a:stretch>
                  <a:fillRect/>
                </a:stretch>
              </p:blipFill>
              <p:spPr>
                <a:xfrm>
                  <a:off x="1910408" y="3833889"/>
                  <a:ext cx="25224" cy="118247"/>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5" name="Freihand 314">
                  <a:extLst>
                    <a:ext uri="{FF2B5EF4-FFF2-40B4-BE49-F238E27FC236}">
                      <a16:creationId xmlns:a16="http://schemas.microsoft.com/office/drawing/2014/main" id="{504B1475-87DE-4760-BA52-94F73BC53D92}"/>
                    </a:ext>
                  </a:extLst>
                </p14:cNvPr>
                <p14:cNvContentPartPr/>
                <p14:nvPr/>
              </p14:nvContentPartPr>
              <p14:xfrm>
                <a:off x="1938151" y="3875735"/>
                <a:ext cx="58297" cy="52109"/>
              </p14:xfrm>
            </p:contentPart>
          </mc:Choice>
          <mc:Fallback xmlns="">
            <p:pic>
              <p:nvPicPr>
                <p:cNvPr id="315" name="Freihand 314">
                  <a:extLst>
                    <a:ext uri="{FF2B5EF4-FFF2-40B4-BE49-F238E27FC236}">
                      <a16:creationId xmlns:a16="http://schemas.microsoft.com/office/drawing/2014/main" id="{504B1475-87DE-4760-BA52-94F73BC53D92}"/>
                    </a:ext>
                  </a:extLst>
                </p:cNvPr>
                <p:cNvPicPr/>
                <p:nvPr/>
              </p:nvPicPr>
              <p:blipFill>
                <a:blip r:embed="rId477"/>
                <a:stretch>
                  <a:fillRect/>
                </a:stretch>
              </p:blipFill>
              <p:spPr>
                <a:xfrm>
                  <a:off x="1929155" y="3867110"/>
                  <a:ext cx="75930" cy="69718"/>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6" name="Freihand 315">
                  <a:extLst>
                    <a:ext uri="{FF2B5EF4-FFF2-40B4-BE49-F238E27FC236}">
                      <a16:creationId xmlns:a16="http://schemas.microsoft.com/office/drawing/2014/main" id="{17E6429E-AFC0-41F3-83C4-688F684FF980}"/>
                    </a:ext>
                  </a:extLst>
                </p14:cNvPr>
                <p14:cNvContentPartPr/>
                <p14:nvPr/>
              </p14:nvContentPartPr>
              <p14:xfrm>
                <a:off x="1993192" y="3883225"/>
                <a:ext cx="59600" cy="58624"/>
              </p14:xfrm>
            </p:contentPart>
          </mc:Choice>
          <mc:Fallback xmlns="">
            <p:pic>
              <p:nvPicPr>
                <p:cNvPr id="316" name="Freihand 315">
                  <a:extLst>
                    <a:ext uri="{FF2B5EF4-FFF2-40B4-BE49-F238E27FC236}">
                      <a16:creationId xmlns:a16="http://schemas.microsoft.com/office/drawing/2014/main" id="{17E6429E-AFC0-41F3-83C4-688F684FF980}"/>
                    </a:ext>
                  </a:extLst>
                </p:cNvPr>
                <p:cNvPicPr/>
                <p:nvPr/>
              </p:nvPicPr>
              <p:blipFill>
                <a:blip r:embed="rId479"/>
                <a:stretch>
                  <a:fillRect/>
                </a:stretch>
              </p:blipFill>
              <p:spPr>
                <a:xfrm>
                  <a:off x="1984216" y="3874593"/>
                  <a:ext cx="77193" cy="76247"/>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7" name="Freihand 316">
                  <a:extLst>
                    <a:ext uri="{FF2B5EF4-FFF2-40B4-BE49-F238E27FC236}">
                      <a16:creationId xmlns:a16="http://schemas.microsoft.com/office/drawing/2014/main" id="{8221036D-6C10-4FE8-AF13-3F0A743642CE}"/>
                    </a:ext>
                  </a:extLst>
                </p14:cNvPr>
                <p14:cNvContentPartPr/>
                <p14:nvPr/>
              </p14:nvContentPartPr>
              <p14:xfrm>
                <a:off x="1989934" y="3850983"/>
                <a:ext cx="54715" cy="2931"/>
              </p14:xfrm>
            </p:contentPart>
          </mc:Choice>
          <mc:Fallback xmlns="">
            <p:pic>
              <p:nvPicPr>
                <p:cNvPr id="317" name="Freihand 316">
                  <a:extLst>
                    <a:ext uri="{FF2B5EF4-FFF2-40B4-BE49-F238E27FC236}">
                      <a16:creationId xmlns:a16="http://schemas.microsoft.com/office/drawing/2014/main" id="{8221036D-6C10-4FE8-AF13-3F0A743642CE}"/>
                    </a:ext>
                  </a:extLst>
                </p:cNvPr>
                <p:cNvPicPr/>
                <p:nvPr/>
              </p:nvPicPr>
              <p:blipFill>
                <a:blip r:embed="rId481"/>
                <a:stretch>
                  <a:fillRect/>
                </a:stretch>
              </p:blipFill>
              <p:spPr>
                <a:xfrm>
                  <a:off x="1980935" y="3842190"/>
                  <a:ext cx="72353" cy="20883"/>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8" name="Freihand 317">
                  <a:extLst>
                    <a:ext uri="{FF2B5EF4-FFF2-40B4-BE49-F238E27FC236}">
                      <a16:creationId xmlns:a16="http://schemas.microsoft.com/office/drawing/2014/main" id="{801EE958-B4FD-4450-8C1F-589A155298ED}"/>
                    </a:ext>
                  </a:extLst>
                </p14:cNvPr>
                <p14:cNvContentPartPr/>
                <p14:nvPr/>
              </p14:nvContentPartPr>
              <p14:xfrm>
                <a:off x="2080800" y="3874758"/>
                <a:ext cx="62532" cy="48853"/>
              </p14:xfrm>
            </p:contentPart>
          </mc:Choice>
          <mc:Fallback xmlns="">
            <p:pic>
              <p:nvPicPr>
                <p:cNvPr id="318" name="Freihand 317">
                  <a:extLst>
                    <a:ext uri="{FF2B5EF4-FFF2-40B4-BE49-F238E27FC236}">
                      <a16:creationId xmlns:a16="http://schemas.microsoft.com/office/drawing/2014/main" id="{801EE958-B4FD-4450-8C1F-589A155298ED}"/>
                    </a:ext>
                  </a:extLst>
                </p:cNvPr>
                <p:cNvPicPr/>
                <p:nvPr/>
              </p:nvPicPr>
              <p:blipFill>
                <a:blip r:embed="rId483"/>
                <a:stretch>
                  <a:fillRect/>
                </a:stretch>
              </p:blipFill>
              <p:spPr>
                <a:xfrm>
                  <a:off x="2071764" y="3866137"/>
                  <a:ext cx="80243" cy="66454"/>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9" name="Freihand 318">
                  <a:extLst>
                    <a:ext uri="{FF2B5EF4-FFF2-40B4-BE49-F238E27FC236}">
                      <a16:creationId xmlns:a16="http://schemas.microsoft.com/office/drawing/2014/main" id="{2C5A4D22-DA45-46F0-9C2B-EE160B47EA89}"/>
                    </a:ext>
                  </a:extLst>
                </p14:cNvPr>
                <p14:cNvContentPartPr/>
                <p14:nvPr/>
              </p14:nvContentPartPr>
              <p14:xfrm>
                <a:off x="2167433" y="3873455"/>
                <a:ext cx="61554" cy="62532"/>
              </p14:xfrm>
            </p:contentPart>
          </mc:Choice>
          <mc:Fallback xmlns="">
            <p:pic>
              <p:nvPicPr>
                <p:cNvPr id="319" name="Freihand 318">
                  <a:extLst>
                    <a:ext uri="{FF2B5EF4-FFF2-40B4-BE49-F238E27FC236}">
                      <a16:creationId xmlns:a16="http://schemas.microsoft.com/office/drawing/2014/main" id="{2C5A4D22-DA45-46F0-9C2B-EE160B47EA89}"/>
                    </a:ext>
                  </a:extLst>
                </p:cNvPr>
                <p:cNvPicPr/>
                <p:nvPr/>
              </p:nvPicPr>
              <p:blipFill>
                <a:blip r:embed="rId485"/>
                <a:stretch>
                  <a:fillRect/>
                </a:stretch>
              </p:blipFill>
              <p:spPr>
                <a:xfrm>
                  <a:off x="2158434" y="3864419"/>
                  <a:ext cx="79192" cy="80243"/>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20" name="Freihand 319">
                  <a:extLst>
                    <a:ext uri="{FF2B5EF4-FFF2-40B4-BE49-F238E27FC236}">
                      <a16:creationId xmlns:a16="http://schemas.microsoft.com/office/drawing/2014/main" id="{F0879F79-009C-4A7D-9FE2-1A8E7A2BF84E}"/>
                    </a:ext>
                  </a:extLst>
                </p14:cNvPr>
                <p14:cNvContentPartPr/>
                <p14:nvPr/>
              </p14:nvContentPartPr>
              <p14:xfrm>
                <a:off x="2265790" y="3810923"/>
                <a:ext cx="5211" cy="117573"/>
              </p14:xfrm>
            </p:contentPart>
          </mc:Choice>
          <mc:Fallback xmlns="">
            <p:pic>
              <p:nvPicPr>
                <p:cNvPr id="320" name="Freihand 319">
                  <a:extLst>
                    <a:ext uri="{FF2B5EF4-FFF2-40B4-BE49-F238E27FC236}">
                      <a16:creationId xmlns:a16="http://schemas.microsoft.com/office/drawing/2014/main" id="{F0879F79-009C-4A7D-9FE2-1A8E7A2BF84E}"/>
                    </a:ext>
                  </a:extLst>
                </p:cNvPr>
                <p:cNvPicPr/>
                <p:nvPr/>
              </p:nvPicPr>
              <p:blipFill>
                <a:blip r:embed="rId487"/>
                <a:stretch>
                  <a:fillRect/>
                </a:stretch>
              </p:blipFill>
              <p:spPr>
                <a:xfrm>
                  <a:off x="2257452" y="3801934"/>
                  <a:ext cx="22234" cy="135191"/>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21" name="Freihand 320">
                  <a:extLst>
                    <a:ext uri="{FF2B5EF4-FFF2-40B4-BE49-F238E27FC236}">
                      <a16:creationId xmlns:a16="http://schemas.microsoft.com/office/drawing/2014/main" id="{84B8F582-7E85-4B6A-A627-39E1924EF579}"/>
                    </a:ext>
                  </a:extLst>
                </p14:cNvPr>
                <p14:cNvContentPartPr/>
                <p14:nvPr/>
              </p14:nvContentPartPr>
              <p14:xfrm>
                <a:off x="2257322" y="3873455"/>
                <a:ext cx="36476" cy="7816"/>
              </p14:xfrm>
            </p:contentPart>
          </mc:Choice>
          <mc:Fallback xmlns="">
            <p:pic>
              <p:nvPicPr>
                <p:cNvPr id="321" name="Freihand 320">
                  <a:extLst>
                    <a:ext uri="{FF2B5EF4-FFF2-40B4-BE49-F238E27FC236}">
                      <a16:creationId xmlns:a16="http://schemas.microsoft.com/office/drawing/2014/main" id="{84B8F582-7E85-4B6A-A627-39E1924EF579}"/>
                    </a:ext>
                  </a:extLst>
                </p:cNvPr>
                <p:cNvPicPr/>
                <p:nvPr/>
              </p:nvPicPr>
              <p:blipFill>
                <a:blip r:embed="rId489"/>
                <a:stretch>
                  <a:fillRect/>
                </a:stretch>
              </p:blipFill>
              <p:spPr>
                <a:xfrm>
                  <a:off x="2248739" y="3864150"/>
                  <a:ext cx="53999" cy="26053"/>
                </a:xfrm>
                <a:prstGeom prst="rect">
                  <a:avLst/>
                </a:prstGeom>
              </p:spPr>
            </p:pic>
          </mc:Fallback>
        </mc:AlternateContent>
      </p:grpSp>
      <p:grpSp>
        <p:nvGrpSpPr>
          <p:cNvPr id="352" name="Gruppieren 351">
            <a:extLst>
              <a:ext uri="{FF2B5EF4-FFF2-40B4-BE49-F238E27FC236}">
                <a16:creationId xmlns:a16="http://schemas.microsoft.com/office/drawing/2014/main" id="{2EEB354B-6652-4F11-880F-3C9ABFE4DC8B}"/>
              </a:ext>
            </a:extLst>
          </p:cNvPr>
          <p:cNvGrpSpPr/>
          <p:nvPr/>
        </p:nvGrpSpPr>
        <p:grpSpPr>
          <a:xfrm>
            <a:off x="515884" y="4068133"/>
            <a:ext cx="1842726" cy="325034"/>
            <a:chOff x="515884" y="4068133"/>
            <a:chExt cx="1842726" cy="325034"/>
          </a:xfrm>
        </p:grpSpPr>
        <mc:AlternateContent xmlns:mc="http://schemas.openxmlformats.org/markup-compatibility/2006" xmlns:p14="http://schemas.microsoft.com/office/powerpoint/2010/main">
          <mc:Choice Requires="p14">
            <p:contentPart p14:bwMode="auto" r:id="rId490">
              <p14:nvContentPartPr>
                <p14:cNvPr id="322" name="Freihand 321">
                  <a:extLst>
                    <a:ext uri="{FF2B5EF4-FFF2-40B4-BE49-F238E27FC236}">
                      <a16:creationId xmlns:a16="http://schemas.microsoft.com/office/drawing/2014/main" id="{8F09A609-6D85-441A-9E2B-10C4C8034079}"/>
                    </a:ext>
                  </a:extLst>
                </p14:cNvPr>
                <p14:cNvContentPartPr/>
                <p14:nvPr/>
              </p14:nvContentPartPr>
              <p14:xfrm>
                <a:off x="515884" y="4095898"/>
                <a:ext cx="59926" cy="76862"/>
              </p14:xfrm>
            </p:contentPart>
          </mc:Choice>
          <mc:Fallback xmlns="">
            <p:pic>
              <p:nvPicPr>
                <p:cNvPr id="322" name="Freihand 321">
                  <a:extLst>
                    <a:ext uri="{FF2B5EF4-FFF2-40B4-BE49-F238E27FC236}">
                      <a16:creationId xmlns:a16="http://schemas.microsoft.com/office/drawing/2014/main" id="{8F09A609-6D85-441A-9E2B-10C4C8034079}"/>
                    </a:ext>
                  </a:extLst>
                </p:cNvPr>
                <p:cNvPicPr/>
                <p:nvPr/>
              </p:nvPicPr>
              <p:blipFill>
                <a:blip r:embed="rId491"/>
                <a:stretch>
                  <a:fillRect/>
                </a:stretch>
              </p:blipFill>
              <p:spPr>
                <a:xfrm>
                  <a:off x="507220" y="4087237"/>
                  <a:ext cx="77615" cy="94544"/>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6" name="Freihand 325">
                  <a:extLst>
                    <a:ext uri="{FF2B5EF4-FFF2-40B4-BE49-F238E27FC236}">
                      <a16:creationId xmlns:a16="http://schemas.microsoft.com/office/drawing/2014/main" id="{DA297BE7-4658-41D1-AA7A-BB194357130B}"/>
                    </a:ext>
                  </a:extLst>
                </p14:cNvPr>
                <p14:cNvContentPartPr/>
                <p14:nvPr/>
              </p14:nvContentPartPr>
              <p14:xfrm>
                <a:off x="583301" y="4115114"/>
                <a:ext cx="75885" cy="50481"/>
              </p14:xfrm>
            </p:contentPart>
          </mc:Choice>
          <mc:Fallback xmlns="">
            <p:pic>
              <p:nvPicPr>
                <p:cNvPr id="326" name="Freihand 325">
                  <a:extLst>
                    <a:ext uri="{FF2B5EF4-FFF2-40B4-BE49-F238E27FC236}">
                      <a16:creationId xmlns:a16="http://schemas.microsoft.com/office/drawing/2014/main" id="{DA297BE7-4658-41D1-AA7A-BB194357130B}"/>
                    </a:ext>
                  </a:extLst>
                </p:cNvPr>
                <p:cNvPicPr/>
                <p:nvPr/>
              </p:nvPicPr>
              <p:blipFill>
                <a:blip r:embed="rId493"/>
                <a:stretch>
                  <a:fillRect/>
                </a:stretch>
              </p:blipFill>
              <p:spPr>
                <a:xfrm>
                  <a:off x="574310" y="4106521"/>
                  <a:ext cx="93508" cy="68024"/>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7" name="Freihand 326">
                  <a:extLst>
                    <a:ext uri="{FF2B5EF4-FFF2-40B4-BE49-F238E27FC236}">
                      <a16:creationId xmlns:a16="http://schemas.microsoft.com/office/drawing/2014/main" id="{E8A6EA6A-565D-4787-AB44-59B09CF320FC}"/>
                    </a:ext>
                  </a:extLst>
                </p14:cNvPr>
                <p14:cNvContentPartPr/>
                <p14:nvPr/>
              </p14:nvContentPartPr>
              <p14:xfrm>
                <a:off x="671562" y="4115764"/>
                <a:ext cx="42991" cy="53412"/>
              </p14:xfrm>
            </p:contentPart>
          </mc:Choice>
          <mc:Fallback xmlns="">
            <p:pic>
              <p:nvPicPr>
                <p:cNvPr id="327" name="Freihand 326">
                  <a:extLst>
                    <a:ext uri="{FF2B5EF4-FFF2-40B4-BE49-F238E27FC236}">
                      <a16:creationId xmlns:a16="http://schemas.microsoft.com/office/drawing/2014/main" id="{E8A6EA6A-565D-4787-AB44-59B09CF320FC}"/>
                    </a:ext>
                  </a:extLst>
                </p:cNvPr>
                <p:cNvPicPr/>
                <p:nvPr/>
              </p:nvPicPr>
              <p:blipFill>
                <a:blip r:embed="rId495"/>
                <a:stretch>
                  <a:fillRect/>
                </a:stretch>
              </p:blipFill>
              <p:spPr>
                <a:xfrm>
                  <a:off x="662892" y="4107103"/>
                  <a:ext cx="60693" cy="71096"/>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8" name="Freihand 327">
                  <a:extLst>
                    <a:ext uri="{FF2B5EF4-FFF2-40B4-BE49-F238E27FC236}">
                      <a16:creationId xmlns:a16="http://schemas.microsoft.com/office/drawing/2014/main" id="{799F228D-2F27-4F57-8376-E61766E6A016}"/>
                    </a:ext>
                  </a:extLst>
                </p14:cNvPr>
                <p14:cNvContentPartPr/>
                <p14:nvPr/>
              </p14:nvContentPartPr>
              <p14:xfrm>
                <a:off x="735070" y="4106646"/>
                <a:ext cx="75885" cy="68394"/>
              </p14:xfrm>
            </p:contentPart>
          </mc:Choice>
          <mc:Fallback xmlns="">
            <p:pic>
              <p:nvPicPr>
                <p:cNvPr id="328" name="Freihand 327">
                  <a:extLst>
                    <a:ext uri="{FF2B5EF4-FFF2-40B4-BE49-F238E27FC236}">
                      <a16:creationId xmlns:a16="http://schemas.microsoft.com/office/drawing/2014/main" id="{799F228D-2F27-4F57-8376-E61766E6A016}"/>
                    </a:ext>
                  </a:extLst>
                </p:cNvPr>
                <p:cNvPicPr/>
                <p:nvPr/>
              </p:nvPicPr>
              <p:blipFill>
                <a:blip r:embed="rId497"/>
                <a:stretch>
                  <a:fillRect/>
                </a:stretch>
              </p:blipFill>
              <p:spPr>
                <a:xfrm>
                  <a:off x="726439" y="4098007"/>
                  <a:ext cx="93508" cy="86032"/>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30" name="Freihand 329">
                  <a:extLst>
                    <a:ext uri="{FF2B5EF4-FFF2-40B4-BE49-F238E27FC236}">
                      <a16:creationId xmlns:a16="http://schemas.microsoft.com/office/drawing/2014/main" id="{3DCF4B53-3D99-445C-BD3F-82C71FD181D1}"/>
                    </a:ext>
                  </a:extLst>
                </p14:cNvPr>
                <p14:cNvContentPartPr/>
                <p14:nvPr/>
              </p14:nvContentPartPr>
              <p14:xfrm>
                <a:off x="1036654" y="4125779"/>
                <a:ext cx="78490" cy="68720"/>
              </p14:xfrm>
            </p:contentPart>
          </mc:Choice>
          <mc:Fallback xmlns="">
            <p:pic>
              <p:nvPicPr>
                <p:cNvPr id="330" name="Freihand 329">
                  <a:extLst>
                    <a:ext uri="{FF2B5EF4-FFF2-40B4-BE49-F238E27FC236}">
                      <a16:creationId xmlns:a16="http://schemas.microsoft.com/office/drawing/2014/main" id="{3DCF4B53-3D99-445C-BD3F-82C71FD181D1}"/>
                    </a:ext>
                  </a:extLst>
                </p:cNvPr>
                <p:cNvPicPr/>
                <p:nvPr/>
              </p:nvPicPr>
              <p:blipFill>
                <a:blip r:embed="rId499"/>
                <a:stretch>
                  <a:fillRect/>
                </a:stretch>
              </p:blipFill>
              <p:spPr>
                <a:xfrm>
                  <a:off x="1028013" y="4116784"/>
                  <a:ext cx="96132" cy="8635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31" name="Freihand 330">
                  <a:extLst>
                    <a:ext uri="{FF2B5EF4-FFF2-40B4-BE49-F238E27FC236}">
                      <a16:creationId xmlns:a16="http://schemas.microsoft.com/office/drawing/2014/main" id="{A84EFC17-B758-46D1-A0D0-F9675ACDE21F}"/>
                    </a:ext>
                  </a:extLst>
                </p14:cNvPr>
                <p14:cNvContentPartPr/>
                <p14:nvPr/>
              </p14:nvContentPartPr>
              <p14:xfrm>
                <a:off x="1027209" y="4143692"/>
                <a:ext cx="62206" cy="5211"/>
              </p14:xfrm>
            </p:contentPart>
          </mc:Choice>
          <mc:Fallback xmlns="">
            <p:pic>
              <p:nvPicPr>
                <p:cNvPr id="331" name="Freihand 330">
                  <a:extLst>
                    <a:ext uri="{FF2B5EF4-FFF2-40B4-BE49-F238E27FC236}">
                      <a16:creationId xmlns:a16="http://schemas.microsoft.com/office/drawing/2014/main" id="{A84EFC17-B758-46D1-A0D0-F9675ACDE21F}"/>
                    </a:ext>
                  </a:extLst>
                </p:cNvPr>
                <p:cNvPicPr/>
                <p:nvPr/>
              </p:nvPicPr>
              <p:blipFill>
                <a:blip r:embed="rId501"/>
                <a:stretch>
                  <a:fillRect/>
                </a:stretch>
              </p:blipFill>
              <p:spPr>
                <a:xfrm>
                  <a:off x="1018220" y="4135007"/>
                  <a:ext cx="79825" cy="22234"/>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32" name="Freihand 331">
                  <a:extLst>
                    <a:ext uri="{FF2B5EF4-FFF2-40B4-BE49-F238E27FC236}">
                      <a16:creationId xmlns:a16="http://schemas.microsoft.com/office/drawing/2014/main" id="{BE60F0DF-91E7-478E-B5FF-5E2173370C5D}"/>
                    </a:ext>
                  </a:extLst>
                </p14:cNvPr>
                <p14:cNvContentPartPr/>
                <p14:nvPr/>
              </p14:nvContentPartPr>
              <p14:xfrm>
                <a:off x="1011903" y="4100376"/>
                <a:ext cx="115293" cy="8142"/>
              </p14:xfrm>
            </p:contentPart>
          </mc:Choice>
          <mc:Fallback xmlns="">
            <p:pic>
              <p:nvPicPr>
                <p:cNvPr id="332" name="Freihand 331">
                  <a:extLst>
                    <a:ext uri="{FF2B5EF4-FFF2-40B4-BE49-F238E27FC236}">
                      <a16:creationId xmlns:a16="http://schemas.microsoft.com/office/drawing/2014/main" id="{BE60F0DF-91E7-478E-B5FF-5E2173370C5D}"/>
                    </a:ext>
                  </a:extLst>
                </p:cNvPr>
                <p:cNvPicPr/>
                <p:nvPr/>
              </p:nvPicPr>
              <p:blipFill>
                <a:blip r:embed="rId503"/>
                <a:stretch>
                  <a:fillRect/>
                </a:stretch>
              </p:blipFill>
              <p:spPr>
                <a:xfrm>
                  <a:off x="1002896" y="4091526"/>
                  <a:ext cx="132947" cy="25488"/>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33" name="Freihand 332">
                  <a:extLst>
                    <a:ext uri="{FF2B5EF4-FFF2-40B4-BE49-F238E27FC236}">
                      <a16:creationId xmlns:a16="http://schemas.microsoft.com/office/drawing/2014/main" id="{CAFDA5E4-9449-46CA-9A28-991B89BAFA3D}"/>
                    </a:ext>
                  </a:extLst>
                </p14:cNvPr>
                <p14:cNvContentPartPr/>
                <p14:nvPr/>
              </p14:nvContentPartPr>
              <p14:xfrm>
                <a:off x="1132406" y="4130990"/>
                <a:ext cx="33220" cy="59274"/>
              </p14:xfrm>
            </p:contentPart>
          </mc:Choice>
          <mc:Fallback xmlns="">
            <p:pic>
              <p:nvPicPr>
                <p:cNvPr id="333" name="Freihand 332">
                  <a:extLst>
                    <a:ext uri="{FF2B5EF4-FFF2-40B4-BE49-F238E27FC236}">
                      <a16:creationId xmlns:a16="http://schemas.microsoft.com/office/drawing/2014/main" id="{CAFDA5E4-9449-46CA-9A28-991B89BAFA3D}"/>
                    </a:ext>
                  </a:extLst>
                </p:cNvPr>
                <p:cNvPicPr/>
                <p:nvPr/>
              </p:nvPicPr>
              <p:blipFill>
                <a:blip r:embed="rId505"/>
                <a:stretch>
                  <a:fillRect/>
                </a:stretch>
              </p:blipFill>
              <p:spPr>
                <a:xfrm>
                  <a:off x="1123379" y="4122009"/>
                  <a:ext cx="50913" cy="76877"/>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34" name="Freihand 333">
                  <a:extLst>
                    <a:ext uri="{FF2B5EF4-FFF2-40B4-BE49-F238E27FC236}">
                      <a16:creationId xmlns:a16="http://schemas.microsoft.com/office/drawing/2014/main" id="{D3615137-4B8F-4F1F-8D7E-746A7E3AA152}"/>
                    </a:ext>
                  </a:extLst>
                </p14:cNvPr>
                <p14:cNvContentPartPr/>
                <p14:nvPr/>
              </p14:nvContentPartPr>
              <p14:xfrm>
                <a:off x="1141525" y="4135225"/>
                <a:ext cx="83050" cy="163494"/>
              </p14:xfrm>
            </p:contentPart>
          </mc:Choice>
          <mc:Fallback xmlns="">
            <p:pic>
              <p:nvPicPr>
                <p:cNvPr id="334" name="Freihand 333">
                  <a:extLst>
                    <a:ext uri="{FF2B5EF4-FFF2-40B4-BE49-F238E27FC236}">
                      <a16:creationId xmlns:a16="http://schemas.microsoft.com/office/drawing/2014/main" id="{D3615137-4B8F-4F1F-8D7E-746A7E3AA152}"/>
                    </a:ext>
                  </a:extLst>
                </p:cNvPr>
                <p:cNvPicPr/>
                <p:nvPr/>
              </p:nvPicPr>
              <p:blipFill>
                <a:blip r:embed="rId507"/>
                <a:stretch>
                  <a:fillRect/>
                </a:stretch>
              </p:blipFill>
              <p:spPr>
                <a:xfrm>
                  <a:off x="1132537" y="4126222"/>
                  <a:ext cx="100667" cy="1811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35" name="Freihand 334">
                  <a:extLst>
                    <a:ext uri="{FF2B5EF4-FFF2-40B4-BE49-F238E27FC236}">
                      <a16:creationId xmlns:a16="http://schemas.microsoft.com/office/drawing/2014/main" id="{B5A23025-4524-40AB-A36C-C3621150125C}"/>
                    </a:ext>
                  </a:extLst>
                </p14:cNvPr>
                <p14:cNvContentPartPr/>
                <p14:nvPr/>
              </p14:nvContentPartPr>
              <p14:xfrm>
                <a:off x="1249653" y="4124477"/>
                <a:ext cx="84352" cy="58624"/>
              </p14:xfrm>
            </p:contentPart>
          </mc:Choice>
          <mc:Fallback xmlns="">
            <p:pic>
              <p:nvPicPr>
                <p:cNvPr id="335" name="Freihand 334">
                  <a:extLst>
                    <a:ext uri="{FF2B5EF4-FFF2-40B4-BE49-F238E27FC236}">
                      <a16:creationId xmlns:a16="http://schemas.microsoft.com/office/drawing/2014/main" id="{B5A23025-4524-40AB-A36C-C3621150125C}"/>
                    </a:ext>
                  </a:extLst>
                </p:cNvPr>
                <p:cNvPicPr/>
                <p:nvPr/>
              </p:nvPicPr>
              <p:blipFill>
                <a:blip r:embed="rId509"/>
                <a:stretch>
                  <a:fillRect/>
                </a:stretch>
              </p:blipFill>
              <p:spPr>
                <a:xfrm>
                  <a:off x="1241002" y="4115845"/>
                  <a:ext cx="102015" cy="76247"/>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36" name="Freihand 335">
                  <a:extLst>
                    <a:ext uri="{FF2B5EF4-FFF2-40B4-BE49-F238E27FC236}">
                      <a16:creationId xmlns:a16="http://schemas.microsoft.com/office/drawing/2014/main" id="{8F082A29-8690-421F-9A3A-AAE4E1DE937A}"/>
                    </a:ext>
                  </a:extLst>
                </p14:cNvPr>
                <p14:cNvContentPartPr/>
                <p14:nvPr/>
              </p14:nvContentPartPr>
              <p14:xfrm>
                <a:off x="1335308" y="4107867"/>
                <a:ext cx="75233" cy="82073"/>
              </p14:xfrm>
            </p:contentPart>
          </mc:Choice>
          <mc:Fallback xmlns="">
            <p:pic>
              <p:nvPicPr>
                <p:cNvPr id="336" name="Freihand 335">
                  <a:extLst>
                    <a:ext uri="{FF2B5EF4-FFF2-40B4-BE49-F238E27FC236}">
                      <a16:creationId xmlns:a16="http://schemas.microsoft.com/office/drawing/2014/main" id="{8F082A29-8690-421F-9A3A-AAE4E1DE937A}"/>
                    </a:ext>
                  </a:extLst>
                </p:cNvPr>
                <p:cNvPicPr/>
                <p:nvPr/>
              </p:nvPicPr>
              <p:blipFill>
                <a:blip r:embed="rId511"/>
                <a:stretch>
                  <a:fillRect/>
                </a:stretch>
              </p:blipFill>
              <p:spPr>
                <a:xfrm>
                  <a:off x="1326669" y="4098868"/>
                  <a:ext cx="92871" cy="99711"/>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7" name="Freihand 336">
                  <a:extLst>
                    <a:ext uri="{FF2B5EF4-FFF2-40B4-BE49-F238E27FC236}">
                      <a16:creationId xmlns:a16="http://schemas.microsoft.com/office/drawing/2014/main" id="{B84E1966-1616-4A6D-98B1-6BFC39B78C29}"/>
                    </a:ext>
                  </a:extLst>
                </p14:cNvPr>
                <p14:cNvContentPartPr/>
                <p14:nvPr/>
              </p14:nvContentPartPr>
              <p14:xfrm>
                <a:off x="1424220" y="4128059"/>
                <a:ext cx="73279" cy="64485"/>
              </p14:xfrm>
            </p:contentPart>
          </mc:Choice>
          <mc:Fallback xmlns="">
            <p:pic>
              <p:nvPicPr>
                <p:cNvPr id="337" name="Freihand 336">
                  <a:extLst>
                    <a:ext uri="{FF2B5EF4-FFF2-40B4-BE49-F238E27FC236}">
                      <a16:creationId xmlns:a16="http://schemas.microsoft.com/office/drawing/2014/main" id="{B84E1966-1616-4A6D-98B1-6BFC39B78C29}"/>
                    </a:ext>
                  </a:extLst>
                </p:cNvPr>
                <p:cNvPicPr/>
                <p:nvPr/>
              </p:nvPicPr>
              <p:blipFill>
                <a:blip r:embed="rId513"/>
                <a:stretch>
                  <a:fillRect/>
                </a:stretch>
              </p:blipFill>
              <p:spPr>
                <a:xfrm>
                  <a:off x="1415599" y="4119053"/>
                  <a:ext cx="90880" cy="82137"/>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8" name="Freihand 337">
                  <a:extLst>
                    <a:ext uri="{FF2B5EF4-FFF2-40B4-BE49-F238E27FC236}">
                      <a16:creationId xmlns:a16="http://schemas.microsoft.com/office/drawing/2014/main" id="{670AFA0F-DA36-405D-9DD3-ACDCF020DFC9}"/>
                    </a:ext>
                  </a:extLst>
                </p14:cNvPr>
                <p14:cNvContentPartPr/>
                <p14:nvPr/>
              </p14:nvContentPartPr>
              <p14:xfrm>
                <a:off x="1512806" y="4105587"/>
                <a:ext cx="20193" cy="75559"/>
              </p14:xfrm>
            </p:contentPart>
          </mc:Choice>
          <mc:Fallback xmlns="">
            <p:pic>
              <p:nvPicPr>
                <p:cNvPr id="338" name="Freihand 337">
                  <a:extLst>
                    <a:ext uri="{FF2B5EF4-FFF2-40B4-BE49-F238E27FC236}">
                      <a16:creationId xmlns:a16="http://schemas.microsoft.com/office/drawing/2014/main" id="{670AFA0F-DA36-405D-9DD3-ACDCF020DFC9}"/>
                    </a:ext>
                  </a:extLst>
                </p:cNvPr>
                <p:cNvPicPr/>
                <p:nvPr/>
              </p:nvPicPr>
              <p:blipFill>
                <a:blip r:embed="rId515"/>
                <a:stretch>
                  <a:fillRect/>
                </a:stretch>
              </p:blipFill>
              <p:spPr>
                <a:xfrm>
                  <a:off x="1503791" y="4096952"/>
                  <a:ext cx="37862" cy="93189"/>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9" name="Freihand 338">
                  <a:extLst>
                    <a:ext uri="{FF2B5EF4-FFF2-40B4-BE49-F238E27FC236}">
                      <a16:creationId xmlns:a16="http://schemas.microsoft.com/office/drawing/2014/main" id="{CAFB02FD-ECEA-4D16-9630-14548276E075}"/>
                    </a:ext>
                  </a:extLst>
                </p14:cNvPr>
                <p14:cNvContentPartPr/>
                <p14:nvPr/>
              </p14:nvContentPartPr>
              <p14:xfrm>
                <a:off x="1545700" y="4109496"/>
                <a:ext cx="58949" cy="63509"/>
              </p14:xfrm>
            </p:contentPart>
          </mc:Choice>
          <mc:Fallback xmlns="">
            <p:pic>
              <p:nvPicPr>
                <p:cNvPr id="339" name="Freihand 338">
                  <a:extLst>
                    <a:ext uri="{FF2B5EF4-FFF2-40B4-BE49-F238E27FC236}">
                      <a16:creationId xmlns:a16="http://schemas.microsoft.com/office/drawing/2014/main" id="{CAFB02FD-ECEA-4D16-9630-14548276E075}"/>
                    </a:ext>
                  </a:extLst>
                </p:cNvPr>
                <p:cNvPicPr/>
                <p:nvPr/>
              </p:nvPicPr>
              <p:blipFill>
                <a:blip r:embed="rId517"/>
                <a:stretch>
                  <a:fillRect/>
                </a:stretch>
              </p:blipFill>
              <p:spPr>
                <a:xfrm>
                  <a:off x="1536714" y="4100526"/>
                  <a:ext cx="76562" cy="81091"/>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40" name="Freihand 339">
                  <a:extLst>
                    <a:ext uri="{FF2B5EF4-FFF2-40B4-BE49-F238E27FC236}">
                      <a16:creationId xmlns:a16="http://schemas.microsoft.com/office/drawing/2014/main" id="{D69F4881-609F-4491-9043-55DBAB2D66B4}"/>
                    </a:ext>
                  </a:extLst>
                </p14:cNvPr>
                <p14:cNvContentPartPr/>
                <p14:nvPr/>
              </p14:nvContentPartPr>
              <p14:xfrm>
                <a:off x="1619956" y="4102004"/>
                <a:ext cx="67417" cy="81747"/>
              </p14:xfrm>
            </p:contentPart>
          </mc:Choice>
          <mc:Fallback xmlns="">
            <p:pic>
              <p:nvPicPr>
                <p:cNvPr id="340" name="Freihand 339">
                  <a:extLst>
                    <a:ext uri="{FF2B5EF4-FFF2-40B4-BE49-F238E27FC236}">
                      <a16:creationId xmlns:a16="http://schemas.microsoft.com/office/drawing/2014/main" id="{D69F4881-609F-4491-9043-55DBAB2D66B4}"/>
                    </a:ext>
                  </a:extLst>
                </p:cNvPr>
                <p:cNvPicPr/>
                <p:nvPr/>
              </p:nvPicPr>
              <p:blipFill>
                <a:blip r:embed="rId519"/>
                <a:stretch>
                  <a:fillRect/>
                </a:stretch>
              </p:blipFill>
              <p:spPr>
                <a:xfrm>
                  <a:off x="1610943" y="4093001"/>
                  <a:ext cx="85082" cy="99393"/>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41" name="Freihand 340">
                  <a:extLst>
                    <a:ext uri="{FF2B5EF4-FFF2-40B4-BE49-F238E27FC236}">
                      <a16:creationId xmlns:a16="http://schemas.microsoft.com/office/drawing/2014/main" id="{9662F9C5-FE36-4E23-8AA5-B7026F614291}"/>
                    </a:ext>
                  </a:extLst>
                </p14:cNvPr>
                <p14:cNvContentPartPr/>
                <p14:nvPr/>
              </p14:nvContentPartPr>
              <p14:xfrm>
                <a:off x="1684116" y="4100376"/>
                <a:ext cx="112361" cy="77187"/>
              </p14:xfrm>
            </p:contentPart>
          </mc:Choice>
          <mc:Fallback xmlns="">
            <p:pic>
              <p:nvPicPr>
                <p:cNvPr id="341" name="Freihand 340">
                  <a:extLst>
                    <a:ext uri="{FF2B5EF4-FFF2-40B4-BE49-F238E27FC236}">
                      <a16:creationId xmlns:a16="http://schemas.microsoft.com/office/drawing/2014/main" id="{9662F9C5-FE36-4E23-8AA5-B7026F614291}"/>
                    </a:ext>
                  </a:extLst>
                </p:cNvPr>
                <p:cNvPicPr/>
                <p:nvPr/>
              </p:nvPicPr>
              <p:blipFill>
                <a:blip r:embed="rId521"/>
                <a:stretch>
                  <a:fillRect/>
                </a:stretch>
              </p:blipFill>
              <p:spPr>
                <a:xfrm>
                  <a:off x="1675113" y="4091359"/>
                  <a:ext cx="130007" cy="94861"/>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42" name="Freihand 341">
                  <a:extLst>
                    <a:ext uri="{FF2B5EF4-FFF2-40B4-BE49-F238E27FC236}">
                      <a16:creationId xmlns:a16="http://schemas.microsoft.com/office/drawing/2014/main" id="{CE9E959B-42ED-4632-93B6-CC79BDFB3C73}"/>
                    </a:ext>
                  </a:extLst>
                </p14:cNvPr>
                <p14:cNvContentPartPr/>
                <p14:nvPr/>
              </p14:nvContentPartPr>
              <p14:xfrm>
                <a:off x="1930985" y="4081486"/>
                <a:ext cx="106825" cy="84027"/>
              </p14:xfrm>
            </p:contentPart>
          </mc:Choice>
          <mc:Fallback xmlns="">
            <p:pic>
              <p:nvPicPr>
                <p:cNvPr id="342" name="Freihand 341">
                  <a:extLst>
                    <a:ext uri="{FF2B5EF4-FFF2-40B4-BE49-F238E27FC236}">
                      <a16:creationId xmlns:a16="http://schemas.microsoft.com/office/drawing/2014/main" id="{CE9E959B-42ED-4632-93B6-CC79BDFB3C73}"/>
                    </a:ext>
                  </a:extLst>
                </p:cNvPr>
                <p:cNvPicPr/>
                <p:nvPr/>
              </p:nvPicPr>
              <p:blipFill>
                <a:blip r:embed="rId523"/>
                <a:stretch>
                  <a:fillRect/>
                </a:stretch>
              </p:blipFill>
              <p:spPr>
                <a:xfrm>
                  <a:off x="1921993" y="4072831"/>
                  <a:ext cx="124449" cy="101698"/>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43" name="Freihand 342">
                  <a:extLst>
                    <a:ext uri="{FF2B5EF4-FFF2-40B4-BE49-F238E27FC236}">
                      <a16:creationId xmlns:a16="http://schemas.microsoft.com/office/drawing/2014/main" id="{6E1EC0A4-8124-402A-90C1-DCFDE7877F3D}"/>
                    </a:ext>
                  </a:extLst>
                </p14:cNvPr>
                <p14:cNvContentPartPr/>
                <p14:nvPr/>
              </p14:nvContentPartPr>
              <p14:xfrm>
                <a:off x="2038136" y="4112752"/>
                <a:ext cx="56017" cy="42664"/>
              </p14:xfrm>
            </p:contentPart>
          </mc:Choice>
          <mc:Fallback xmlns="">
            <p:pic>
              <p:nvPicPr>
                <p:cNvPr id="343" name="Freihand 342">
                  <a:extLst>
                    <a:ext uri="{FF2B5EF4-FFF2-40B4-BE49-F238E27FC236}">
                      <a16:creationId xmlns:a16="http://schemas.microsoft.com/office/drawing/2014/main" id="{6E1EC0A4-8124-402A-90C1-DCFDE7877F3D}"/>
                    </a:ext>
                  </a:extLst>
                </p:cNvPr>
                <p:cNvPicPr/>
                <p:nvPr/>
              </p:nvPicPr>
              <p:blipFill>
                <a:blip r:embed="rId525"/>
                <a:stretch>
                  <a:fillRect/>
                </a:stretch>
              </p:blipFill>
              <p:spPr>
                <a:xfrm>
                  <a:off x="2029462" y="4103789"/>
                  <a:ext cx="73726" cy="60232"/>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45" name="Freihand 344">
                  <a:extLst>
                    <a:ext uri="{FF2B5EF4-FFF2-40B4-BE49-F238E27FC236}">
                      <a16:creationId xmlns:a16="http://schemas.microsoft.com/office/drawing/2014/main" id="{CC63F33E-E1DD-48F4-8E9A-FDEBD495A5C2}"/>
                    </a:ext>
                  </a:extLst>
                </p14:cNvPr>
                <p14:cNvContentPartPr/>
                <p14:nvPr/>
              </p14:nvContentPartPr>
              <p14:xfrm>
                <a:off x="2116300" y="4099073"/>
                <a:ext cx="69045" cy="55692"/>
              </p14:xfrm>
            </p:contentPart>
          </mc:Choice>
          <mc:Fallback xmlns="">
            <p:pic>
              <p:nvPicPr>
                <p:cNvPr id="345" name="Freihand 344">
                  <a:extLst>
                    <a:ext uri="{FF2B5EF4-FFF2-40B4-BE49-F238E27FC236}">
                      <a16:creationId xmlns:a16="http://schemas.microsoft.com/office/drawing/2014/main" id="{CC63F33E-E1DD-48F4-8E9A-FDEBD495A5C2}"/>
                    </a:ext>
                  </a:extLst>
                </p:cNvPr>
                <p:cNvPicPr/>
                <p:nvPr/>
              </p:nvPicPr>
              <p:blipFill>
                <a:blip r:embed="rId527"/>
                <a:stretch>
                  <a:fillRect/>
                </a:stretch>
              </p:blipFill>
              <p:spPr>
                <a:xfrm>
                  <a:off x="2107669" y="4090450"/>
                  <a:ext cx="86666" cy="73298"/>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6" name="Freihand 345">
                  <a:extLst>
                    <a:ext uri="{FF2B5EF4-FFF2-40B4-BE49-F238E27FC236}">
                      <a16:creationId xmlns:a16="http://schemas.microsoft.com/office/drawing/2014/main" id="{6007FDC3-DFD0-4ED9-BD00-A33A8A8EB007}"/>
                    </a:ext>
                  </a:extLst>
                </p14:cNvPr>
                <p14:cNvContentPartPr/>
                <p14:nvPr/>
              </p14:nvContentPartPr>
              <p14:xfrm>
                <a:off x="2210098" y="4068133"/>
                <a:ext cx="75559" cy="91518"/>
              </p14:xfrm>
            </p:contentPart>
          </mc:Choice>
          <mc:Fallback xmlns="">
            <p:pic>
              <p:nvPicPr>
                <p:cNvPr id="346" name="Freihand 345">
                  <a:extLst>
                    <a:ext uri="{FF2B5EF4-FFF2-40B4-BE49-F238E27FC236}">
                      <a16:creationId xmlns:a16="http://schemas.microsoft.com/office/drawing/2014/main" id="{6007FDC3-DFD0-4ED9-BD00-A33A8A8EB007}"/>
                    </a:ext>
                  </a:extLst>
                </p:cNvPr>
                <p:cNvPicPr/>
                <p:nvPr/>
              </p:nvPicPr>
              <p:blipFill>
                <a:blip r:embed="rId529"/>
                <a:stretch>
                  <a:fillRect/>
                </a:stretch>
              </p:blipFill>
              <p:spPr>
                <a:xfrm>
                  <a:off x="2201463" y="4059161"/>
                  <a:ext cx="93189" cy="109104"/>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7" name="Freihand 346">
                  <a:extLst>
                    <a:ext uri="{FF2B5EF4-FFF2-40B4-BE49-F238E27FC236}">
                      <a16:creationId xmlns:a16="http://schemas.microsoft.com/office/drawing/2014/main" id="{32980A96-68F5-40C8-92B3-6D84433E7E01}"/>
                    </a:ext>
                  </a:extLst>
                </p14:cNvPr>
                <p14:cNvContentPartPr/>
                <p14:nvPr/>
              </p14:nvContentPartPr>
              <p14:xfrm>
                <a:off x="2307803" y="4100051"/>
                <a:ext cx="50807" cy="1954"/>
              </p14:xfrm>
            </p:contentPart>
          </mc:Choice>
          <mc:Fallback xmlns="">
            <p:pic>
              <p:nvPicPr>
                <p:cNvPr id="347" name="Freihand 346">
                  <a:extLst>
                    <a:ext uri="{FF2B5EF4-FFF2-40B4-BE49-F238E27FC236}">
                      <a16:creationId xmlns:a16="http://schemas.microsoft.com/office/drawing/2014/main" id="{32980A96-68F5-40C8-92B3-6D84433E7E01}"/>
                    </a:ext>
                  </a:extLst>
                </p:cNvPr>
                <p:cNvPicPr/>
                <p:nvPr/>
              </p:nvPicPr>
              <p:blipFill>
                <a:blip r:embed="rId531"/>
                <a:stretch>
                  <a:fillRect/>
                </a:stretch>
              </p:blipFill>
              <p:spPr>
                <a:xfrm>
                  <a:off x="2299155" y="4090672"/>
                  <a:ext cx="68463" cy="21103"/>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8" name="Freihand 347">
                  <a:extLst>
                    <a:ext uri="{FF2B5EF4-FFF2-40B4-BE49-F238E27FC236}">
                      <a16:creationId xmlns:a16="http://schemas.microsoft.com/office/drawing/2014/main" id="{7C1F8831-D21F-4F1A-A07F-33B6E6767218}"/>
                    </a:ext>
                  </a:extLst>
                </p14:cNvPr>
                <p14:cNvContentPartPr/>
                <p14:nvPr/>
              </p14:nvContentPartPr>
              <p14:xfrm>
                <a:off x="520444" y="4299044"/>
                <a:ext cx="16610" cy="94123"/>
              </p14:xfrm>
            </p:contentPart>
          </mc:Choice>
          <mc:Fallback xmlns="">
            <p:pic>
              <p:nvPicPr>
                <p:cNvPr id="348" name="Freihand 347">
                  <a:extLst>
                    <a:ext uri="{FF2B5EF4-FFF2-40B4-BE49-F238E27FC236}">
                      <a16:creationId xmlns:a16="http://schemas.microsoft.com/office/drawing/2014/main" id="{7C1F8831-D21F-4F1A-A07F-33B6E6767218}"/>
                    </a:ext>
                  </a:extLst>
                </p:cNvPr>
                <p:cNvPicPr/>
                <p:nvPr/>
              </p:nvPicPr>
              <p:blipFill>
                <a:blip r:embed="rId533"/>
                <a:stretch>
                  <a:fillRect/>
                </a:stretch>
              </p:blipFill>
              <p:spPr>
                <a:xfrm>
                  <a:off x="511778" y="4290063"/>
                  <a:ext cx="34303" cy="111726"/>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9" name="Freihand 348">
                  <a:extLst>
                    <a:ext uri="{FF2B5EF4-FFF2-40B4-BE49-F238E27FC236}">
                      <a16:creationId xmlns:a16="http://schemas.microsoft.com/office/drawing/2014/main" id="{1F1A0CBB-4887-424C-9216-2A99D561B42C}"/>
                    </a:ext>
                  </a:extLst>
                </p14:cNvPr>
                <p14:cNvContentPartPr/>
                <p14:nvPr/>
              </p14:nvContentPartPr>
              <p14:xfrm>
                <a:off x="550081" y="4290902"/>
                <a:ext cx="214952" cy="99660"/>
              </p14:xfrm>
            </p:contentPart>
          </mc:Choice>
          <mc:Fallback xmlns="">
            <p:pic>
              <p:nvPicPr>
                <p:cNvPr id="349" name="Freihand 348">
                  <a:extLst>
                    <a:ext uri="{FF2B5EF4-FFF2-40B4-BE49-F238E27FC236}">
                      <a16:creationId xmlns:a16="http://schemas.microsoft.com/office/drawing/2014/main" id="{1F1A0CBB-4887-424C-9216-2A99D561B42C}"/>
                    </a:ext>
                  </a:extLst>
                </p:cNvPr>
                <p:cNvPicPr/>
                <p:nvPr/>
              </p:nvPicPr>
              <p:blipFill>
                <a:blip r:embed="rId535"/>
                <a:stretch>
                  <a:fillRect/>
                </a:stretch>
              </p:blipFill>
              <p:spPr>
                <a:xfrm>
                  <a:off x="541080" y="4281907"/>
                  <a:ext cx="232595" cy="117289"/>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0" name="Freihand 349">
                  <a:extLst>
                    <a:ext uri="{FF2B5EF4-FFF2-40B4-BE49-F238E27FC236}">
                      <a16:creationId xmlns:a16="http://schemas.microsoft.com/office/drawing/2014/main" id="{6E052400-5E90-4E53-A86B-966866A2A001}"/>
                    </a:ext>
                  </a:extLst>
                </p14:cNvPr>
                <p14:cNvContentPartPr/>
                <p14:nvPr/>
              </p14:nvContentPartPr>
              <p14:xfrm>
                <a:off x="771872" y="4308489"/>
                <a:ext cx="173265" cy="77839"/>
              </p14:xfrm>
            </p:contentPart>
          </mc:Choice>
          <mc:Fallback xmlns="">
            <p:pic>
              <p:nvPicPr>
                <p:cNvPr id="350" name="Freihand 349">
                  <a:extLst>
                    <a:ext uri="{FF2B5EF4-FFF2-40B4-BE49-F238E27FC236}">
                      <a16:creationId xmlns:a16="http://schemas.microsoft.com/office/drawing/2014/main" id="{6E052400-5E90-4E53-A86B-966866A2A001}"/>
                    </a:ext>
                  </a:extLst>
                </p:cNvPr>
                <p:cNvPicPr/>
                <p:nvPr/>
              </p:nvPicPr>
              <p:blipFill>
                <a:blip r:embed="rId537"/>
                <a:stretch>
                  <a:fillRect/>
                </a:stretch>
              </p:blipFill>
              <p:spPr>
                <a:xfrm>
                  <a:off x="763227" y="4299840"/>
                  <a:ext cx="190916" cy="95497"/>
                </a:xfrm>
                <a:prstGeom prst="rect">
                  <a:avLst/>
                </a:prstGeom>
              </p:spPr>
            </p:pic>
          </mc:Fallback>
        </mc:AlternateContent>
      </p:grpSp>
      <p:sp>
        <p:nvSpPr>
          <p:cNvPr id="356" name="Ellipse 355">
            <a:extLst>
              <a:ext uri="{FF2B5EF4-FFF2-40B4-BE49-F238E27FC236}">
                <a16:creationId xmlns:a16="http://schemas.microsoft.com/office/drawing/2014/main" id="{5D3ECD2B-9C36-4C72-9CFA-AB119F4BEB5B}"/>
              </a:ext>
            </a:extLst>
          </p:cNvPr>
          <p:cNvSpPr/>
          <p:nvPr/>
        </p:nvSpPr>
        <p:spPr>
          <a:xfrm>
            <a:off x="2684922" y="3893760"/>
            <a:ext cx="2023878" cy="715630"/>
          </a:xfrm>
          <a:prstGeom prst="ellipse">
            <a:avLst/>
          </a:prstGeom>
          <a:solidFill>
            <a:srgbClr val="F6630D">
              <a:alpha val="5000"/>
            </a:srgbClr>
          </a:solidFill>
          <a:ln w="18000">
            <a:solidFill>
              <a:srgbClr val="F6630D"/>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pl-PL">
              <a:solidFill>
                <a:srgbClr val="F6630D"/>
              </a:solidFill>
            </a:endParaRPr>
          </a:p>
        </p:txBody>
      </p:sp>
      <p:grpSp>
        <p:nvGrpSpPr>
          <p:cNvPr id="374" name="Gruppieren 373">
            <a:extLst>
              <a:ext uri="{FF2B5EF4-FFF2-40B4-BE49-F238E27FC236}">
                <a16:creationId xmlns:a16="http://schemas.microsoft.com/office/drawing/2014/main" id="{EA6FAE4C-6154-4364-99C4-308425D6C1C9}"/>
              </a:ext>
            </a:extLst>
          </p:cNvPr>
          <p:cNvGrpSpPr/>
          <p:nvPr/>
        </p:nvGrpSpPr>
        <p:grpSpPr>
          <a:xfrm>
            <a:off x="285337" y="4682089"/>
            <a:ext cx="1014120" cy="216000"/>
            <a:chOff x="285337" y="4682089"/>
            <a:chExt cx="1014120" cy="216000"/>
          </a:xfrm>
        </p:grpSpPr>
        <mc:AlternateContent xmlns:mc="http://schemas.openxmlformats.org/markup-compatibility/2006" xmlns:p14="http://schemas.microsoft.com/office/powerpoint/2010/main">
          <mc:Choice Requires="p14">
            <p:contentPart p14:bwMode="auto" r:id="rId538">
              <p14:nvContentPartPr>
                <p14:cNvPr id="357" name="Freihand 356">
                  <a:extLst>
                    <a:ext uri="{FF2B5EF4-FFF2-40B4-BE49-F238E27FC236}">
                      <a16:creationId xmlns:a16="http://schemas.microsoft.com/office/drawing/2014/main" id="{3759E317-F4E0-43E9-8709-8A7E25AFAE39}"/>
                    </a:ext>
                  </a:extLst>
                </p14:cNvPr>
                <p14:cNvContentPartPr/>
                <p14:nvPr/>
              </p14:nvContentPartPr>
              <p14:xfrm>
                <a:off x="342937" y="4735729"/>
                <a:ext cx="4320" cy="103680"/>
              </p14:xfrm>
            </p:contentPart>
          </mc:Choice>
          <mc:Fallback xmlns="">
            <p:pic>
              <p:nvPicPr>
                <p:cNvPr id="357" name="Freihand 356">
                  <a:extLst>
                    <a:ext uri="{FF2B5EF4-FFF2-40B4-BE49-F238E27FC236}">
                      <a16:creationId xmlns:a16="http://schemas.microsoft.com/office/drawing/2014/main" id="{3759E317-F4E0-43E9-8709-8A7E25AFAE39}"/>
                    </a:ext>
                  </a:extLst>
                </p:cNvPr>
                <p:cNvPicPr/>
                <p:nvPr/>
              </p:nvPicPr>
              <p:blipFill>
                <a:blip r:embed="rId539"/>
                <a:stretch>
                  <a:fillRect/>
                </a:stretch>
              </p:blipFill>
              <p:spPr>
                <a:xfrm>
                  <a:off x="333937" y="4726729"/>
                  <a:ext cx="21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8" name="Freihand 357">
                  <a:extLst>
                    <a:ext uri="{FF2B5EF4-FFF2-40B4-BE49-F238E27FC236}">
                      <a16:creationId xmlns:a16="http://schemas.microsoft.com/office/drawing/2014/main" id="{756C6DA8-C630-4DB3-B072-1AE3883FC60E}"/>
                    </a:ext>
                  </a:extLst>
                </p14:cNvPr>
                <p14:cNvContentPartPr/>
                <p14:nvPr/>
              </p14:nvContentPartPr>
              <p14:xfrm>
                <a:off x="353017" y="4738969"/>
                <a:ext cx="77400" cy="77400"/>
              </p14:xfrm>
            </p:contentPart>
          </mc:Choice>
          <mc:Fallback xmlns="">
            <p:pic>
              <p:nvPicPr>
                <p:cNvPr id="358" name="Freihand 357">
                  <a:extLst>
                    <a:ext uri="{FF2B5EF4-FFF2-40B4-BE49-F238E27FC236}">
                      <a16:creationId xmlns:a16="http://schemas.microsoft.com/office/drawing/2014/main" id="{756C6DA8-C630-4DB3-B072-1AE3883FC60E}"/>
                    </a:ext>
                  </a:extLst>
                </p:cNvPr>
                <p:cNvPicPr/>
                <p:nvPr/>
              </p:nvPicPr>
              <p:blipFill>
                <a:blip r:embed="rId541"/>
                <a:stretch>
                  <a:fillRect/>
                </a:stretch>
              </p:blipFill>
              <p:spPr>
                <a:xfrm>
                  <a:off x="344377" y="4729969"/>
                  <a:ext cx="95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9" name="Freihand 358">
                  <a:extLst>
                    <a:ext uri="{FF2B5EF4-FFF2-40B4-BE49-F238E27FC236}">
                      <a16:creationId xmlns:a16="http://schemas.microsoft.com/office/drawing/2014/main" id="{11480B25-D06F-408E-9DBD-E99BE60B5609}"/>
                    </a:ext>
                  </a:extLst>
                </p14:cNvPr>
                <p14:cNvContentPartPr/>
                <p14:nvPr/>
              </p14:nvContentPartPr>
              <p14:xfrm>
                <a:off x="451657" y="4766329"/>
                <a:ext cx="59760" cy="58320"/>
              </p14:xfrm>
            </p:contentPart>
          </mc:Choice>
          <mc:Fallback xmlns="">
            <p:pic>
              <p:nvPicPr>
                <p:cNvPr id="359" name="Freihand 358">
                  <a:extLst>
                    <a:ext uri="{FF2B5EF4-FFF2-40B4-BE49-F238E27FC236}">
                      <a16:creationId xmlns:a16="http://schemas.microsoft.com/office/drawing/2014/main" id="{11480B25-D06F-408E-9DBD-E99BE60B5609}"/>
                    </a:ext>
                  </a:extLst>
                </p:cNvPr>
                <p:cNvPicPr/>
                <p:nvPr/>
              </p:nvPicPr>
              <p:blipFill>
                <a:blip r:embed="rId543"/>
                <a:stretch>
                  <a:fillRect/>
                </a:stretch>
              </p:blipFill>
              <p:spPr>
                <a:xfrm>
                  <a:off x="442657" y="4757329"/>
                  <a:ext cx="77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0" name="Freihand 359">
                  <a:extLst>
                    <a:ext uri="{FF2B5EF4-FFF2-40B4-BE49-F238E27FC236}">
                      <a16:creationId xmlns:a16="http://schemas.microsoft.com/office/drawing/2014/main" id="{B7BC1636-43C5-4217-9019-F31BB12675E6}"/>
                    </a:ext>
                  </a:extLst>
                </p14:cNvPr>
                <p14:cNvContentPartPr/>
                <p14:nvPr/>
              </p14:nvContentPartPr>
              <p14:xfrm>
                <a:off x="529057" y="4762369"/>
                <a:ext cx="26280" cy="59760"/>
              </p14:xfrm>
            </p:contentPart>
          </mc:Choice>
          <mc:Fallback xmlns="">
            <p:pic>
              <p:nvPicPr>
                <p:cNvPr id="360" name="Freihand 359">
                  <a:extLst>
                    <a:ext uri="{FF2B5EF4-FFF2-40B4-BE49-F238E27FC236}">
                      <a16:creationId xmlns:a16="http://schemas.microsoft.com/office/drawing/2014/main" id="{B7BC1636-43C5-4217-9019-F31BB12675E6}"/>
                    </a:ext>
                  </a:extLst>
                </p:cNvPr>
                <p:cNvPicPr/>
                <p:nvPr/>
              </p:nvPicPr>
              <p:blipFill>
                <a:blip r:embed="rId545"/>
                <a:stretch>
                  <a:fillRect/>
                </a:stretch>
              </p:blipFill>
              <p:spPr>
                <a:xfrm>
                  <a:off x="520417" y="4753729"/>
                  <a:ext cx="43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2" name="Freihand 361">
                  <a:extLst>
                    <a:ext uri="{FF2B5EF4-FFF2-40B4-BE49-F238E27FC236}">
                      <a16:creationId xmlns:a16="http://schemas.microsoft.com/office/drawing/2014/main" id="{00C1E786-75B4-4D35-BE13-92CDA7D652F3}"/>
                    </a:ext>
                  </a:extLst>
                </p14:cNvPr>
                <p14:cNvContentPartPr/>
                <p14:nvPr/>
              </p14:nvContentPartPr>
              <p14:xfrm>
                <a:off x="566137" y="4753369"/>
                <a:ext cx="60480" cy="82440"/>
              </p14:xfrm>
            </p:contentPart>
          </mc:Choice>
          <mc:Fallback xmlns="">
            <p:pic>
              <p:nvPicPr>
                <p:cNvPr id="362" name="Freihand 361">
                  <a:extLst>
                    <a:ext uri="{FF2B5EF4-FFF2-40B4-BE49-F238E27FC236}">
                      <a16:creationId xmlns:a16="http://schemas.microsoft.com/office/drawing/2014/main" id="{00C1E786-75B4-4D35-BE13-92CDA7D652F3}"/>
                    </a:ext>
                  </a:extLst>
                </p:cNvPr>
                <p:cNvPicPr/>
                <p:nvPr/>
              </p:nvPicPr>
              <p:blipFill>
                <a:blip r:embed="rId547"/>
                <a:stretch>
                  <a:fillRect/>
                </a:stretch>
              </p:blipFill>
              <p:spPr>
                <a:xfrm>
                  <a:off x="557137" y="4744369"/>
                  <a:ext cx="78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63" name="Freihand 362">
                  <a:extLst>
                    <a:ext uri="{FF2B5EF4-FFF2-40B4-BE49-F238E27FC236}">
                      <a16:creationId xmlns:a16="http://schemas.microsoft.com/office/drawing/2014/main" id="{B781CBB2-F8DA-4431-BBBD-151C7BCDB764}"/>
                    </a:ext>
                  </a:extLst>
                </p14:cNvPr>
                <p14:cNvContentPartPr/>
                <p14:nvPr/>
              </p14:nvContentPartPr>
              <p14:xfrm>
                <a:off x="646057" y="4769209"/>
                <a:ext cx="104760" cy="62640"/>
              </p14:xfrm>
            </p:contentPart>
          </mc:Choice>
          <mc:Fallback xmlns="">
            <p:pic>
              <p:nvPicPr>
                <p:cNvPr id="363" name="Freihand 362">
                  <a:extLst>
                    <a:ext uri="{FF2B5EF4-FFF2-40B4-BE49-F238E27FC236}">
                      <a16:creationId xmlns:a16="http://schemas.microsoft.com/office/drawing/2014/main" id="{B781CBB2-F8DA-4431-BBBD-151C7BCDB764}"/>
                    </a:ext>
                  </a:extLst>
                </p:cNvPr>
                <p:cNvPicPr/>
                <p:nvPr/>
              </p:nvPicPr>
              <p:blipFill>
                <a:blip r:embed="rId549"/>
                <a:stretch>
                  <a:fillRect/>
                </a:stretch>
              </p:blipFill>
              <p:spPr>
                <a:xfrm>
                  <a:off x="637417" y="4760209"/>
                  <a:ext cx="122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64" name="Freihand 363">
                  <a:extLst>
                    <a:ext uri="{FF2B5EF4-FFF2-40B4-BE49-F238E27FC236}">
                      <a16:creationId xmlns:a16="http://schemas.microsoft.com/office/drawing/2014/main" id="{A31CF329-6DA9-475E-9FD1-A89302406231}"/>
                    </a:ext>
                  </a:extLst>
                </p14:cNvPr>
                <p14:cNvContentPartPr/>
                <p14:nvPr/>
              </p14:nvContentPartPr>
              <p14:xfrm>
                <a:off x="774217" y="4760569"/>
                <a:ext cx="81000" cy="59400"/>
              </p14:xfrm>
            </p:contentPart>
          </mc:Choice>
          <mc:Fallback xmlns="">
            <p:pic>
              <p:nvPicPr>
                <p:cNvPr id="364" name="Freihand 363">
                  <a:extLst>
                    <a:ext uri="{FF2B5EF4-FFF2-40B4-BE49-F238E27FC236}">
                      <a16:creationId xmlns:a16="http://schemas.microsoft.com/office/drawing/2014/main" id="{A31CF329-6DA9-475E-9FD1-A89302406231}"/>
                    </a:ext>
                  </a:extLst>
                </p:cNvPr>
                <p:cNvPicPr/>
                <p:nvPr/>
              </p:nvPicPr>
              <p:blipFill>
                <a:blip r:embed="rId551"/>
                <a:stretch>
                  <a:fillRect/>
                </a:stretch>
              </p:blipFill>
              <p:spPr>
                <a:xfrm>
                  <a:off x="765577" y="4751569"/>
                  <a:ext cx="98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65" name="Freihand 364">
                  <a:extLst>
                    <a:ext uri="{FF2B5EF4-FFF2-40B4-BE49-F238E27FC236}">
                      <a16:creationId xmlns:a16="http://schemas.microsoft.com/office/drawing/2014/main" id="{C93BE4DB-C8A3-489D-B11B-607759C4F5C3}"/>
                    </a:ext>
                  </a:extLst>
                </p14:cNvPr>
                <p14:cNvContentPartPr/>
                <p14:nvPr/>
              </p14:nvContentPartPr>
              <p14:xfrm>
                <a:off x="888337" y="4682089"/>
                <a:ext cx="6120" cy="130680"/>
              </p14:xfrm>
            </p:contentPart>
          </mc:Choice>
          <mc:Fallback xmlns="">
            <p:pic>
              <p:nvPicPr>
                <p:cNvPr id="365" name="Freihand 364">
                  <a:extLst>
                    <a:ext uri="{FF2B5EF4-FFF2-40B4-BE49-F238E27FC236}">
                      <a16:creationId xmlns:a16="http://schemas.microsoft.com/office/drawing/2014/main" id="{C93BE4DB-C8A3-489D-B11B-607759C4F5C3}"/>
                    </a:ext>
                  </a:extLst>
                </p:cNvPr>
                <p:cNvPicPr/>
                <p:nvPr/>
              </p:nvPicPr>
              <p:blipFill>
                <a:blip r:embed="rId553"/>
                <a:stretch>
                  <a:fillRect/>
                </a:stretch>
              </p:blipFill>
              <p:spPr>
                <a:xfrm>
                  <a:off x="879337" y="4673449"/>
                  <a:ext cx="23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66" name="Freihand 365">
                  <a:extLst>
                    <a:ext uri="{FF2B5EF4-FFF2-40B4-BE49-F238E27FC236}">
                      <a16:creationId xmlns:a16="http://schemas.microsoft.com/office/drawing/2014/main" id="{4154C8AD-5C61-41C1-858D-9D60F38359F1}"/>
                    </a:ext>
                  </a:extLst>
                </p14:cNvPr>
                <p14:cNvContentPartPr/>
                <p14:nvPr/>
              </p14:nvContentPartPr>
              <p14:xfrm>
                <a:off x="854857" y="4750849"/>
                <a:ext cx="50400" cy="1440"/>
              </p14:xfrm>
            </p:contentPart>
          </mc:Choice>
          <mc:Fallback xmlns="">
            <p:pic>
              <p:nvPicPr>
                <p:cNvPr id="366" name="Freihand 365">
                  <a:extLst>
                    <a:ext uri="{FF2B5EF4-FFF2-40B4-BE49-F238E27FC236}">
                      <a16:creationId xmlns:a16="http://schemas.microsoft.com/office/drawing/2014/main" id="{4154C8AD-5C61-41C1-858D-9D60F38359F1}"/>
                    </a:ext>
                  </a:extLst>
                </p:cNvPr>
                <p:cNvPicPr/>
                <p:nvPr/>
              </p:nvPicPr>
              <p:blipFill>
                <a:blip r:embed="rId555"/>
                <a:stretch>
                  <a:fillRect/>
                </a:stretch>
              </p:blipFill>
              <p:spPr>
                <a:xfrm>
                  <a:off x="846217" y="4741849"/>
                  <a:ext cx="68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67" name="Freihand 366">
                  <a:extLst>
                    <a:ext uri="{FF2B5EF4-FFF2-40B4-BE49-F238E27FC236}">
                      <a16:creationId xmlns:a16="http://schemas.microsoft.com/office/drawing/2014/main" id="{003A9A98-E9F6-4932-8B2D-9AA7C3663979}"/>
                    </a:ext>
                  </a:extLst>
                </p14:cNvPr>
                <p14:cNvContentPartPr/>
                <p14:nvPr/>
              </p14:nvContentPartPr>
              <p14:xfrm>
                <a:off x="933697" y="4726369"/>
                <a:ext cx="106920" cy="71280"/>
              </p14:xfrm>
            </p:contentPart>
          </mc:Choice>
          <mc:Fallback xmlns="">
            <p:pic>
              <p:nvPicPr>
                <p:cNvPr id="367" name="Freihand 366">
                  <a:extLst>
                    <a:ext uri="{FF2B5EF4-FFF2-40B4-BE49-F238E27FC236}">
                      <a16:creationId xmlns:a16="http://schemas.microsoft.com/office/drawing/2014/main" id="{003A9A98-E9F6-4932-8B2D-9AA7C3663979}"/>
                    </a:ext>
                  </a:extLst>
                </p:cNvPr>
                <p:cNvPicPr/>
                <p:nvPr/>
              </p:nvPicPr>
              <p:blipFill>
                <a:blip r:embed="rId557"/>
                <a:stretch>
                  <a:fillRect/>
                </a:stretch>
              </p:blipFill>
              <p:spPr>
                <a:xfrm>
                  <a:off x="924697" y="4717729"/>
                  <a:ext cx="124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8" name="Freihand 367">
                  <a:extLst>
                    <a:ext uri="{FF2B5EF4-FFF2-40B4-BE49-F238E27FC236}">
                      <a16:creationId xmlns:a16="http://schemas.microsoft.com/office/drawing/2014/main" id="{510C787E-ADEE-42BA-A422-3091E55E8A61}"/>
                    </a:ext>
                  </a:extLst>
                </p14:cNvPr>
                <p14:cNvContentPartPr/>
                <p14:nvPr/>
              </p14:nvContentPartPr>
              <p14:xfrm>
                <a:off x="1064377" y="4732129"/>
                <a:ext cx="11160" cy="62280"/>
              </p14:xfrm>
            </p:contentPart>
          </mc:Choice>
          <mc:Fallback xmlns="">
            <p:pic>
              <p:nvPicPr>
                <p:cNvPr id="368" name="Freihand 367">
                  <a:extLst>
                    <a:ext uri="{FF2B5EF4-FFF2-40B4-BE49-F238E27FC236}">
                      <a16:creationId xmlns:a16="http://schemas.microsoft.com/office/drawing/2014/main" id="{510C787E-ADEE-42BA-A422-3091E55E8A61}"/>
                    </a:ext>
                  </a:extLst>
                </p:cNvPr>
                <p:cNvPicPr/>
                <p:nvPr/>
              </p:nvPicPr>
              <p:blipFill>
                <a:blip r:embed="rId559"/>
                <a:stretch>
                  <a:fillRect/>
                </a:stretch>
              </p:blipFill>
              <p:spPr>
                <a:xfrm>
                  <a:off x="1055377" y="4723129"/>
                  <a:ext cx="28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9" name="Freihand 368">
                  <a:extLst>
                    <a:ext uri="{FF2B5EF4-FFF2-40B4-BE49-F238E27FC236}">
                      <a16:creationId xmlns:a16="http://schemas.microsoft.com/office/drawing/2014/main" id="{8AAAD935-A950-4EA8-83FC-4D7EA2BE96DF}"/>
                    </a:ext>
                  </a:extLst>
                </p14:cNvPr>
                <p14:cNvContentPartPr/>
                <p14:nvPr/>
              </p14:nvContentPartPr>
              <p14:xfrm>
                <a:off x="1067617" y="4698649"/>
                <a:ext cx="3240" cy="5760"/>
              </p14:xfrm>
            </p:contentPart>
          </mc:Choice>
          <mc:Fallback xmlns="">
            <p:pic>
              <p:nvPicPr>
                <p:cNvPr id="369" name="Freihand 368">
                  <a:extLst>
                    <a:ext uri="{FF2B5EF4-FFF2-40B4-BE49-F238E27FC236}">
                      <a16:creationId xmlns:a16="http://schemas.microsoft.com/office/drawing/2014/main" id="{8AAAD935-A950-4EA8-83FC-4D7EA2BE96DF}"/>
                    </a:ext>
                  </a:extLst>
                </p:cNvPr>
                <p:cNvPicPr/>
                <p:nvPr/>
              </p:nvPicPr>
              <p:blipFill>
                <a:blip r:embed="rId561"/>
                <a:stretch>
                  <a:fillRect/>
                </a:stretch>
              </p:blipFill>
              <p:spPr>
                <a:xfrm>
                  <a:off x="1058617" y="4689649"/>
                  <a:ext cx="20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0" name="Freihand 369">
                  <a:extLst>
                    <a:ext uri="{FF2B5EF4-FFF2-40B4-BE49-F238E27FC236}">
                      <a16:creationId xmlns:a16="http://schemas.microsoft.com/office/drawing/2014/main" id="{A0683BD7-5191-4C39-B648-C477B5126922}"/>
                    </a:ext>
                  </a:extLst>
                </p14:cNvPr>
                <p14:cNvContentPartPr/>
                <p14:nvPr/>
              </p14:nvContentPartPr>
              <p14:xfrm>
                <a:off x="1103257" y="4727089"/>
                <a:ext cx="111960" cy="53280"/>
              </p14:xfrm>
            </p:contentPart>
          </mc:Choice>
          <mc:Fallback xmlns="">
            <p:pic>
              <p:nvPicPr>
                <p:cNvPr id="370" name="Freihand 369">
                  <a:extLst>
                    <a:ext uri="{FF2B5EF4-FFF2-40B4-BE49-F238E27FC236}">
                      <a16:creationId xmlns:a16="http://schemas.microsoft.com/office/drawing/2014/main" id="{A0683BD7-5191-4C39-B648-C477B5126922}"/>
                    </a:ext>
                  </a:extLst>
                </p:cNvPr>
                <p:cNvPicPr/>
                <p:nvPr/>
              </p:nvPicPr>
              <p:blipFill>
                <a:blip r:embed="rId563"/>
                <a:stretch>
                  <a:fillRect/>
                </a:stretch>
              </p:blipFill>
              <p:spPr>
                <a:xfrm>
                  <a:off x="1094257" y="4718089"/>
                  <a:ext cx="1296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1" name="Freihand 370">
                  <a:extLst>
                    <a:ext uri="{FF2B5EF4-FFF2-40B4-BE49-F238E27FC236}">
                      <a16:creationId xmlns:a16="http://schemas.microsoft.com/office/drawing/2014/main" id="{86F9F102-361C-427B-AD70-511A9D8EA359}"/>
                    </a:ext>
                  </a:extLst>
                </p14:cNvPr>
                <p14:cNvContentPartPr/>
                <p14:nvPr/>
              </p14:nvContentPartPr>
              <p14:xfrm>
                <a:off x="1218097" y="4682089"/>
                <a:ext cx="12600" cy="109080"/>
              </p14:xfrm>
            </p:contentPart>
          </mc:Choice>
          <mc:Fallback xmlns="">
            <p:pic>
              <p:nvPicPr>
                <p:cNvPr id="371" name="Freihand 370">
                  <a:extLst>
                    <a:ext uri="{FF2B5EF4-FFF2-40B4-BE49-F238E27FC236}">
                      <a16:creationId xmlns:a16="http://schemas.microsoft.com/office/drawing/2014/main" id="{86F9F102-361C-427B-AD70-511A9D8EA359}"/>
                    </a:ext>
                  </a:extLst>
                </p:cNvPr>
                <p:cNvPicPr/>
                <p:nvPr/>
              </p:nvPicPr>
              <p:blipFill>
                <a:blip r:embed="rId565"/>
                <a:stretch>
                  <a:fillRect/>
                </a:stretch>
              </p:blipFill>
              <p:spPr>
                <a:xfrm>
                  <a:off x="1209457" y="4673449"/>
                  <a:ext cx="30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3" name="Freihand 372">
                  <a:extLst>
                    <a:ext uri="{FF2B5EF4-FFF2-40B4-BE49-F238E27FC236}">
                      <a16:creationId xmlns:a16="http://schemas.microsoft.com/office/drawing/2014/main" id="{DB3D1D5F-75EB-4DA8-AECF-8F2502BF75ED}"/>
                    </a:ext>
                  </a:extLst>
                </p14:cNvPr>
                <p14:cNvContentPartPr/>
                <p14:nvPr/>
              </p14:nvContentPartPr>
              <p14:xfrm>
                <a:off x="285337" y="4832569"/>
                <a:ext cx="1014120" cy="65520"/>
              </p14:xfrm>
            </p:contentPart>
          </mc:Choice>
          <mc:Fallback xmlns="">
            <p:pic>
              <p:nvPicPr>
                <p:cNvPr id="373" name="Freihand 372">
                  <a:extLst>
                    <a:ext uri="{FF2B5EF4-FFF2-40B4-BE49-F238E27FC236}">
                      <a16:creationId xmlns:a16="http://schemas.microsoft.com/office/drawing/2014/main" id="{DB3D1D5F-75EB-4DA8-AECF-8F2502BF75ED}"/>
                    </a:ext>
                  </a:extLst>
                </p:cNvPr>
                <p:cNvPicPr/>
                <p:nvPr/>
              </p:nvPicPr>
              <p:blipFill>
                <a:blip r:embed="rId567"/>
                <a:stretch>
                  <a:fillRect/>
                </a:stretch>
              </p:blipFill>
              <p:spPr>
                <a:xfrm>
                  <a:off x="276337" y="4823929"/>
                  <a:ext cx="1031760" cy="83160"/>
                </a:xfrm>
                <a:prstGeom prst="rect">
                  <a:avLst/>
                </a:prstGeom>
              </p:spPr>
            </p:pic>
          </mc:Fallback>
        </mc:AlternateContent>
      </p:grpSp>
      <p:grpSp>
        <p:nvGrpSpPr>
          <p:cNvPr id="469" name="Gruppieren 468">
            <a:extLst>
              <a:ext uri="{FF2B5EF4-FFF2-40B4-BE49-F238E27FC236}">
                <a16:creationId xmlns:a16="http://schemas.microsoft.com/office/drawing/2014/main" id="{DAF42E8C-BC52-4FC7-B6A4-2A9D11DCFD2F}"/>
              </a:ext>
            </a:extLst>
          </p:cNvPr>
          <p:cNvGrpSpPr/>
          <p:nvPr/>
        </p:nvGrpSpPr>
        <p:grpSpPr>
          <a:xfrm>
            <a:off x="299017" y="4994569"/>
            <a:ext cx="1990440" cy="885240"/>
            <a:chOff x="299017" y="4994569"/>
            <a:chExt cx="1990440" cy="885240"/>
          </a:xfrm>
        </p:grpSpPr>
        <mc:AlternateContent xmlns:mc="http://schemas.openxmlformats.org/markup-compatibility/2006" xmlns:p14="http://schemas.microsoft.com/office/powerpoint/2010/main">
          <mc:Choice Requires="p14">
            <p:contentPart p14:bwMode="auto" r:id="rId568">
              <p14:nvContentPartPr>
                <p14:cNvPr id="387" name="Freihand 386">
                  <a:extLst>
                    <a:ext uri="{FF2B5EF4-FFF2-40B4-BE49-F238E27FC236}">
                      <a16:creationId xmlns:a16="http://schemas.microsoft.com/office/drawing/2014/main" id="{1BED5736-6563-4BD7-BD01-DECF987A5D4D}"/>
                    </a:ext>
                  </a:extLst>
                </p14:cNvPr>
                <p14:cNvContentPartPr/>
                <p14:nvPr/>
              </p14:nvContentPartPr>
              <p14:xfrm>
                <a:off x="1671337" y="5012209"/>
                <a:ext cx="194760" cy="70200"/>
              </p14:xfrm>
            </p:contentPart>
          </mc:Choice>
          <mc:Fallback xmlns="">
            <p:pic>
              <p:nvPicPr>
                <p:cNvPr id="387" name="Freihand 386">
                  <a:extLst>
                    <a:ext uri="{FF2B5EF4-FFF2-40B4-BE49-F238E27FC236}">
                      <a16:creationId xmlns:a16="http://schemas.microsoft.com/office/drawing/2014/main" id="{1BED5736-6563-4BD7-BD01-DECF987A5D4D}"/>
                    </a:ext>
                  </a:extLst>
                </p:cNvPr>
                <p:cNvPicPr/>
                <p:nvPr/>
              </p:nvPicPr>
              <p:blipFill>
                <a:blip r:embed="rId569"/>
                <a:stretch>
                  <a:fillRect/>
                </a:stretch>
              </p:blipFill>
              <p:spPr>
                <a:xfrm>
                  <a:off x="1662337" y="5003569"/>
                  <a:ext cx="212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8" name="Freihand 387">
                  <a:extLst>
                    <a:ext uri="{FF2B5EF4-FFF2-40B4-BE49-F238E27FC236}">
                      <a16:creationId xmlns:a16="http://schemas.microsoft.com/office/drawing/2014/main" id="{DC90DC20-03B7-475A-A94B-AE6252D6FDC7}"/>
                    </a:ext>
                  </a:extLst>
                </p14:cNvPr>
                <p14:cNvContentPartPr/>
                <p14:nvPr/>
              </p14:nvContentPartPr>
              <p14:xfrm>
                <a:off x="1879057" y="4994569"/>
                <a:ext cx="35640" cy="78840"/>
              </p14:xfrm>
            </p:contentPart>
          </mc:Choice>
          <mc:Fallback xmlns="">
            <p:pic>
              <p:nvPicPr>
                <p:cNvPr id="388" name="Freihand 387">
                  <a:extLst>
                    <a:ext uri="{FF2B5EF4-FFF2-40B4-BE49-F238E27FC236}">
                      <a16:creationId xmlns:a16="http://schemas.microsoft.com/office/drawing/2014/main" id="{DC90DC20-03B7-475A-A94B-AE6252D6FDC7}"/>
                    </a:ext>
                  </a:extLst>
                </p:cNvPr>
                <p:cNvPicPr/>
                <p:nvPr/>
              </p:nvPicPr>
              <p:blipFill>
                <a:blip r:embed="rId571"/>
                <a:stretch>
                  <a:fillRect/>
                </a:stretch>
              </p:blipFill>
              <p:spPr>
                <a:xfrm>
                  <a:off x="1870057" y="4985929"/>
                  <a:ext cx="53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89" name="Freihand 388">
                  <a:extLst>
                    <a:ext uri="{FF2B5EF4-FFF2-40B4-BE49-F238E27FC236}">
                      <a16:creationId xmlns:a16="http://schemas.microsoft.com/office/drawing/2014/main" id="{17A0798B-8052-44FB-A43A-B56548FEC0E4}"/>
                    </a:ext>
                  </a:extLst>
                </p14:cNvPr>
                <p14:cNvContentPartPr/>
                <p14:nvPr/>
              </p14:nvContentPartPr>
              <p14:xfrm>
                <a:off x="1941697" y="5000329"/>
                <a:ext cx="91800" cy="70560"/>
              </p14:xfrm>
            </p:contentPart>
          </mc:Choice>
          <mc:Fallback xmlns="">
            <p:pic>
              <p:nvPicPr>
                <p:cNvPr id="389" name="Freihand 388">
                  <a:extLst>
                    <a:ext uri="{FF2B5EF4-FFF2-40B4-BE49-F238E27FC236}">
                      <a16:creationId xmlns:a16="http://schemas.microsoft.com/office/drawing/2014/main" id="{17A0798B-8052-44FB-A43A-B56548FEC0E4}"/>
                    </a:ext>
                  </a:extLst>
                </p:cNvPr>
                <p:cNvPicPr/>
                <p:nvPr/>
              </p:nvPicPr>
              <p:blipFill>
                <a:blip r:embed="rId573"/>
                <a:stretch>
                  <a:fillRect/>
                </a:stretch>
              </p:blipFill>
              <p:spPr>
                <a:xfrm>
                  <a:off x="1933057" y="4991689"/>
                  <a:ext cx="109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5" name="Freihand 374">
                  <a:extLst>
                    <a:ext uri="{FF2B5EF4-FFF2-40B4-BE49-F238E27FC236}">
                      <a16:creationId xmlns:a16="http://schemas.microsoft.com/office/drawing/2014/main" id="{BD3B9622-A014-413D-A15F-53E809CFE2E8}"/>
                    </a:ext>
                  </a:extLst>
                </p14:cNvPr>
                <p14:cNvContentPartPr/>
                <p14:nvPr/>
              </p14:nvContentPartPr>
              <p14:xfrm>
                <a:off x="352657" y="5091049"/>
                <a:ext cx="65880" cy="3960"/>
              </p14:xfrm>
            </p:contentPart>
          </mc:Choice>
          <mc:Fallback xmlns="">
            <p:pic>
              <p:nvPicPr>
                <p:cNvPr id="375" name="Freihand 374">
                  <a:extLst>
                    <a:ext uri="{FF2B5EF4-FFF2-40B4-BE49-F238E27FC236}">
                      <a16:creationId xmlns:a16="http://schemas.microsoft.com/office/drawing/2014/main" id="{BD3B9622-A014-413D-A15F-53E809CFE2E8}"/>
                    </a:ext>
                  </a:extLst>
                </p:cNvPr>
                <p:cNvPicPr/>
                <p:nvPr/>
              </p:nvPicPr>
              <p:blipFill>
                <a:blip r:embed="rId575"/>
                <a:stretch>
                  <a:fillRect/>
                </a:stretch>
              </p:blipFill>
              <p:spPr>
                <a:xfrm>
                  <a:off x="343657" y="5082409"/>
                  <a:ext cx="83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6" name="Freihand 375">
                  <a:extLst>
                    <a:ext uri="{FF2B5EF4-FFF2-40B4-BE49-F238E27FC236}">
                      <a16:creationId xmlns:a16="http://schemas.microsoft.com/office/drawing/2014/main" id="{EA6779BE-660D-4DAB-B220-F921F5D22232}"/>
                    </a:ext>
                  </a:extLst>
                </p14:cNvPr>
                <p14:cNvContentPartPr/>
                <p14:nvPr/>
              </p14:nvContentPartPr>
              <p14:xfrm>
                <a:off x="545257" y="5033089"/>
                <a:ext cx="56160" cy="78480"/>
              </p14:xfrm>
            </p:contentPart>
          </mc:Choice>
          <mc:Fallback xmlns="">
            <p:pic>
              <p:nvPicPr>
                <p:cNvPr id="376" name="Freihand 375">
                  <a:extLst>
                    <a:ext uri="{FF2B5EF4-FFF2-40B4-BE49-F238E27FC236}">
                      <a16:creationId xmlns:a16="http://schemas.microsoft.com/office/drawing/2014/main" id="{EA6779BE-660D-4DAB-B220-F921F5D22232}"/>
                    </a:ext>
                  </a:extLst>
                </p:cNvPr>
                <p:cNvPicPr/>
                <p:nvPr/>
              </p:nvPicPr>
              <p:blipFill>
                <a:blip r:embed="rId577"/>
                <a:stretch>
                  <a:fillRect/>
                </a:stretch>
              </p:blipFill>
              <p:spPr>
                <a:xfrm>
                  <a:off x="536257" y="5024089"/>
                  <a:ext cx="73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7" name="Freihand 376">
                  <a:extLst>
                    <a:ext uri="{FF2B5EF4-FFF2-40B4-BE49-F238E27FC236}">
                      <a16:creationId xmlns:a16="http://schemas.microsoft.com/office/drawing/2014/main" id="{86725977-B4E7-41C7-BF10-F35FF22D6A41}"/>
                    </a:ext>
                  </a:extLst>
                </p14:cNvPr>
                <p14:cNvContentPartPr/>
                <p14:nvPr/>
              </p14:nvContentPartPr>
              <p14:xfrm>
                <a:off x="630577" y="5050369"/>
                <a:ext cx="2880" cy="65520"/>
              </p14:xfrm>
            </p:contentPart>
          </mc:Choice>
          <mc:Fallback xmlns="">
            <p:pic>
              <p:nvPicPr>
                <p:cNvPr id="377" name="Freihand 376">
                  <a:extLst>
                    <a:ext uri="{FF2B5EF4-FFF2-40B4-BE49-F238E27FC236}">
                      <a16:creationId xmlns:a16="http://schemas.microsoft.com/office/drawing/2014/main" id="{86725977-B4E7-41C7-BF10-F35FF22D6A41}"/>
                    </a:ext>
                  </a:extLst>
                </p:cNvPr>
                <p:cNvPicPr/>
                <p:nvPr/>
              </p:nvPicPr>
              <p:blipFill>
                <a:blip r:embed="rId579"/>
                <a:stretch>
                  <a:fillRect/>
                </a:stretch>
              </p:blipFill>
              <p:spPr>
                <a:xfrm>
                  <a:off x="621577" y="5041369"/>
                  <a:ext cx="20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78" name="Freihand 377">
                  <a:extLst>
                    <a:ext uri="{FF2B5EF4-FFF2-40B4-BE49-F238E27FC236}">
                      <a16:creationId xmlns:a16="http://schemas.microsoft.com/office/drawing/2014/main" id="{CE225BDF-2FB0-47E2-AF0B-6E3B5ECAACC5}"/>
                    </a:ext>
                  </a:extLst>
                </p14:cNvPr>
                <p14:cNvContentPartPr/>
                <p14:nvPr/>
              </p14:nvContentPartPr>
              <p14:xfrm>
                <a:off x="623017" y="5020489"/>
                <a:ext cx="1440" cy="360"/>
              </p14:xfrm>
            </p:contentPart>
          </mc:Choice>
          <mc:Fallback xmlns="">
            <p:pic>
              <p:nvPicPr>
                <p:cNvPr id="378" name="Freihand 377">
                  <a:extLst>
                    <a:ext uri="{FF2B5EF4-FFF2-40B4-BE49-F238E27FC236}">
                      <a16:creationId xmlns:a16="http://schemas.microsoft.com/office/drawing/2014/main" id="{CE225BDF-2FB0-47E2-AF0B-6E3B5ECAACC5}"/>
                    </a:ext>
                  </a:extLst>
                </p:cNvPr>
                <p:cNvPicPr/>
                <p:nvPr/>
              </p:nvPicPr>
              <p:blipFill>
                <a:blip r:embed="rId581"/>
                <a:stretch>
                  <a:fillRect/>
                </a:stretch>
              </p:blipFill>
              <p:spPr>
                <a:xfrm>
                  <a:off x="614017" y="5011849"/>
                  <a:ext cx="1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79" name="Freihand 378">
                  <a:extLst>
                    <a:ext uri="{FF2B5EF4-FFF2-40B4-BE49-F238E27FC236}">
                      <a16:creationId xmlns:a16="http://schemas.microsoft.com/office/drawing/2014/main" id="{C402C07B-4F8C-4E2E-8D79-4E06107B25A4}"/>
                    </a:ext>
                  </a:extLst>
                </p14:cNvPr>
                <p14:cNvContentPartPr/>
                <p14:nvPr/>
              </p14:nvContentPartPr>
              <p14:xfrm>
                <a:off x="664777" y="5041729"/>
                <a:ext cx="137880" cy="66240"/>
              </p14:xfrm>
            </p:contentPart>
          </mc:Choice>
          <mc:Fallback xmlns="">
            <p:pic>
              <p:nvPicPr>
                <p:cNvPr id="379" name="Freihand 378">
                  <a:extLst>
                    <a:ext uri="{FF2B5EF4-FFF2-40B4-BE49-F238E27FC236}">
                      <a16:creationId xmlns:a16="http://schemas.microsoft.com/office/drawing/2014/main" id="{C402C07B-4F8C-4E2E-8D79-4E06107B25A4}"/>
                    </a:ext>
                  </a:extLst>
                </p:cNvPr>
                <p:cNvPicPr/>
                <p:nvPr/>
              </p:nvPicPr>
              <p:blipFill>
                <a:blip r:embed="rId583"/>
                <a:stretch>
                  <a:fillRect/>
                </a:stretch>
              </p:blipFill>
              <p:spPr>
                <a:xfrm>
                  <a:off x="656137" y="5033089"/>
                  <a:ext cx="155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0" name="Freihand 379">
                  <a:extLst>
                    <a:ext uri="{FF2B5EF4-FFF2-40B4-BE49-F238E27FC236}">
                      <a16:creationId xmlns:a16="http://schemas.microsoft.com/office/drawing/2014/main" id="{855611B0-01DF-4FE1-8787-B2D79D57345A}"/>
                    </a:ext>
                  </a:extLst>
                </p14:cNvPr>
                <p14:cNvContentPartPr/>
                <p14:nvPr/>
              </p14:nvContentPartPr>
              <p14:xfrm>
                <a:off x="982297" y="5014369"/>
                <a:ext cx="9360" cy="97920"/>
              </p14:xfrm>
            </p:contentPart>
          </mc:Choice>
          <mc:Fallback xmlns="">
            <p:pic>
              <p:nvPicPr>
                <p:cNvPr id="380" name="Freihand 379">
                  <a:extLst>
                    <a:ext uri="{FF2B5EF4-FFF2-40B4-BE49-F238E27FC236}">
                      <a16:creationId xmlns:a16="http://schemas.microsoft.com/office/drawing/2014/main" id="{855611B0-01DF-4FE1-8787-B2D79D57345A}"/>
                    </a:ext>
                  </a:extLst>
                </p:cNvPr>
                <p:cNvPicPr/>
                <p:nvPr/>
              </p:nvPicPr>
              <p:blipFill>
                <a:blip r:embed="rId585"/>
                <a:stretch>
                  <a:fillRect/>
                </a:stretch>
              </p:blipFill>
              <p:spPr>
                <a:xfrm>
                  <a:off x="973657" y="5005369"/>
                  <a:ext cx="27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1" name="Freihand 380">
                  <a:extLst>
                    <a:ext uri="{FF2B5EF4-FFF2-40B4-BE49-F238E27FC236}">
                      <a16:creationId xmlns:a16="http://schemas.microsoft.com/office/drawing/2014/main" id="{0FC70183-09BA-4B14-9DF2-83C1718EDF8C}"/>
                    </a:ext>
                  </a:extLst>
                </p14:cNvPr>
                <p14:cNvContentPartPr/>
                <p14:nvPr/>
              </p14:nvContentPartPr>
              <p14:xfrm>
                <a:off x="991297" y="5052169"/>
                <a:ext cx="74880" cy="50400"/>
              </p14:xfrm>
            </p:contentPart>
          </mc:Choice>
          <mc:Fallback xmlns="">
            <p:pic>
              <p:nvPicPr>
                <p:cNvPr id="381" name="Freihand 380">
                  <a:extLst>
                    <a:ext uri="{FF2B5EF4-FFF2-40B4-BE49-F238E27FC236}">
                      <a16:creationId xmlns:a16="http://schemas.microsoft.com/office/drawing/2014/main" id="{0FC70183-09BA-4B14-9DF2-83C1718EDF8C}"/>
                    </a:ext>
                  </a:extLst>
                </p:cNvPr>
                <p:cNvPicPr/>
                <p:nvPr/>
              </p:nvPicPr>
              <p:blipFill>
                <a:blip r:embed="rId587"/>
                <a:stretch>
                  <a:fillRect/>
                </a:stretch>
              </p:blipFill>
              <p:spPr>
                <a:xfrm>
                  <a:off x="982297" y="5043169"/>
                  <a:ext cx="92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2" name="Freihand 381">
                  <a:extLst>
                    <a:ext uri="{FF2B5EF4-FFF2-40B4-BE49-F238E27FC236}">
                      <a16:creationId xmlns:a16="http://schemas.microsoft.com/office/drawing/2014/main" id="{9DAC579D-007C-4CA6-9F9C-34BECDC83219}"/>
                    </a:ext>
                  </a:extLst>
                </p14:cNvPr>
                <p14:cNvContentPartPr/>
                <p14:nvPr/>
              </p14:nvContentPartPr>
              <p14:xfrm>
                <a:off x="1077337" y="5059729"/>
                <a:ext cx="50400" cy="43920"/>
              </p14:xfrm>
            </p:contentPart>
          </mc:Choice>
          <mc:Fallback xmlns="">
            <p:pic>
              <p:nvPicPr>
                <p:cNvPr id="382" name="Freihand 381">
                  <a:extLst>
                    <a:ext uri="{FF2B5EF4-FFF2-40B4-BE49-F238E27FC236}">
                      <a16:creationId xmlns:a16="http://schemas.microsoft.com/office/drawing/2014/main" id="{9DAC579D-007C-4CA6-9F9C-34BECDC83219}"/>
                    </a:ext>
                  </a:extLst>
                </p:cNvPr>
                <p:cNvPicPr/>
                <p:nvPr/>
              </p:nvPicPr>
              <p:blipFill>
                <a:blip r:embed="rId589"/>
                <a:stretch>
                  <a:fillRect/>
                </a:stretch>
              </p:blipFill>
              <p:spPr>
                <a:xfrm>
                  <a:off x="1068697" y="5051089"/>
                  <a:ext cx="68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3" name="Freihand 382">
                  <a:extLst>
                    <a:ext uri="{FF2B5EF4-FFF2-40B4-BE49-F238E27FC236}">
                      <a16:creationId xmlns:a16="http://schemas.microsoft.com/office/drawing/2014/main" id="{C2EE8759-FF78-4E92-8DCD-D01D48FDC0EE}"/>
                    </a:ext>
                  </a:extLst>
                </p14:cNvPr>
                <p14:cNvContentPartPr/>
                <p14:nvPr/>
              </p14:nvContentPartPr>
              <p14:xfrm>
                <a:off x="1070857" y="5019769"/>
                <a:ext cx="39960" cy="7200"/>
              </p14:xfrm>
            </p:contentPart>
          </mc:Choice>
          <mc:Fallback xmlns="">
            <p:pic>
              <p:nvPicPr>
                <p:cNvPr id="383" name="Freihand 382">
                  <a:extLst>
                    <a:ext uri="{FF2B5EF4-FFF2-40B4-BE49-F238E27FC236}">
                      <a16:creationId xmlns:a16="http://schemas.microsoft.com/office/drawing/2014/main" id="{C2EE8759-FF78-4E92-8DCD-D01D48FDC0EE}"/>
                    </a:ext>
                  </a:extLst>
                </p:cNvPr>
                <p:cNvPicPr/>
                <p:nvPr/>
              </p:nvPicPr>
              <p:blipFill>
                <a:blip r:embed="rId591"/>
                <a:stretch>
                  <a:fillRect/>
                </a:stretch>
              </p:blipFill>
              <p:spPr>
                <a:xfrm>
                  <a:off x="1062217" y="5011129"/>
                  <a:ext cx="57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4" name="Freihand 383">
                  <a:extLst>
                    <a:ext uri="{FF2B5EF4-FFF2-40B4-BE49-F238E27FC236}">
                      <a16:creationId xmlns:a16="http://schemas.microsoft.com/office/drawing/2014/main" id="{699CC45E-B4E3-4633-BD4D-FE7CDC865BCC}"/>
                    </a:ext>
                  </a:extLst>
                </p14:cNvPr>
                <p14:cNvContentPartPr/>
                <p14:nvPr/>
              </p14:nvContentPartPr>
              <p14:xfrm>
                <a:off x="1145377" y="5048929"/>
                <a:ext cx="66960" cy="48960"/>
              </p14:xfrm>
            </p:contentPart>
          </mc:Choice>
          <mc:Fallback xmlns="">
            <p:pic>
              <p:nvPicPr>
                <p:cNvPr id="384" name="Freihand 383">
                  <a:extLst>
                    <a:ext uri="{FF2B5EF4-FFF2-40B4-BE49-F238E27FC236}">
                      <a16:creationId xmlns:a16="http://schemas.microsoft.com/office/drawing/2014/main" id="{699CC45E-B4E3-4633-BD4D-FE7CDC865BCC}"/>
                    </a:ext>
                  </a:extLst>
                </p:cNvPr>
                <p:cNvPicPr/>
                <p:nvPr/>
              </p:nvPicPr>
              <p:blipFill>
                <a:blip r:embed="rId593"/>
                <a:stretch>
                  <a:fillRect/>
                </a:stretch>
              </p:blipFill>
              <p:spPr>
                <a:xfrm>
                  <a:off x="1136737" y="5039929"/>
                  <a:ext cx="84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5" name="Freihand 384">
                  <a:extLst>
                    <a:ext uri="{FF2B5EF4-FFF2-40B4-BE49-F238E27FC236}">
                      <a16:creationId xmlns:a16="http://schemas.microsoft.com/office/drawing/2014/main" id="{903FFC3A-8212-48D9-9412-5A1A2467EFC3}"/>
                    </a:ext>
                  </a:extLst>
                </p14:cNvPr>
                <p14:cNvContentPartPr/>
                <p14:nvPr/>
              </p14:nvContentPartPr>
              <p14:xfrm>
                <a:off x="1236817" y="5041369"/>
                <a:ext cx="72360" cy="61200"/>
              </p14:xfrm>
            </p:contentPart>
          </mc:Choice>
          <mc:Fallback xmlns="">
            <p:pic>
              <p:nvPicPr>
                <p:cNvPr id="385" name="Freihand 384">
                  <a:extLst>
                    <a:ext uri="{FF2B5EF4-FFF2-40B4-BE49-F238E27FC236}">
                      <a16:creationId xmlns:a16="http://schemas.microsoft.com/office/drawing/2014/main" id="{903FFC3A-8212-48D9-9412-5A1A2467EFC3}"/>
                    </a:ext>
                  </a:extLst>
                </p:cNvPr>
                <p:cNvPicPr/>
                <p:nvPr/>
              </p:nvPicPr>
              <p:blipFill>
                <a:blip r:embed="rId595"/>
                <a:stretch>
                  <a:fillRect/>
                </a:stretch>
              </p:blipFill>
              <p:spPr>
                <a:xfrm>
                  <a:off x="1228177" y="5032729"/>
                  <a:ext cx="90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6" name="Freihand 385">
                  <a:extLst>
                    <a:ext uri="{FF2B5EF4-FFF2-40B4-BE49-F238E27FC236}">
                      <a16:creationId xmlns:a16="http://schemas.microsoft.com/office/drawing/2014/main" id="{2EE97421-6637-416C-BB3A-683B49CC7E9A}"/>
                    </a:ext>
                  </a:extLst>
                </p14:cNvPr>
                <p14:cNvContentPartPr/>
                <p14:nvPr/>
              </p14:nvContentPartPr>
              <p14:xfrm>
                <a:off x="1328617" y="5026249"/>
                <a:ext cx="161280" cy="66240"/>
              </p14:xfrm>
            </p:contentPart>
          </mc:Choice>
          <mc:Fallback xmlns="">
            <p:pic>
              <p:nvPicPr>
                <p:cNvPr id="386" name="Freihand 385">
                  <a:extLst>
                    <a:ext uri="{FF2B5EF4-FFF2-40B4-BE49-F238E27FC236}">
                      <a16:creationId xmlns:a16="http://schemas.microsoft.com/office/drawing/2014/main" id="{2EE97421-6637-416C-BB3A-683B49CC7E9A}"/>
                    </a:ext>
                  </a:extLst>
                </p:cNvPr>
                <p:cNvPicPr/>
                <p:nvPr/>
              </p:nvPicPr>
              <p:blipFill>
                <a:blip r:embed="rId597"/>
                <a:stretch>
                  <a:fillRect/>
                </a:stretch>
              </p:blipFill>
              <p:spPr>
                <a:xfrm>
                  <a:off x="1319617" y="5017609"/>
                  <a:ext cx="178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3" name="Freihand 392">
                  <a:extLst>
                    <a:ext uri="{FF2B5EF4-FFF2-40B4-BE49-F238E27FC236}">
                      <a16:creationId xmlns:a16="http://schemas.microsoft.com/office/drawing/2014/main" id="{CD84DC8F-70C2-48E4-B515-F24AB92D73D2}"/>
                    </a:ext>
                  </a:extLst>
                </p14:cNvPr>
                <p14:cNvContentPartPr/>
                <p14:nvPr/>
              </p14:nvContentPartPr>
              <p14:xfrm>
                <a:off x="543457" y="5203009"/>
                <a:ext cx="65160" cy="89640"/>
              </p14:xfrm>
            </p:contentPart>
          </mc:Choice>
          <mc:Fallback xmlns="">
            <p:pic>
              <p:nvPicPr>
                <p:cNvPr id="393" name="Freihand 392">
                  <a:extLst>
                    <a:ext uri="{FF2B5EF4-FFF2-40B4-BE49-F238E27FC236}">
                      <a16:creationId xmlns:a16="http://schemas.microsoft.com/office/drawing/2014/main" id="{CD84DC8F-70C2-48E4-B515-F24AB92D73D2}"/>
                    </a:ext>
                  </a:extLst>
                </p:cNvPr>
                <p:cNvPicPr/>
                <p:nvPr/>
              </p:nvPicPr>
              <p:blipFill>
                <a:blip r:embed="rId599"/>
                <a:stretch>
                  <a:fillRect/>
                </a:stretch>
              </p:blipFill>
              <p:spPr>
                <a:xfrm>
                  <a:off x="534817" y="5194009"/>
                  <a:ext cx="82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4" name="Freihand 393">
                  <a:extLst>
                    <a:ext uri="{FF2B5EF4-FFF2-40B4-BE49-F238E27FC236}">
                      <a16:creationId xmlns:a16="http://schemas.microsoft.com/office/drawing/2014/main" id="{4C928868-8DE0-4A77-914F-02EC7FF21D00}"/>
                    </a:ext>
                  </a:extLst>
                </p14:cNvPr>
                <p14:cNvContentPartPr/>
                <p14:nvPr/>
              </p14:nvContentPartPr>
              <p14:xfrm>
                <a:off x="595657" y="5222449"/>
                <a:ext cx="67680" cy="67320"/>
              </p14:xfrm>
            </p:contentPart>
          </mc:Choice>
          <mc:Fallback xmlns="">
            <p:pic>
              <p:nvPicPr>
                <p:cNvPr id="394" name="Freihand 393">
                  <a:extLst>
                    <a:ext uri="{FF2B5EF4-FFF2-40B4-BE49-F238E27FC236}">
                      <a16:creationId xmlns:a16="http://schemas.microsoft.com/office/drawing/2014/main" id="{4C928868-8DE0-4A77-914F-02EC7FF21D00}"/>
                    </a:ext>
                  </a:extLst>
                </p:cNvPr>
                <p:cNvPicPr/>
                <p:nvPr/>
              </p:nvPicPr>
              <p:blipFill>
                <a:blip r:embed="rId601"/>
                <a:stretch>
                  <a:fillRect/>
                </a:stretch>
              </p:blipFill>
              <p:spPr>
                <a:xfrm>
                  <a:off x="587017" y="5213449"/>
                  <a:ext cx="85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5" name="Freihand 394">
                  <a:extLst>
                    <a:ext uri="{FF2B5EF4-FFF2-40B4-BE49-F238E27FC236}">
                      <a16:creationId xmlns:a16="http://schemas.microsoft.com/office/drawing/2014/main" id="{7084FE0A-5FE9-4531-B4FB-0E1F2B343C7A}"/>
                    </a:ext>
                  </a:extLst>
                </p14:cNvPr>
                <p14:cNvContentPartPr/>
                <p14:nvPr/>
              </p14:nvContentPartPr>
              <p14:xfrm>
                <a:off x="678457" y="5199049"/>
                <a:ext cx="57240" cy="79920"/>
              </p14:xfrm>
            </p:contentPart>
          </mc:Choice>
          <mc:Fallback xmlns="">
            <p:pic>
              <p:nvPicPr>
                <p:cNvPr id="395" name="Freihand 394">
                  <a:extLst>
                    <a:ext uri="{FF2B5EF4-FFF2-40B4-BE49-F238E27FC236}">
                      <a16:creationId xmlns:a16="http://schemas.microsoft.com/office/drawing/2014/main" id="{7084FE0A-5FE9-4531-B4FB-0E1F2B343C7A}"/>
                    </a:ext>
                  </a:extLst>
                </p:cNvPr>
                <p:cNvPicPr/>
                <p:nvPr/>
              </p:nvPicPr>
              <p:blipFill>
                <a:blip r:embed="rId603"/>
                <a:stretch>
                  <a:fillRect/>
                </a:stretch>
              </p:blipFill>
              <p:spPr>
                <a:xfrm>
                  <a:off x="669457" y="5190049"/>
                  <a:ext cx="74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6" name="Freihand 395">
                  <a:extLst>
                    <a:ext uri="{FF2B5EF4-FFF2-40B4-BE49-F238E27FC236}">
                      <a16:creationId xmlns:a16="http://schemas.microsoft.com/office/drawing/2014/main" id="{0EE60A80-2171-4B9A-A47B-ED5DE3AE4686}"/>
                    </a:ext>
                  </a:extLst>
                </p14:cNvPr>
                <p14:cNvContentPartPr/>
                <p14:nvPr/>
              </p14:nvContentPartPr>
              <p14:xfrm>
                <a:off x="761977" y="5222449"/>
                <a:ext cx="32400" cy="65880"/>
              </p14:xfrm>
            </p:contentPart>
          </mc:Choice>
          <mc:Fallback xmlns="">
            <p:pic>
              <p:nvPicPr>
                <p:cNvPr id="396" name="Freihand 395">
                  <a:extLst>
                    <a:ext uri="{FF2B5EF4-FFF2-40B4-BE49-F238E27FC236}">
                      <a16:creationId xmlns:a16="http://schemas.microsoft.com/office/drawing/2014/main" id="{0EE60A80-2171-4B9A-A47B-ED5DE3AE4686}"/>
                    </a:ext>
                  </a:extLst>
                </p:cNvPr>
                <p:cNvPicPr/>
                <p:nvPr/>
              </p:nvPicPr>
              <p:blipFill>
                <a:blip r:embed="rId605"/>
                <a:stretch>
                  <a:fillRect/>
                </a:stretch>
              </p:blipFill>
              <p:spPr>
                <a:xfrm>
                  <a:off x="753337" y="5213449"/>
                  <a:ext cx="50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7" name="Freihand 396">
                  <a:extLst>
                    <a:ext uri="{FF2B5EF4-FFF2-40B4-BE49-F238E27FC236}">
                      <a16:creationId xmlns:a16="http://schemas.microsoft.com/office/drawing/2014/main" id="{B0E7CA37-3D2A-459E-855D-DEBD0F4562B7}"/>
                    </a:ext>
                  </a:extLst>
                </p14:cNvPr>
                <p14:cNvContentPartPr/>
                <p14:nvPr/>
              </p14:nvContentPartPr>
              <p14:xfrm>
                <a:off x="805897" y="5219569"/>
                <a:ext cx="68760" cy="63360"/>
              </p14:xfrm>
            </p:contentPart>
          </mc:Choice>
          <mc:Fallback xmlns="">
            <p:pic>
              <p:nvPicPr>
                <p:cNvPr id="397" name="Freihand 396">
                  <a:extLst>
                    <a:ext uri="{FF2B5EF4-FFF2-40B4-BE49-F238E27FC236}">
                      <a16:creationId xmlns:a16="http://schemas.microsoft.com/office/drawing/2014/main" id="{B0E7CA37-3D2A-459E-855D-DEBD0F4562B7}"/>
                    </a:ext>
                  </a:extLst>
                </p:cNvPr>
                <p:cNvPicPr/>
                <p:nvPr/>
              </p:nvPicPr>
              <p:blipFill>
                <a:blip r:embed="rId607"/>
                <a:stretch>
                  <a:fillRect/>
                </a:stretch>
              </p:blipFill>
              <p:spPr>
                <a:xfrm>
                  <a:off x="797257" y="5210569"/>
                  <a:ext cx="86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8" name="Freihand 397">
                  <a:extLst>
                    <a:ext uri="{FF2B5EF4-FFF2-40B4-BE49-F238E27FC236}">
                      <a16:creationId xmlns:a16="http://schemas.microsoft.com/office/drawing/2014/main" id="{7E6BB78D-7361-4643-99BF-44215BC2EABB}"/>
                    </a:ext>
                  </a:extLst>
                </p14:cNvPr>
                <p14:cNvContentPartPr/>
                <p14:nvPr/>
              </p14:nvContentPartPr>
              <p14:xfrm>
                <a:off x="881137" y="5221369"/>
                <a:ext cx="18360" cy="61920"/>
              </p14:xfrm>
            </p:contentPart>
          </mc:Choice>
          <mc:Fallback xmlns="">
            <p:pic>
              <p:nvPicPr>
                <p:cNvPr id="398" name="Freihand 397">
                  <a:extLst>
                    <a:ext uri="{FF2B5EF4-FFF2-40B4-BE49-F238E27FC236}">
                      <a16:creationId xmlns:a16="http://schemas.microsoft.com/office/drawing/2014/main" id="{7E6BB78D-7361-4643-99BF-44215BC2EABB}"/>
                    </a:ext>
                  </a:extLst>
                </p:cNvPr>
                <p:cNvPicPr/>
                <p:nvPr/>
              </p:nvPicPr>
              <p:blipFill>
                <a:blip r:embed="rId609"/>
                <a:stretch>
                  <a:fillRect/>
                </a:stretch>
              </p:blipFill>
              <p:spPr>
                <a:xfrm>
                  <a:off x="872497" y="5212729"/>
                  <a:ext cx="36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00" name="Freihand 399">
                  <a:extLst>
                    <a:ext uri="{FF2B5EF4-FFF2-40B4-BE49-F238E27FC236}">
                      <a16:creationId xmlns:a16="http://schemas.microsoft.com/office/drawing/2014/main" id="{F5E85938-7435-4B93-A5CD-8313B55012B3}"/>
                    </a:ext>
                  </a:extLst>
                </p14:cNvPr>
                <p14:cNvContentPartPr/>
                <p14:nvPr/>
              </p14:nvContentPartPr>
              <p14:xfrm>
                <a:off x="963217" y="5183569"/>
                <a:ext cx="46800" cy="39960"/>
              </p14:xfrm>
            </p:contentPart>
          </mc:Choice>
          <mc:Fallback xmlns="">
            <p:pic>
              <p:nvPicPr>
                <p:cNvPr id="400" name="Freihand 399">
                  <a:extLst>
                    <a:ext uri="{FF2B5EF4-FFF2-40B4-BE49-F238E27FC236}">
                      <a16:creationId xmlns:a16="http://schemas.microsoft.com/office/drawing/2014/main" id="{F5E85938-7435-4B93-A5CD-8313B55012B3}"/>
                    </a:ext>
                  </a:extLst>
                </p:cNvPr>
                <p:cNvPicPr/>
                <p:nvPr/>
              </p:nvPicPr>
              <p:blipFill>
                <a:blip r:embed="rId611"/>
                <a:stretch>
                  <a:fillRect/>
                </a:stretch>
              </p:blipFill>
              <p:spPr>
                <a:xfrm>
                  <a:off x="954217" y="5174569"/>
                  <a:ext cx="64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01" name="Freihand 400">
                  <a:extLst>
                    <a:ext uri="{FF2B5EF4-FFF2-40B4-BE49-F238E27FC236}">
                      <a16:creationId xmlns:a16="http://schemas.microsoft.com/office/drawing/2014/main" id="{C801BCFD-7A19-4176-B024-24A2A5316CF3}"/>
                    </a:ext>
                  </a:extLst>
                </p14:cNvPr>
                <p14:cNvContentPartPr/>
                <p14:nvPr/>
              </p14:nvContentPartPr>
              <p14:xfrm>
                <a:off x="967177" y="5185729"/>
                <a:ext cx="42120" cy="47520"/>
              </p14:xfrm>
            </p:contentPart>
          </mc:Choice>
          <mc:Fallback xmlns="">
            <p:pic>
              <p:nvPicPr>
                <p:cNvPr id="401" name="Freihand 400">
                  <a:extLst>
                    <a:ext uri="{FF2B5EF4-FFF2-40B4-BE49-F238E27FC236}">
                      <a16:creationId xmlns:a16="http://schemas.microsoft.com/office/drawing/2014/main" id="{C801BCFD-7A19-4176-B024-24A2A5316CF3}"/>
                    </a:ext>
                  </a:extLst>
                </p:cNvPr>
                <p:cNvPicPr/>
                <p:nvPr/>
              </p:nvPicPr>
              <p:blipFill>
                <a:blip r:embed="rId613"/>
                <a:stretch>
                  <a:fillRect/>
                </a:stretch>
              </p:blipFill>
              <p:spPr>
                <a:xfrm>
                  <a:off x="958177" y="5176729"/>
                  <a:ext cx="59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02" name="Freihand 401">
                  <a:extLst>
                    <a:ext uri="{FF2B5EF4-FFF2-40B4-BE49-F238E27FC236}">
                      <a16:creationId xmlns:a16="http://schemas.microsoft.com/office/drawing/2014/main" id="{1DB96D4F-F2AF-499F-BDD5-0B7A8C9FA5C3}"/>
                    </a:ext>
                  </a:extLst>
                </p14:cNvPr>
                <p14:cNvContentPartPr/>
                <p14:nvPr/>
              </p14:nvContentPartPr>
              <p14:xfrm>
                <a:off x="989497" y="5169169"/>
                <a:ext cx="2880" cy="61200"/>
              </p14:xfrm>
            </p:contentPart>
          </mc:Choice>
          <mc:Fallback xmlns="">
            <p:pic>
              <p:nvPicPr>
                <p:cNvPr id="402" name="Freihand 401">
                  <a:extLst>
                    <a:ext uri="{FF2B5EF4-FFF2-40B4-BE49-F238E27FC236}">
                      <a16:creationId xmlns:a16="http://schemas.microsoft.com/office/drawing/2014/main" id="{1DB96D4F-F2AF-499F-BDD5-0B7A8C9FA5C3}"/>
                    </a:ext>
                  </a:extLst>
                </p:cNvPr>
                <p:cNvPicPr/>
                <p:nvPr/>
              </p:nvPicPr>
              <p:blipFill>
                <a:blip r:embed="rId615"/>
                <a:stretch>
                  <a:fillRect/>
                </a:stretch>
              </p:blipFill>
              <p:spPr>
                <a:xfrm>
                  <a:off x="980857" y="5160169"/>
                  <a:ext cx="20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03" name="Freihand 402">
                  <a:extLst>
                    <a:ext uri="{FF2B5EF4-FFF2-40B4-BE49-F238E27FC236}">
                      <a16:creationId xmlns:a16="http://schemas.microsoft.com/office/drawing/2014/main" id="{AAE9304D-1C48-42C1-AD96-CCF81BD5F08B}"/>
                    </a:ext>
                  </a:extLst>
                </p14:cNvPr>
                <p14:cNvContentPartPr/>
                <p14:nvPr/>
              </p14:nvContentPartPr>
              <p14:xfrm>
                <a:off x="949177" y="5205529"/>
                <a:ext cx="46800" cy="3960"/>
              </p14:xfrm>
            </p:contentPart>
          </mc:Choice>
          <mc:Fallback xmlns="">
            <p:pic>
              <p:nvPicPr>
                <p:cNvPr id="403" name="Freihand 402">
                  <a:extLst>
                    <a:ext uri="{FF2B5EF4-FFF2-40B4-BE49-F238E27FC236}">
                      <a16:creationId xmlns:a16="http://schemas.microsoft.com/office/drawing/2014/main" id="{AAE9304D-1C48-42C1-AD96-CCF81BD5F08B}"/>
                    </a:ext>
                  </a:extLst>
                </p:cNvPr>
                <p:cNvPicPr/>
                <p:nvPr/>
              </p:nvPicPr>
              <p:blipFill>
                <a:blip r:embed="rId617"/>
                <a:stretch>
                  <a:fillRect/>
                </a:stretch>
              </p:blipFill>
              <p:spPr>
                <a:xfrm>
                  <a:off x="940177" y="5196889"/>
                  <a:ext cx="64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04" name="Freihand 403">
                  <a:extLst>
                    <a:ext uri="{FF2B5EF4-FFF2-40B4-BE49-F238E27FC236}">
                      <a16:creationId xmlns:a16="http://schemas.microsoft.com/office/drawing/2014/main" id="{84F4BAF0-A40E-40E7-B475-023D590C9B2B}"/>
                    </a:ext>
                  </a:extLst>
                </p14:cNvPr>
                <p14:cNvContentPartPr/>
                <p14:nvPr/>
              </p14:nvContentPartPr>
              <p14:xfrm>
                <a:off x="1079137" y="5190049"/>
                <a:ext cx="9720" cy="92880"/>
              </p14:xfrm>
            </p:contentPart>
          </mc:Choice>
          <mc:Fallback xmlns="">
            <p:pic>
              <p:nvPicPr>
                <p:cNvPr id="404" name="Freihand 403">
                  <a:extLst>
                    <a:ext uri="{FF2B5EF4-FFF2-40B4-BE49-F238E27FC236}">
                      <a16:creationId xmlns:a16="http://schemas.microsoft.com/office/drawing/2014/main" id="{84F4BAF0-A40E-40E7-B475-023D590C9B2B}"/>
                    </a:ext>
                  </a:extLst>
                </p:cNvPr>
                <p:cNvPicPr/>
                <p:nvPr/>
              </p:nvPicPr>
              <p:blipFill>
                <a:blip r:embed="rId619"/>
                <a:stretch>
                  <a:fillRect/>
                </a:stretch>
              </p:blipFill>
              <p:spPr>
                <a:xfrm>
                  <a:off x="1070137" y="5181409"/>
                  <a:ext cx="27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05" name="Freihand 404">
                  <a:extLst>
                    <a:ext uri="{FF2B5EF4-FFF2-40B4-BE49-F238E27FC236}">
                      <a16:creationId xmlns:a16="http://schemas.microsoft.com/office/drawing/2014/main" id="{EEA99BDE-9B8D-400F-BCBE-733C9A4CAB0E}"/>
                    </a:ext>
                  </a:extLst>
                </p14:cNvPr>
                <p14:cNvContentPartPr/>
                <p14:nvPr/>
              </p14:nvContentPartPr>
              <p14:xfrm>
                <a:off x="1111897" y="5228209"/>
                <a:ext cx="72720" cy="54000"/>
              </p14:xfrm>
            </p:contentPart>
          </mc:Choice>
          <mc:Fallback xmlns="">
            <p:pic>
              <p:nvPicPr>
                <p:cNvPr id="405" name="Freihand 404">
                  <a:extLst>
                    <a:ext uri="{FF2B5EF4-FFF2-40B4-BE49-F238E27FC236}">
                      <a16:creationId xmlns:a16="http://schemas.microsoft.com/office/drawing/2014/main" id="{EEA99BDE-9B8D-400F-BCBE-733C9A4CAB0E}"/>
                    </a:ext>
                  </a:extLst>
                </p:cNvPr>
                <p:cNvPicPr/>
                <p:nvPr/>
              </p:nvPicPr>
              <p:blipFill>
                <a:blip r:embed="rId621"/>
                <a:stretch>
                  <a:fillRect/>
                </a:stretch>
              </p:blipFill>
              <p:spPr>
                <a:xfrm>
                  <a:off x="1102897" y="5219569"/>
                  <a:ext cx="90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6" name="Freihand 405">
                  <a:extLst>
                    <a:ext uri="{FF2B5EF4-FFF2-40B4-BE49-F238E27FC236}">
                      <a16:creationId xmlns:a16="http://schemas.microsoft.com/office/drawing/2014/main" id="{D530E7E9-AF4A-46D7-A25B-807258B2AE39}"/>
                    </a:ext>
                  </a:extLst>
                </p14:cNvPr>
                <p14:cNvContentPartPr/>
                <p14:nvPr/>
              </p14:nvContentPartPr>
              <p14:xfrm>
                <a:off x="1205137" y="5224249"/>
                <a:ext cx="68400" cy="55440"/>
              </p14:xfrm>
            </p:contentPart>
          </mc:Choice>
          <mc:Fallback xmlns="">
            <p:pic>
              <p:nvPicPr>
                <p:cNvPr id="406" name="Freihand 405">
                  <a:extLst>
                    <a:ext uri="{FF2B5EF4-FFF2-40B4-BE49-F238E27FC236}">
                      <a16:creationId xmlns:a16="http://schemas.microsoft.com/office/drawing/2014/main" id="{D530E7E9-AF4A-46D7-A25B-807258B2AE39}"/>
                    </a:ext>
                  </a:extLst>
                </p:cNvPr>
                <p:cNvPicPr/>
                <p:nvPr/>
              </p:nvPicPr>
              <p:blipFill>
                <a:blip r:embed="rId623"/>
                <a:stretch>
                  <a:fillRect/>
                </a:stretch>
              </p:blipFill>
              <p:spPr>
                <a:xfrm>
                  <a:off x="1196137" y="5215249"/>
                  <a:ext cx="86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7" name="Freihand 406">
                  <a:extLst>
                    <a:ext uri="{FF2B5EF4-FFF2-40B4-BE49-F238E27FC236}">
                      <a16:creationId xmlns:a16="http://schemas.microsoft.com/office/drawing/2014/main" id="{B4CE3995-588F-4BA4-B35D-7A8C292AD43A}"/>
                    </a:ext>
                  </a:extLst>
                </p14:cNvPr>
                <p14:cNvContentPartPr/>
                <p14:nvPr/>
              </p14:nvContentPartPr>
              <p14:xfrm>
                <a:off x="1291537" y="5209849"/>
                <a:ext cx="158760" cy="68040"/>
              </p14:xfrm>
            </p:contentPart>
          </mc:Choice>
          <mc:Fallback xmlns="">
            <p:pic>
              <p:nvPicPr>
                <p:cNvPr id="407" name="Freihand 406">
                  <a:extLst>
                    <a:ext uri="{FF2B5EF4-FFF2-40B4-BE49-F238E27FC236}">
                      <a16:creationId xmlns:a16="http://schemas.microsoft.com/office/drawing/2014/main" id="{B4CE3995-588F-4BA4-B35D-7A8C292AD43A}"/>
                    </a:ext>
                  </a:extLst>
                </p:cNvPr>
                <p:cNvPicPr/>
                <p:nvPr/>
              </p:nvPicPr>
              <p:blipFill>
                <a:blip r:embed="rId625"/>
                <a:stretch>
                  <a:fillRect/>
                </a:stretch>
              </p:blipFill>
              <p:spPr>
                <a:xfrm>
                  <a:off x="1282897" y="5200849"/>
                  <a:ext cx="176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8" name="Freihand 407">
                  <a:extLst>
                    <a:ext uri="{FF2B5EF4-FFF2-40B4-BE49-F238E27FC236}">
                      <a16:creationId xmlns:a16="http://schemas.microsoft.com/office/drawing/2014/main" id="{61971F9C-14EC-4B7A-8FDD-76C68541921A}"/>
                    </a:ext>
                  </a:extLst>
                </p14:cNvPr>
                <p14:cNvContentPartPr/>
                <p14:nvPr/>
              </p14:nvContentPartPr>
              <p14:xfrm>
                <a:off x="1645057" y="5209489"/>
                <a:ext cx="189360" cy="69840"/>
              </p14:xfrm>
            </p:contentPart>
          </mc:Choice>
          <mc:Fallback xmlns="">
            <p:pic>
              <p:nvPicPr>
                <p:cNvPr id="408" name="Freihand 407">
                  <a:extLst>
                    <a:ext uri="{FF2B5EF4-FFF2-40B4-BE49-F238E27FC236}">
                      <a16:creationId xmlns:a16="http://schemas.microsoft.com/office/drawing/2014/main" id="{61971F9C-14EC-4B7A-8FDD-76C68541921A}"/>
                    </a:ext>
                  </a:extLst>
                </p:cNvPr>
                <p:cNvPicPr/>
                <p:nvPr/>
              </p:nvPicPr>
              <p:blipFill>
                <a:blip r:embed="rId627"/>
                <a:stretch>
                  <a:fillRect/>
                </a:stretch>
              </p:blipFill>
              <p:spPr>
                <a:xfrm>
                  <a:off x="1636057" y="5200489"/>
                  <a:ext cx="207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9" name="Freihand 408">
                  <a:extLst>
                    <a:ext uri="{FF2B5EF4-FFF2-40B4-BE49-F238E27FC236}">
                      <a16:creationId xmlns:a16="http://schemas.microsoft.com/office/drawing/2014/main" id="{B1EE2FD8-0D83-4D8D-80A5-B7E3196C1DE0}"/>
                    </a:ext>
                  </a:extLst>
                </p14:cNvPr>
                <p14:cNvContentPartPr/>
                <p14:nvPr/>
              </p14:nvContentPartPr>
              <p14:xfrm>
                <a:off x="1848457" y="5209849"/>
                <a:ext cx="50040" cy="57960"/>
              </p14:xfrm>
            </p:contentPart>
          </mc:Choice>
          <mc:Fallback xmlns="">
            <p:pic>
              <p:nvPicPr>
                <p:cNvPr id="409" name="Freihand 408">
                  <a:extLst>
                    <a:ext uri="{FF2B5EF4-FFF2-40B4-BE49-F238E27FC236}">
                      <a16:creationId xmlns:a16="http://schemas.microsoft.com/office/drawing/2014/main" id="{B1EE2FD8-0D83-4D8D-80A5-B7E3196C1DE0}"/>
                    </a:ext>
                  </a:extLst>
                </p:cNvPr>
                <p:cNvPicPr/>
                <p:nvPr/>
              </p:nvPicPr>
              <p:blipFill>
                <a:blip r:embed="rId629"/>
                <a:stretch>
                  <a:fillRect/>
                </a:stretch>
              </p:blipFill>
              <p:spPr>
                <a:xfrm>
                  <a:off x="1839457" y="5201209"/>
                  <a:ext cx="67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10" name="Freihand 409">
                  <a:extLst>
                    <a:ext uri="{FF2B5EF4-FFF2-40B4-BE49-F238E27FC236}">
                      <a16:creationId xmlns:a16="http://schemas.microsoft.com/office/drawing/2014/main" id="{53BA60E7-8A34-4514-8F25-29BEBFD75C2E}"/>
                    </a:ext>
                  </a:extLst>
                </p14:cNvPr>
                <p14:cNvContentPartPr/>
                <p14:nvPr/>
              </p14:nvContentPartPr>
              <p14:xfrm>
                <a:off x="1921897" y="5169529"/>
                <a:ext cx="76320" cy="105120"/>
              </p14:xfrm>
            </p:contentPart>
          </mc:Choice>
          <mc:Fallback xmlns="">
            <p:pic>
              <p:nvPicPr>
                <p:cNvPr id="410" name="Freihand 409">
                  <a:extLst>
                    <a:ext uri="{FF2B5EF4-FFF2-40B4-BE49-F238E27FC236}">
                      <a16:creationId xmlns:a16="http://schemas.microsoft.com/office/drawing/2014/main" id="{53BA60E7-8A34-4514-8F25-29BEBFD75C2E}"/>
                    </a:ext>
                  </a:extLst>
                </p:cNvPr>
                <p:cNvPicPr/>
                <p:nvPr/>
              </p:nvPicPr>
              <p:blipFill>
                <a:blip r:embed="rId631"/>
                <a:stretch>
                  <a:fillRect/>
                </a:stretch>
              </p:blipFill>
              <p:spPr>
                <a:xfrm>
                  <a:off x="1912897" y="5160889"/>
                  <a:ext cx="93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11" name="Freihand 410">
                  <a:extLst>
                    <a:ext uri="{FF2B5EF4-FFF2-40B4-BE49-F238E27FC236}">
                      <a16:creationId xmlns:a16="http://schemas.microsoft.com/office/drawing/2014/main" id="{3C4E3924-7D53-4E6E-9A61-BE409342EAFE}"/>
                    </a:ext>
                  </a:extLst>
                </p14:cNvPr>
                <p14:cNvContentPartPr/>
                <p14:nvPr/>
              </p14:nvContentPartPr>
              <p14:xfrm>
                <a:off x="542737" y="5415049"/>
                <a:ext cx="2520" cy="79560"/>
              </p14:xfrm>
            </p:contentPart>
          </mc:Choice>
          <mc:Fallback xmlns="">
            <p:pic>
              <p:nvPicPr>
                <p:cNvPr id="411" name="Freihand 410">
                  <a:extLst>
                    <a:ext uri="{FF2B5EF4-FFF2-40B4-BE49-F238E27FC236}">
                      <a16:creationId xmlns:a16="http://schemas.microsoft.com/office/drawing/2014/main" id="{3C4E3924-7D53-4E6E-9A61-BE409342EAFE}"/>
                    </a:ext>
                  </a:extLst>
                </p:cNvPr>
                <p:cNvPicPr/>
                <p:nvPr/>
              </p:nvPicPr>
              <p:blipFill>
                <a:blip r:embed="rId633"/>
                <a:stretch>
                  <a:fillRect/>
                </a:stretch>
              </p:blipFill>
              <p:spPr>
                <a:xfrm>
                  <a:off x="534097" y="5406409"/>
                  <a:ext cx="20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2" name="Freihand 411">
                  <a:extLst>
                    <a:ext uri="{FF2B5EF4-FFF2-40B4-BE49-F238E27FC236}">
                      <a16:creationId xmlns:a16="http://schemas.microsoft.com/office/drawing/2014/main" id="{8397EAD5-E45C-4ECE-A7AE-C9CF99F2F169}"/>
                    </a:ext>
                  </a:extLst>
                </p14:cNvPr>
                <p14:cNvContentPartPr/>
                <p14:nvPr/>
              </p14:nvContentPartPr>
              <p14:xfrm>
                <a:off x="534097" y="5399569"/>
                <a:ext cx="113040" cy="83520"/>
              </p14:xfrm>
            </p:contentPart>
          </mc:Choice>
          <mc:Fallback xmlns="">
            <p:pic>
              <p:nvPicPr>
                <p:cNvPr id="412" name="Freihand 411">
                  <a:extLst>
                    <a:ext uri="{FF2B5EF4-FFF2-40B4-BE49-F238E27FC236}">
                      <a16:creationId xmlns:a16="http://schemas.microsoft.com/office/drawing/2014/main" id="{8397EAD5-E45C-4ECE-A7AE-C9CF99F2F169}"/>
                    </a:ext>
                  </a:extLst>
                </p:cNvPr>
                <p:cNvPicPr/>
                <p:nvPr/>
              </p:nvPicPr>
              <p:blipFill>
                <a:blip r:embed="rId635"/>
                <a:stretch>
                  <a:fillRect/>
                </a:stretch>
              </p:blipFill>
              <p:spPr>
                <a:xfrm>
                  <a:off x="525457" y="5390929"/>
                  <a:ext cx="130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13" name="Freihand 412">
                  <a:extLst>
                    <a:ext uri="{FF2B5EF4-FFF2-40B4-BE49-F238E27FC236}">
                      <a16:creationId xmlns:a16="http://schemas.microsoft.com/office/drawing/2014/main" id="{02806D48-4319-4348-8FA1-22128C11691E}"/>
                    </a:ext>
                  </a:extLst>
                </p14:cNvPr>
                <p14:cNvContentPartPr/>
                <p14:nvPr/>
              </p14:nvContentPartPr>
              <p14:xfrm>
                <a:off x="661177" y="5432329"/>
                <a:ext cx="86400" cy="50400"/>
              </p14:xfrm>
            </p:contentPart>
          </mc:Choice>
          <mc:Fallback xmlns="">
            <p:pic>
              <p:nvPicPr>
                <p:cNvPr id="413" name="Freihand 412">
                  <a:extLst>
                    <a:ext uri="{FF2B5EF4-FFF2-40B4-BE49-F238E27FC236}">
                      <a16:creationId xmlns:a16="http://schemas.microsoft.com/office/drawing/2014/main" id="{02806D48-4319-4348-8FA1-22128C11691E}"/>
                    </a:ext>
                  </a:extLst>
                </p:cNvPr>
                <p:cNvPicPr/>
                <p:nvPr/>
              </p:nvPicPr>
              <p:blipFill>
                <a:blip r:embed="rId637"/>
                <a:stretch>
                  <a:fillRect/>
                </a:stretch>
              </p:blipFill>
              <p:spPr>
                <a:xfrm>
                  <a:off x="652177" y="5423689"/>
                  <a:ext cx="104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14" name="Freihand 413">
                  <a:extLst>
                    <a:ext uri="{FF2B5EF4-FFF2-40B4-BE49-F238E27FC236}">
                      <a16:creationId xmlns:a16="http://schemas.microsoft.com/office/drawing/2014/main" id="{FC19531B-52F7-431A-8E36-0FFC24851DB9}"/>
                    </a:ext>
                  </a:extLst>
                </p14:cNvPr>
                <p14:cNvContentPartPr/>
                <p14:nvPr/>
              </p14:nvContentPartPr>
              <p14:xfrm>
                <a:off x="761977" y="5371129"/>
                <a:ext cx="8280" cy="107280"/>
              </p14:xfrm>
            </p:contentPart>
          </mc:Choice>
          <mc:Fallback xmlns="">
            <p:pic>
              <p:nvPicPr>
                <p:cNvPr id="414" name="Freihand 413">
                  <a:extLst>
                    <a:ext uri="{FF2B5EF4-FFF2-40B4-BE49-F238E27FC236}">
                      <a16:creationId xmlns:a16="http://schemas.microsoft.com/office/drawing/2014/main" id="{FC19531B-52F7-431A-8E36-0FFC24851DB9}"/>
                    </a:ext>
                  </a:extLst>
                </p:cNvPr>
                <p:cNvPicPr/>
                <p:nvPr/>
              </p:nvPicPr>
              <p:blipFill>
                <a:blip r:embed="rId639"/>
                <a:stretch>
                  <a:fillRect/>
                </a:stretch>
              </p:blipFill>
              <p:spPr>
                <a:xfrm>
                  <a:off x="753337" y="5362489"/>
                  <a:ext cx="25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15" name="Freihand 414">
                  <a:extLst>
                    <a:ext uri="{FF2B5EF4-FFF2-40B4-BE49-F238E27FC236}">
                      <a16:creationId xmlns:a16="http://schemas.microsoft.com/office/drawing/2014/main" id="{4AC83898-5C2A-4A83-8DE5-720343A43E88}"/>
                    </a:ext>
                  </a:extLst>
                </p14:cNvPr>
                <p14:cNvContentPartPr/>
                <p14:nvPr/>
              </p14:nvContentPartPr>
              <p14:xfrm>
                <a:off x="724897" y="5428009"/>
                <a:ext cx="59040" cy="6480"/>
              </p14:xfrm>
            </p:contentPart>
          </mc:Choice>
          <mc:Fallback xmlns="">
            <p:pic>
              <p:nvPicPr>
                <p:cNvPr id="415" name="Freihand 414">
                  <a:extLst>
                    <a:ext uri="{FF2B5EF4-FFF2-40B4-BE49-F238E27FC236}">
                      <a16:creationId xmlns:a16="http://schemas.microsoft.com/office/drawing/2014/main" id="{4AC83898-5C2A-4A83-8DE5-720343A43E88}"/>
                    </a:ext>
                  </a:extLst>
                </p:cNvPr>
                <p:cNvPicPr/>
                <p:nvPr/>
              </p:nvPicPr>
              <p:blipFill>
                <a:blip r:embed="rId641"/>
                <a:stretch>
                  <a:fillRect/>
                </a:stretch>
              </p:blipFill>
              <p:spPr>
                <a:xfrm>
                  <a:off x="716257" y="5419009"/>
                  <a:ext cx="76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16" name="Freihand 415">
                  <a:extLst>
                    <a:ext uri="{FF2B5EF4-FFF2-40B4-BE49-F238E27FC236}">
                      <a16:creationId xmlns:a16="http://schemas.microsoft.com/office/drawing/2014/main" id="{36DBA58F-00BB-4FEC-9759-444FEAD253D8}"/>
                    </a:ext>
                  </a:extLst>
                </p14:cNvPr>
                <p14:cNvContentPartPr/>
                <p14:nvPr/>
              </p14:nvContentPartPr>
              <p14:xfrm>
                <a:off x="799057" y="5408929"/>
                <a:ext cx="125280" cy="63360"/>
              </p14:xfrm>
            </p:contentPart>
          </mc:Choice>
          <mc:Fallback xmlns="">
            <p:pic>
              <p:nvPicPr>
                <p:cNvPr id="416" name="Freihand 415">
                  <a:extLst>
                    <a:ext uri="{FF2B5EF4-FFF2-40B4-BE49-F238E27FC236}">
                      <a16:creationId xmlns:a16="http://schemas.microsoft.com/office/drawing/2014/main" id="{36DBA58F-00BB-4FEC-9759-444FEAD253D8}"/>
                    </a:ext>
                  </a:extLst>
                </p:cNvPr>
                <p:cNvPicPr/>
                <p:nvPr/>
              </p:nvPicPr>
              <p:blipFill>
                <a:blip r:embed="rId643"/>
                <a:stretch>
                  <a:fillRect/>
                </a:stretch>
              </p:blipFill>
              <p:spPr>
                <a:xfrm>
                  <a:off x="790057" y="5399929"/>
                  <a:ext cx="142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7" name="Freihand 416">
                  <a:extLst>
                    <a:ext uri="{FF2B5EF4-FFF2-40B4-BE49-F238E27FC236}">
                      <a16:creationId xmlns:a16="http://schemas.microsoft.com/office/drawing/2014/main" id="{FFBE2004-71A5-4083-9DCE-8FDD8DED7601}"/>
                    </a:ext>
                  </a:extLst>
                </p14:cNvPr>
                <p14:cNvContentPartPr/>
                <p14:nvPr/>
              </p14:nvContentPartPr>
              <p14:xfrm>
                <a:off x="939457" y="5421169"/>
                <a:ext cx="7200" cy="46080"/>
              </p14:xfrm>
            </p:contentPart>
          </mc:Choice>
          <mc:Fallback xmlns="">
            <p:pic>
              <p:nvPicPr>
                <p:cNvPr id="417" name="Freihand 416">
                  <a:extLst>
                    <a:ext uri="{FF2B5EF4-FFF2-40B4-BE49-F238E27FC236}">
                      <a16:creationId xmlns:a16="http://schemas.microsoft.com/office/drawing/2014/main" id="{FFBE2004-71A5-4083-9DCE-8FDD8DED7601}"/>
                    </a:ext>
                  </a:extLst>
                </p:cNvPr>
                <p:cNvPicPr/>
                <p:nvPr/>
              </p:nvPicPr>
              <p:blipFill>
                <a:blip r:embed="rId645"/>
                <a:stretch>
                  <a:fillRect/>
                </a:stretch>
              </p:blipFill>
              <p:spPr>
                <a:xfrm>
                  <a:off x="930457" y="5412529"/>
                  <a:ext cx="24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8" name="Freihand 417">
                  <a:extLst>
                    <a:ext uri="{FF2B5EF4-FFF2-40B4-BE49-F238E27FC236}">
                      <a16:creationId xmlns:a16="http://schemas.microsoft.com/office/drawing/2014/main" id="{07ADBCB5-D73E-4863-A9DD-5726A073E9D2}"/>
                    </a:ext>
                  </a:extLst>
                </p14:cNvPr>
                <p14:cNvContentPartPr/>
                <p14:nvPr/>
              </p14:nvContentPartPr>
              <p14:xfrm>
                <a:off x="937657" y="5380489"/>
                <a:ext cx="3240" cy="2880"/>
              </p14:xfrm>
            </p:contentPart>
          </mc:Choice>
          <mc:Fallback xmlns="">
            <p:pic>
              <p:nvPicPr>
                <p:cNvPr id="418" name="Freihand 417">
                  <a:extLst>
                    <a:ext uri="{FF2B5EF4-FFF2-40B4-BE49-F238E27FC236}">
                      <a16:creationId xmlns:a16="http://schemas.microsoft.com/office/drawing/2014/main" id="{07ADBCB5-D73E-4863-A9DD-5726A073E9D2}"/>
                    </a:ext>
                  </a:extLst>
                </p:cNvPr>
                <p:cNvPicPr/>
                <p:nvPr/>
              </p:nvPicPr>
              <p:blipFill>
                <a:blip r:embed="rId647"/>
                <a:stretch>
                  <a:fillRect/>
                </a:stretch>
              </p:blipFill>
              <p:spPr>
                <a:xfrm>
                  <a:off x="928657" y="5371849"/>
                  <a:ext cx="20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19" name="Freihand 418">
                  <a:extLst>
                    <a:ext uri="{FF2B5EF4-FFF2-40B4-BE49-F238E27FC236}">
                      <a16:creationId xmlns:a16="http://schemas.microsoft.com/office/drawing/2014/main" id="{68763D0E-276E-492F-889C-A84E37FE6617}"/>
                    </a:ext>
                  </a:extLst>
                </p14:cNvPr>
                <p14:cNvContentPartPr/>
                <p14:nvPr/>
              </p14:nvContentPartPr>
              <p14:xfrm>
                <a:off x="961777" y="5415769"/>
                <a:ext cx="106920" cy="56520"/>
              </p14:xfrm>
            </p:contentPart>
          </mc:Choice>
          <mc:Fallback xmlns="">
            <p:pic>
              <p:nvPicPr>
                <p:cNvPr id="419" name="Freihand 418">
                  <a:extLst>
                    <a:ext uri="{FF2B5EF4-FFF2-40B4-BE49-F238E27FC236}">
                      <a16:creationId xmlns:a16="http://schemas.microsoft.com/office/drawing/2014/main" id="{68763D0E-276E-492F-889C-A84E37FE6617}"/>
                    </a:ext>
                  </a:extLst>
                </p:cNvPr>
                <p:cNvPicPr/>
                <p:nvPr/>
              </p:nvPicPr>
              <p:blipFill>
                <a:blip r:embed="rId649"/>
                <a:stretch>
                  <a:fillRect/>
                </a:stretch>
              </p:blipFill>
              <p:spPr>
                <a:xfrm>
                  <a:off x="953137" y="5406769"/>
                  <a:ext cx="124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0" name="Freihand 419">
                  <a:extLst>
                    <a:ext uri="{FF2B5EF4-FFF2-40B4-BE49-F238E27FC236}">
                      <a16:creationId xmlns:a16="http://schemas.microsoft.com/office/drawing/2014/main" id="{542EEE60-3305-46B6-AB48-0BD007FA878E}"/>
                    </a:ext>
                  </a:extLst>
                </p14:cNvPr>
                <p14:cNvContentPartPr/>
                <p14:nvPr/>
              </p14:nvContentPartPr>
              <p14:xfrm>
                <a:off x="1087777" y="5368609"/>
                <a:ext cx="12240" cy="99000"/>
              </p14:xfrm>
            </p:contentPart>
          </mc:Choice>
          <mc:Fallback xmlns="">
            <p:pic>
              <p:nvPicPr>
                <p:cNvPr id="420" name="Freihand 419">
                  <a:extLst>
                    <a:ext uri="{FF2B5EF4-FFF2-40B4-BE49-F238E27FC236}">
                      <a16:creationId xmlns:a16="http://schemas.microsoft.com/office/drawing/2014/main" id="{542EEE60-3305-46B6-AB48-0BD007FA878E}"/>
                    </a:ext>
                  </a:extLst>
                </p:cNvPr>
                <p:cNvPicPr/>
                <p:nvPr/>
              </p:nvPicPr>
              <p:blipFill>
                <a:blip r:embed="rId651"/>
                <a:stretch>
                  <a:fillRect/>
                </a:stretch>
              </p:blipFill>
              <p:spPr>
                <a:xfrm>
                  <a:off x="1078777" y="5359609"/>
                  <a:ext cx="29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4" name="Freihand 423">
                  <a:extLst>
                    <a:ext uri="{FF2B5EF4-FFF2-40B4-BE49-F238E27FC236}">
                      <a16:creationId xmlns:a16="http://schemas.microsoft.com/office/drawing/2014/main" id="{CB6B0601-BD72-46D9-9FF7-7324FE2C64E9}"/>
                    </a:ext>
                  </a:extLst>
                </p14:cNvPr>
                <p14:cNvContentPartPr/>
                <p14:nvPr/>
              </p14:nvContentPartPr>
              <p14:xfrm>
                <a:off x="1272817" y="5411449"/>
                <a:ext cx="78480" cy="64080"/>
              </p14:xfrm>
            </p:contentPart>
          </mc:Choice>
          <mc:Fallback xmlns="">
            <p:pic>
              <p:nvPicPr>
                <p:cNvPr id="424" name="Freihand 423">
                  <a:extLst>
                    <a:ext uri="{FF2B5EF4-FFF2-40B4-BE49-F238E27FC236}">
                      <a16:creationId xmlns:a16="http://schemas.microsoft.com/office/drawing/2014/main" id="{CB6B0601-BD72-46D9-9FF7-7324FE2C64E9}"/>
                    </a:ext>
                  </a:extLst>
                </p:cNvPr>
                <p:cNvPicPr/>
                <p:nvPr/>
              </p:nvPicPr>
              <p:blipFill>
                <a:blip r:embed="rId653"/>
                <a:stretch>
                  <a:fillRect/>
                </a:stretch>
              </p:blipFill>
              <p:spPr>
                <a:xfrm>
                  <a:off x="1264177" y="5402449"/>
                  <a:ext cx="96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25" name="Freihand 424">
                  <a:extLst>
                    <a:ext uri="{FF2B5EF4-FFF2-40B4-BE49-F238E27FC236}">
                      <a16:creationId xmlns:a16="http://schemas.microsoft.com/office/drawing/2014/main" id="{6EBE8D25-641B-4D53-9581-63EADA750D66}"/>
                    </a:ext>
                  </a:extLst>
                </p14:cNvPr>
                <p14:cNvContentPartPr/>
                <p14:nvPr/>
              </p14:nvContentPartPr>
              <p14:xfrm>
                <a:off x="1275337" y="5429089"/>
                <a:ext cx="47880" cy="5760"/>
              </p14:xfrm>
            </p:contentPart>
          </mc:Choice>
          <mc:Fallback xmlns="">
            <p:pic>
              <p:nvPicPr>
                <p:cNvPr id="425" name="Freihand 424">
                  <a:extLst>
                    <a:ext uri="{FF2B5EF4-FFF2-40B4-BE49-F238E27FC236}">
                      <a16:creationId xmlns:a16="http://schemas.microsoft.com/office/drawing/2014/main" id="{6EBE8D25-641B-4D53-9581-63EADA750D66}"/>
                    </a:ext>
                  </a:extLst>
                </p:cNvPr>
                <p:cNvPicPr/>
                <p:nvPr/>
              </p:nvPicPr>
              <p:blipFill>
                <a:blip r:embed="rId655"/>
                <a:stretch>
                  <a:fillRect/>
                </a:stretch>
              </p:blipFill>
              <p:spPr>
                <a:xfrm>
                  <a:off x="1266697" y="5420089"/>
                  <a:ext cx="65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27" name="Freihand 426">
                  <a:extLst>
                    <a:ext uri="{FF2B5EF4-FFF2-40B4-BE49-F238E27FC236}">
                      <a16:creationId xmlns:a16="http://schemas.microsoft.com/office/drawing/2014/main" id="{60D4485C-CB9A-4C8A-8A3B-BE15E6C0DE73}"/>
                    </a:ext>
                  </a:extLst>
                </p14:cNvPr>
                <p14:cNvContentPartPr/>
                <p14:nvPr/>
              </p14:nvContentPartPr>
              <p14:xfrm>
                <a:off x="1364977" y="5412889"/>
                <a:ext cx="76680" cy="52560"/>
              </p14:xfrm>
            </p:contentPart>
          </mc:Choice>
          <mc:Fallback xmlns="">
            <p:pic>
              <p:nvPicPr>
                <p:cNvPr id="427" name="Freihand 426">
                  <a:extLst>
                    <a:ext uri="{FF2B5EF4-FFF2-40B4-BE49-F238E27FC236}">
                      <a16:creationId xmlns:a16="http://schemas.microsoft.com/office/drawing/2014/main" id="{60D4485C-CB9A-4C8A-8A3B-BE15E6C0DE73}"/>
                    </a:ext>
                  </a:extLst>
                </p:cNvPr>
                <p:cNvPicPr/>
                <p:nvPr/>
              </p:nvPicPr>
              <p:blipFill>
                <a:blip r:embed="rId657"/>
                <a:stretch>
                  <a:fillRect/>
                </a:stretch>
              </p:blipFill>
              <p:spPr>
                <a:xfrm>
                  <a:off x="1355977" y="5404249"/>
                  <a:ext cx="94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28" name="Freihand 427">
                  <a:extLst>
                    <a:ext uri="{FF2B5EF4-FFF2-40B4-BE49-F238E27FC236}">
                      <a16:creationId xmlns:a16="http://schemas.microsoft.com/office/drawing/2014/main" id="{C3DEADF4-5736-4EAE-8CBE-D6A783874BB4}"/>
                    </a:ext>
                  </a:extLst>
                </p14:cNvPr>
                <p14:cNvContentPartPr/>
                <p14:nvPr/>
              </p14:nvContentPartPr>
              <p14:xfrm>
                <a:off x="1439137" y="5397409"/>
                <a:ext cx="42120" cy="64440"/>
              </p14:xfrm>
            </p:contentPart>
          </mc:Choice>
          <mc:Fallback xmlns="">
            <p:pic>
              <p:nvPicPr>
                <p:cNvPr id="428" name="Freihand 427">
                  <a:extLst>
                    <a:ext uri="{FF2B5EF4-FFF2-40B4-BE49-F238E27FC236}">
                      <a16:creationId xmlns:a16="http://schemas.microsoft.com/office/drawing/2014/main" id="{C3DEADF4-5736-4EAE-8CBE-D6A783874BB4}"/>
                    </a:ext>
                  </a:extLst>
                </p:cNvPr>
                <p:cNvPicPr/>
                <p:nvPr/>
              </p:nvPicPr>
              <p:blipFill>
                <a:blip r:embed="rId659"/>
                <a:stretch>
                  <a:fillRect/>
                </a:stretch>
              </p:blipFill>
              <p:spPr>
                <a:xfrm>
                  <a:off x="1430137" y="5388409"/>
                  <a:ext cx="59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29" name="Freihand 428">
                  <a:extLst>
                    <a:ext uri="{FF2B5EF4-FFF2-40B4-BE49-F238E27FC236}">
                      <a16:creationId xmlns:a16="http://schemas.microsoft.com/office/drawing/2014/main" id="{1F4B5CB5-AB2E-4A32-BEB3-AE3CA2C1E686}"/>
                    </a:ext>
                  </a:extLst>
                </p14:cNvPr>
                <p14:cNvContentPartPr/>
                <p14:nvPr/>
              </p14:nvContentPartPr>
              <p14:xfrm>
                <a:off x="1610137" y="5379049"/>
                <a:ext cx="63360" cy="85680"/>
              </p14:xfrm>
            </p:contentPart>
          </mc:Choice>
          <mc:Fallback xmlns="">
            <p:pic>
              <p:nvPicPr>
                <p:cNvPr id="429" name="Freihand 428">
                  <a:extLst>
                    <a:ext uri="{FF2B5EF4-FFF2-40B4-BE49-F238E27FC236}">
                      <a16:creationId xmlns:a16="http://schemas.microsoft.com/office/drawing/2014/main" id="{1F4B5CB5-AB2E-4A32-BEB3-AE3CA2C1E686}"/>
                    </a:ext>
                  </a:extLst>
                </p:cNvPr>
                <p:cNvPicPr/>
                <p:nvPr/>
              </p:nvPicPr>
              <p:blipFill>
                <a:blip r:embed="rId661"/>
                <a:stretch>
                  <a:fillRect/>
                </a:stretch>
              </p:blipFill>
              <p:spPr>
                <a:xfrm>
                  <a:off x="1601137" y="5370409"/>
                  <a:ext cx="81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30" name="Freihand 429">
                  <a:extLst>
                    <a:ext uri="{FF2B5EF4-FFF2-40B4-BE49-F238E27FC236}">
                      <a16:creationId xmlns:a16="http://schemas.microsoft.com/office/drawing/2014/main" id="{14A76498-964D-46C6-A442-FD548FD68271}"/>
                    </a:ext>
                  </a:extLst>
                </p14:cNvPr>
                <p14:cNvContentPartPr/>
                <p14:nvPr/>
              </p14:nvContentPartPr>
              <p14:xfrm>
                <a:off x="1692577" y="5394529"/>
                <a:ext cx="91440" cy="69840"/>
              </p14:xfrm>
            </p:contentPart>
          </mc:Choice>
          <mc:Fallback xmlns="">
            <p:pic>
              <p:nvPicPr>
                <p:cNvPr id="430" name="Freihand 429">
                  <a:extLst>
                    <a:ext uri="{FF2B5EF4-FFF2-40B4-BE49-F238E27FC236}">
                      <a16:creationId xmlns:a16="http://schemas.microsoft.com/office/drawing/2014/main" id="{14A76498-964D-46C6-A442-FD548FD68271}"/>
                    </a:ext>
                  </a:extLst>
                </p:cNvPr>
                <p:cNvPicPr/>
                <p:nvPr/>
              </p:nvPicPr>
              <p:blipFill>
                <a:blip r:embed="rId663"/>
                <a:stretch>
                  <a:fillRect/>
                </a:stretch>
              </p:blipFill>
              <p:spPr>
                <a:xfrm>
                  <a:off x="1683937" y="5385529"/>
                  <a:ext cx="109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31" name="Freihand 430">
                  <a:extLst>
                    <a:ext uri="{FF2B5EF4-FFF2-40B4-BE49-F238E27FC236}">
                      <a16:creationId xmlns:a16="http://schemas.microsoft.com/office/drawing/2014/main" id="{5A2C35E0-9E6B-4186-BDE8-1BA5A20B8D98}"/>
                    </a:ext>
                  </a:extLst>
                </p14:cNvPr>
                <p14:cNvContentPartPr/>
                <p14:nvPr/>
              </p14:nvContentPartPr>
              <p14:xfrm>
                <a:off x="1822537" y="5340889"/>
                <a:ext cx="38880" cy="144720"/>
              </p14:xfrm>
            </p:contentPart>
          </mc:Choice>
          <mc:Fallback xmlns="">
            <p:pic>
              <p:nvPicPr>
                <p:cNvPr id="431" name="Freihand 430">
                  <a:extLst>
                    <a:ext uri="{FF2B5EF4-FFF2-40B4-BE49-F238E27FC236}">
                      <a16:creationId xmlns:a16="http://schemas.microsoft.com/office/drawing/2014/main" id="{5A2C35E0-9E6B-4186-BDE8-1BA5A20B8D98}"/>
                    </a:ext>
                  </a:extLst>
                </p:cNvPr>
                <p:cNvPicPr/>
                <p:nvPr/>
              </p:nvPicPr>
              <p:blipFill>
                <a:blip r:embed="rId665"/>
                <a:stretch>
                  <a:fillRect/>
                </a:stretch>
              </p:blipFill>
              <p:spPr>
                <a:xfrm>
                  <a:off x="1813537" y="5332249"/>
                  <a:ext cx="56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2" name="Freihand 431">
                  <a:extLst>
                    <a:ext uri="{FF2B5EF4-FFF2-40B4-BE49-F238E27FC236}">
                      <a16:creationId xmlns:a16="http://schemas.microsoft.com/office/drawing/2014/main" id="{CC947A2E-EA47-4B4A-8ABE-F080045F6302}"/>
                    </a:ext>
                  </a:extLst>
                </p14:cNvPr>
                <p14:cNvContentPartPr/>
                <p14:nvPr/>
              </p14:nvContentPartPr>
              <p14:xfrm>
                <a:off x="1821457" y="5415769"/>
                <a:ext cx="130320" cy="52560"/>
              </p14:xfrm>
            </p:contentPart>
          </mc:Choice>
          <mc:Fallback xmlns="">
            <p:pic>
              <p:nvPicPr>
                <p:cNvPr id="432" name="Freihand 431">
                  <a:extLst>
                    <a:ext uri="{FF2B5EF4-FFF2-40B4-BE49-F238E27FC236}">
                      <a16:creationId xmlns:a16="http://schemas.microsoft.com/office/drawing/2014/main" id="{CC947A2E-EA47-4B4A-8ABE-F080045F6302}"/>
                    </a:ext>
                  </a:extLst>
                </p:cNvPr>
                <p:cNvPicPr/>
                <p:nvPr/>
              </p:nvPicPr>
              <p:blipFill>
                <a:blip r:embed="rId667"/>
                <a:stretch>
                  <a:fillRect/>
                </a:stretch>
              </p:blipFill>
              <p:spPr>
                <a:xfrm>
                  <a:off x="1812457" y="5406769"/>
                  <a:ext cx="147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3" name="Freihand 432">
                  <a:extLst>
                    <a:ext uri="{FF2B5EF4-FFF2-40B4-BE49-F238E27FC236}">
                      <a16:creationId xmlns:a16="http://schemas.microsoft.com/office/drawing/2014/main" id="{C151C9FB-643D-467F-A38A-42A7DDBD15EA}"/>
                    </a:ext>
                  </a:extLst>
                </p14:cNvPr>
                <p14:cNvContentPartPr/>
                <p14:nvPr/>
              </p14:nvContentPartPr>
              <p14:xfrm>
                <a:off x="1890217" y="5373649"/>
                <a:ext cx="34920" cy="9000"/>
              </p14:xfrm>
            </p:contentPart>
          </mc:Choice>
          <mc:Fallback xmlns="">
            <p:pic>
              <p:nvPicPr>
                <p:cNvPr id="433" name="Freihand 432">
                  <a:extLst>
                    <a:ext uri="{FF2B5EF4-FFF2-40B4-BE49-F238E27FC236}">
                      <a16:creationId xmlns:a16="http://schemas.microsoft.com/office/drawing/2014/main" id="{C151C9FB-643D-467F-A38A-42A7DDBD15EA}"/>
                    </a:ext>
                  </a:extLst>
                </p:cNvPr>
                <p:cNvPicPr/>
                <p:nvPr/>
              </p:nvPicPr>
              <p:blipFill>
                <a:blip r:embed="rId669"/>
                <a:stretch>
                  <a:fillRect/>
                </a:stretch>
              </p:blipFill>
              <p:spPr>
                <a:xfrm>
                  <a:off x="1881577" y="5365009"/>
                  <a:ext cx="52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4" name="Freihand 433">
                  <a:extLst>
                    <a:ext uri="{FF2B5EF4-FFF2-40B4-BE49-F238E27FC236}">
                      <a16:creationId xmlns:a16="http://schemas.microsoft.com/office/drawing/2014/main" id="{04A247B3-FA8D-4937-8657-8233462C573B}"/>
                    </a:ext>
                  </a:extLst>
                </p14:cNvPr>
                <p14:cNvContentPartPr/>
                <p14:nvPr/>
              </p14:nvContentPartPr>
              <p14:xfrm>
                <a:off x="1953937" y="5404609"/>
                <a:ext cx="67680" cy="154080"/>
              </p14:xfrm>
            </p:contentPart>
          </mc:Choice>
          <mc:Fallback xmlns="">
            <p:pic>
              <p:nvPicPr>
                <p:cNvPr id="434" name="Freihand 433">
                  <a:extLst>
                    <a:ext uri="{FF2B5EF4-FFF2-40B4-BE49-F238E27FC236}">
                      <a16:creationId xmlns:a16="http://schemas.microsoft.com/office/drawing/2014/main" id="{04A247B3-FA8D-4937-8657-8233462C573B}"/>
                    </a:ext>
                  </a:extLst>
                </p:cNvPr>
                <p:cNvPicPr/>
                <p:nvPr/>
              </p:nvPicPr>
              <p:blipFill>
                <a:blip r:embed="rId671"/>
                <a:stretch>
                  <a:fillRect/>
                </a:stretch>
              </p:blipFill>
              <p:spPr>
                <a:xfrm>
                  <a:off x="1944937" y="5395969"/>
                  <a:ext cx="85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35" name="Freihand 434">
                  <a:extLst>
                    <a:ext uri="{FF2B5EF4-FFF2-40B4-BE49-F238E27FC236}">
                      <a16:creationId xmlns:a16="http://schemas.microsoft.com/office/drawing/2014/main" id="{FD459FBB-D405-4EA7-8D52-4A8402EF0C61}"/>
                    </a:ext>
                  </a:extLst>
                </p14:cNvPr>
                <p14:cNvContentPartPr/>
                <p14:nvPr/>
              </p14:nvContentPartPr>
              <p14:xfrm>
                <a:off x="2044297" y="5403169"/>
                <a:ext cx="79920" cy="50400"/>
              </p14:xfrm>
            </p:contentPart>
          </mc:Choice>
          <mc:Fallback xmlns="">
            <p:pic>
              <p:nvPicPr>
                <p:cNvPr id="435" name="Freihand 434">
                  <a:extLst>
                    <a:ext uri="{FF2B5EF4-FFF2-40B4-BE49-F238E27FC236}">
                      <a16:creationId xmlns:a16="http://schemas.microsoft.com/office/drawing/2014/main" id="{FD459FBB-D405-4EA7-8D52-4A8402EF0C61}"/>
                    </a:ext>
                  </a:extLst>
                </p:cNvPr>
                <p:cNvPicPr/>
                <p:nvPr/>
              </p:nvPicPr>
              <p:blipFill>
                <a:blip r:embed="rId673"/>
                <a:stretch>
                  <a:fillRect/>
                </a:stretch>
              </p:blipFill>
              <p:spPr>
                <a:xfrm>
                  <a:off x="2035297" y="5394529"/>
                  <a:ext cx="97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36" name="Freihand 435">
                  <a:extLst>
                    <a:ext uri="{FF2B5EF4-FFF2-40B4-BE49-F238E27FC236}">
                      <a16:creationId xmlns:a16="http://schemas.microsoft.com/office/drawing/2014/main" id="{DB2ECFB3-76EE-46E7-BDED-E50E20B7D37E}"/>
                    </a:ext>
                  </a:extLst>
                </p14:cNvPr>
                <p14:cNvContentPartPr/>
                <p14:nvPr/>
              </p14:nvContentPartPr>
              <p14:xfrm>
                <a:off x="2128897" y="5383729"/>
                <a:ext cx="160560" cy="172080"/>
              </p14:xfrm>
            </p:contentPart>
          </mc:Choice>
          <mc:Fallback xmlns="">
            <p:pic>
              <p:nvPicPr>
                <p:cNvPr id="436" name="Freihand 435">
                  <a:extLst>
                    <a:ext uri="{FF2B5EF4-FFF2-40B4-BE49-F238E27FC236}">
                      <a16:creationId xmlns:a16="http://schemas.microsoft.com/office/drawing/2014/main" id="{DB2ECFB3-76EE-46E7-BDED-E50E20B7D37E}"/>
                    </a:ext>
                  </a:extLst>
                </p:cNvPr>
                <p:cNvPicPr/>
                <p:nvPr/>
              </p:nvPicPr>
              <p:blipFill>
                <a:blip r:embed="rId675"/>
                <a:stretch>
                  <a:fillRect/>
                </a:stretch>
              </p:blipFill>
              <p:spPr>
                <a:xfrm>
                  <a:off x="2119897" y="5375089"/>
                  <a:ext cx="178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6" name="Freihand 445">
                  <a:extLst>
                    <a:ext uri="{FF2B5EF4-FFF2-40B4-BE49-F238E27FC236}">
                      <a16:creationId xmlns:a16="http://schemas.microsoft.com/office/drawing/2014/main" id="{D80A07E0-F0A4-4DA1-B328-EDBF4891EFE8}"/>
                    </a:ext>
                  </a:extLst>
                </p14:cNvPr>
                <p14:cNvContentPartPr/>
                <p14:nvPr/>
              </p14:nvContentPartPr>
              <p14:xfrm>
                <a:off x="299017" y="5828689"/>
                <a:ext cx="35640" cy="2880"/>
              </p14:xfrm>
            </p:contentPart>
          </mc:Choice>
          <mc:Fallback xmlns="">
            <p:pic>
              <p:nvPicPr>
                <p:cNvPr id="446" name="Freihand 445">
                  <a:extLst>
                    <a:ext uri="{FF2B5EF4-FFF2-40B4-BE49-F238E27FC236}">
                      <a16:creationId xmlns:a16="http://schemas.microsoft.com/office/drawing/2014/main" id="{D80A07E0-F0A4-4DA1-B328-EDBF4891EFE8}"/>
                    </a:ext>
                  </a:extLst>
                </p:cNvPr>
                <p:cNvPicPr/>
                <p:nvPr/>
              </p:nvPicPr>
              <p:blipFill>
                <a:blip r:embed="rId677"/>
                <a:stretch>
                  <a:fillRect/>
                </a:stretch>
              </p:blipFill>
              <p:spPr>
                <a:xfrm>
                  <a:off x="290377" y="5820049"/>
                  <a:ext cx="53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38" name="Freihand 437">
                  <a:extLst>
                    <a:ext uri="{FF2B5EF4-FFF2-40B4-BE49-F238E27FC236}">
                      <a16:creationId xmlns:a16="http://schemas.microsoft.com/office/drawing/2014/main" id="{6A0819DC-CDD9-448B-A6E6-E972F9D24956}"/>
                    </a:ext>
                  </a:extLst>
                </p14:cNvPr>
                <p14:cNvContentPartPr/>
                <p14:nvPr/>
              </p14:nvContentPartPr>
              <p14:xfrm>
                <a:off x="530137" y="5605129"/>
                <a:ext cx="78480" cy="78120"/>
              </p14:xfrm>
            </p:contentPart>
          </mc:Choice>
          <mc:Fallback xmlns="">
            <p:pic>
              <p:nvPicPr>
                <p:cNvPr id="438" name="Freihand 437">
                  <a:extLst>
                    <a:ext uri="{FF2B5EF4-FFF2-40B4-BE49-F238E27FC236}">
                      <a16:creationId xmlns:a16="http://schemas.microsoft.com/office/drawing/2014/main" id="{6A0819DC-CDD9-448B-A6E6-E972F9D24956}"/>
                    </a:ext>
                  </a:extLst>
                </p:cNvPr>
                <p:cNvPicPr/>
                <p:nvPr/>
              </p:nvPicPr>
              <p:blipFill>
                <a:blip r:embed="rId679"/>
                <a:stretch>
                  <a:fillRect/>
                </a:stretch>
              </p:blipFill>
              <p:spPr>
                <a:xfrm>
                  <a:off x="521137" y="5596129"/>
                  <a:ext cx="96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39" name="Freihand 438">
                  <a:extLst>
                    <a:ext uri="{FF2B5EF4-FFF2-40B4-BE49-F238E27FC236}">
                      <a16:creationId xmlns:a16="http://schemas.microsoft.com/office/drawing/2014/main" id="{BFD2524C-C3BE-4F73-8186-78784C8F661C}"/>
                    </a:ext>
                  </a:extLst>
                </p14:cNvPr>
                <p14:cNvContentPartPr/>
                <p14:nvPr/>
              </p14:nvContentPartPr>
              <p14:xfrm>
                <a:off x="636337" y="5585329"/>
                <a:ext cx="9000" cy="84960"/>
              </p14:xfrm>
            </p:contentPart>
          </mc:Choice>
          <mc:Fallback xmlns="">
            <p:pic>
              <p:nvPicPr>
                <p:cNvPr id="439" name="Freihand 438">
                  <a:extLst>
                    <a:ext uri="{FF2B5EF4-FFF2-40B4-BE49-F238E27FC236}">
                      <a16:creationId xmlns:a16="http://schemas.microsoft.com/office/drawing/2014/main" id="{BFD2524C-C3BE-4F73-8186-78784C8F661C}"/>
                    </a:ext>
                  </a:extLst>
                </p:cNvPr>
                <p:cNvPicPr/>
                <p:nvPr/>
              </p:nvPicPr>
              <p:blipFill>
                <a:blip r:embed="rId681"/>
                <a:stretch>
                  <a:fillRect/>
                </a:stretch>
              </p:blipFill>
              <p:spPr>
                <a:xfrm>
                  <a:off x="627337" y="5576689"/>
                  <a:ext cx="26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0" name="Freihand 439">
                  <a:extLst>
                    <a:ext uri="{FF2B5EF4-FFF2-40B4-BE49-F238E27FC236}">
                      <a16:creationId xmlns:a16="http://schemas.microsoft.com/office/drawing/2014/main" id="{91C9504D-8DDD-4BA8-810B-226B8A47714C}"/>
                    </a:ext>
                  </a:extLst>
                </p14:cNvPr>
                <p14:cNvContentPartPr/>
                <p14:nvPr/>
              </p14:nvContentPartPr>
              <p14:xfrm>
                <a:off x="618337" y="5628169"/>
                <a:ext cx="50760" cy="7560"/>
              </p14:xfrm>
            </p:contentPart>
          </mc:Choice>
          <mc:Fallback xmlns="">
            <p:pic>
              <p:nvPicPr>
                <p:cNvPr id="440" name="Freihand 439">
                  <a:extLst>
                    <a:ext uri="{FF2B5EF4-FFF2-40B4-BE49-F238E27FC236}">
                      <a16:creationId xmlns:a16="http://schemas.microsoft.com/office/drawing/2014/main" id="{91C9504D-8DDD-4BA8-810B-226B8A47714C}"/>
                    </a:ext>
                  </a:extLst>
                </p:cNvPr>
                <p:cNvPicPr/>
                <p:nvPr/>
              </p:nvPicPr>
              <p:blipFill>
                <a:blip r:embed="rId683"/>
                <a:stretch>
                  <a:fillRect/>
                </a:stretch>
              </p:blipFill>
              <p:spPr>
                <a:xfrm>
                  <a:off x="609697" y="5619169"/>
                  <a:ext cx="68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1" name="Freihand 440">
                  <a:extLst>
                    <a:ext uri="{FF2B5EF4-FFF2-40B4-BE49-F238E27FC236}">
                      <a16:creationId xmlns:a16="http://schemas.microsoft.com/office/drawing/2014/main" id="{6BA81779-1892-4C42-8D77-B0F7BD2753CB}"/>
                    </a:ext>
                  </a:extLst>
                </p14:cNvPr>
                <p14:cNvContentPartPr/>
                <p14:nvPr/>
              </p14:nvContentPartPr>
              <p14:xfrm>
                <a:off x="689977" y="5607289"/>
                <a:ext cx="76320" cy="65520"/>
              </p14:xfrm>
            </p:contentPart>
          </mc:Choice>
          <mc:Fallback xmlns="">
            <p:pic>
              <p:nvPicPr>
                <p:cNvPr id="441" name="Freihand 440">
                  <a:extLst>
                    <a:ext uri="{FF2B5EF4-FFF2-40B4-BE49-F238E27FC236}">
                      <a16:creationId xmlns:a16="http://schemas.microsoft.com/office/drawing/2014/main" id="{6BA81779-1892-4C42-8D77-B0F7BD2753CB}"/>
                    </a:ext>
                  </a:extLst>
                </p:cNvPr>
                <p:cNvPicPr/>
                <p:nvPr/>
              </p:nvPicPr>
              <p:blipFill>
                <a:blip r:embed="rId685"/>
                <a:stretch>
                  <a:fillRect/>
                </a:stretch>
              </p:blipFill>
              <p:spPr>
                <a:xfrm>
                  <a:off x="680977" y="5598649"/>
                  <a:ext cx="93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2" name="Freihand 441">
                  <a:extLst>
                    <a:ext uri="{FF2B5EF4-FFF2-40B4-BE49-F238E27FC236}">
                      <a16:creationId xmlns:a16="http://schemas.microsoft.com/office/drawing/2014/main" id="{60E1DFF6-7E52-4DD0-89DA-AB1918FA4081}"/>
                    </a:ext>
                  </a:extLst>
                </p14:cNvPr>
                <p14:cNvContentPartPr/>
                <p14:nvPr/>
              </p14:nvContentPartPr>
              <p14:xfrm>
                <a:off x="755857" y="5587489"/>
                <a:ext cx="15840" cy="89280"/>
              </p14:xfrm>
            </p:contentPart>
          </mc:Choice>
          <mc:Fallback xmlns="">
            <p:pic>
              <p:nvPicPr>
                <p:cNvPr id="442" name="Freihand 441">
                  <a:extLst>
                    <a:ext uri="{FF2B5EF4-FFF2-40B4-BE49-F238E27FC236}">
                      <a16:creationId xmlns:a16="http://schemas.microsoft.com/office/drawing/2014/main" id="{60E1DFF6-7E52-4DD0-89DA-AB1918FA4081}"/>
                    </a:ext>
                  </a:extLst>
                </p:cNvPr>
                <p:cNvPicPr/>
                <p:nvPr/>
              </p:nvPicPr>
              <p:blipFill>
                <a:blip r:embed="rId687"/>
                <a:stretch>
                  <a:fillRect/>
                </a:stretch>
              </p:blipFill>
              <p:spPr>
                <a:xfrm>
                  <a:off x="747217" y="5578489"/>
                  <a:ext cx="33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3" name="Freihand 442">
                  <a:extLst>
                    <a:ext uri="{FF2B5EF4-FFF2-40B4-BE49-F238E27FC236}">
                      <a16:creationId xmlns:a16="http://schemas.microsoft.com/office/drawing/2014/main" id="{A8495112-7AB4-4E2E-AC76-2730B5336938}"/>
                    </a:ext>
                  </a:extLst>
                </p14:cNvPr>
                <p14:cNvContentPartPr/>
                <p14:nvPr/>
              </p14:nvContentPartPr>
              <p14:xfrm>
                <a:off x="789697" y="5584609"/>
                <a:ext cx="23040" cy="94320"/>
              </p14:xfrm>
            </p:contentPart>
          </mc:Choice>
          <mc:Fallback xmlns="">
            <p:pic>
              <p:nvPicPr>
                <p:cNvPr id="443" name="Freihand 442">
                  <a:extLst>
                    <a:ext uri="{FF2B5EF4-FFF2-40B4-BE49-F238E27FC236}">
                      <a16:creationId xmlns:a16="http://schemas.microsoft.com/office/drawing/2014/main" id="{A8495112-7AB4-4E2E-AC76-2730B5336938}"/>
                    </a:ext>
                  </a:extLst>
                </p:cNvPr>
                <p:cNvPicPr/>
                <p:nvPr/>
              </p:nvPicPr>
              <p:blipFill>
                <a:blip r:embed="rId689"/>
                <a:stretch>
                  <a:fillRect/>
                </a:stretch>
              </p:blipFill>
              <p:spPr>
                <a:xfrm>
                  <a:off x="780697" y="5575969"/>
                  <a:ext cx="40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44" name="Freihand 443">
                  <a:extLst>
                    <a:ext uri="{FF2B5EF4-FFF2-40B4-BE49-F238E27FC236}">
                      <a16:creationId xmlns:a16="http://schemas.microsoft.com/office/drawing/2014/main" id="{81D7EACE-DAB4-4147-A4D1-A9312CC28A8F}"/>
                    </a:ext>
                  </a:extLst>
                </p14:cNvPr>
                <p14:cNvContentPartPr/>
                <p14:nvPr/>
              </p14:nvContentPartPr>
              <p14:xfrm>
                <a:off x="829657" y="5594689"/>
                <a:ext cx="165600" cy="82080"/>
              </p14:xfrm>
            </p:contentPart>
          </mc:Choice>
          <mc:Fallback xmlns="">
            <p:pic>
              <p:nvPicPr>
                <p:cNvPr id="444" name="Freihand 443">
                  <a:extLst>
                    <a:ext uri="{FF2B5EF4-FFF2-40B4-BE49-F238E27FC236}">
                      <a16:creationId xmlns:a16="http://schemas.microsoft.com/office/drawing/2014/main" id="{81D7EACE-DAB4-4147-A4D1-A9312CC28A8F}"/>
                    </a:ext>
                  </a:extLst>
                </p:cNvPr>
                <p:cNvPicPr/>
                <p:nvPr/>
              </p:nvPicPr>
              <p:blipFill>
                <a:blip r:embed="rId691"/>
                <a:stretch>
                  <a:fillRect/>
                </a:stretch>
              </p:blipFill>
              <p:spPr>
                <a:xfrm>
                  <a:off x="821017" y="5585689"/>
                  <a:ext cx="183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47" name="Freihand 446">
                  <a:extLst>
                    <a:ext uri="{FF2B5EF4-FFF2-40B4-BE49-F238E27FC236}">
                      <a16:creationId xmlns:a16="http://schemas.microsoft.com/office/drawing/2014/main" id="{CE2DB66E-209D-4FE3-9028-9DA48A9D7441}"/>
                    </a:ext>
                  </a:extLst>
                </p14:cNvPr>
                <p14:cNvContentPartPr/>
                <p14:nvPr/>
              </p14:nvContentPartPr>
              <p14:xfrm>
                <a:off x="519337" y="5825089"/>
                <a:ext cx="2880" cy="50040"/>
              </p14:xfrm>
            </p:contentPart>
          </mc:Choice>
          <mc:Fallback xmlns="">
            <p:pic>
              <p:nvPicPr>
                <p:cNvPr id="447" name="Freihand 446">
                  <a:extLst>
                    <a:ext uri="{FF2B5EF4-FFF2-40B4-BE49-F238E27FC236}">
                      <a16:creationId xmlns:a16="http://schemas.microsoft.com/office/drawing/2014/main" id="{CE2DB66E-209D-4FE3-9028-9DA48A9D7441}"/>
                    </a:ext>
                  </a:extLst>
                </p:cNvPr>
                <p:cNvPicPr/>
                <p:nvPr/>
              </p:nvPicPr>
              <p:blipFill>
                <a:blip r:embed="rId693"/>
                <a:stretch>
                  <a:fillRect/>
                </a:stretch>
              </p:blipFill>
              <p:spPr>
                <a:xfrm>
                  <a:off x="510337" y="5816449"/>
                  <a:ext cx="20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48" name="Freihand 447">
                  <a:extLst>
                    <a:ext uri="{FF2B5EF4-FFF2-40B4-BE49-F238E27FC236}">
                      <a16:creationId xmlns:a16="http://schemas.microsoft.com/office/drawing/2014/main" id="{504106D2-DC65-4876-8764-8A6FBC5D5807}"/>
                    </a:ext>
                  </a:extLst>
                </p14:cNvPr>
                <p14:cNvContentPartPr/>
                <p14:nvPr/>
              </p14:nvContentPartPr>
              <p14:xfrm>
                <a:off x="506377" y="5787649"/>
                <a:ext cx="1440" cy="360"/>
              </p14:xfrm>
            </p:contentPart>
          </mc:Choice>
          <mc:Fallback xmlns="">
            <p:pic>
              <p:nvPicPr>
                <p:cNvPr id="448" name="Freihand 447">
                  <a:extLst>
                    <a:ext uri="{FF2B5EF4-FFF2-40B4-BE49-F238E27FC236}">
                      <a16:creationId xmlns:a16="http://schemas.microsoft.com/office/drawing/2014/main" id="{504106D2-DC65-4876-8764-8A6FBC5D5807}"/>
                    </a:ext>
                  </a:extLst>
                </p:cNvPr>
                <p:cNvPicPr/>
                <p:nvPr/>
              </p:nvPicPr>
              <p:blipFill>
                <a:blip r:embed="rId581"/>
                <a:stretch>
                  <a:fillRect/>
                </a:stretch>
              </p:blipFill>
              <p:spPr>
                <a:xfrm>
                  <a:off x="497377" y="5778649"/>
                  <a:ext cx="1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49" name="Freihand 448">
                  <a:extLst>
                    <a:ext uri="{FF2B5EF4-FFF2-40B4-BE49-F238E27FC236}">
                      <a16:creationId xmlns:a16="http://schemas.microsoft.com/office/drawing/2014/main" id="{6A2CBBF9-D64E-447B-A0FE-3C69A24FD533}"/>
                    </a:ext>
                  </a:extLst>
                </p14:cNvPr>
                <p14:cNvContentPartPr/>
                <p14:nvPr/>
              </p14:nvContentPartPr>
              <p14:xfrm>
                <a:off x="548857" y="5789089"/>
                <a:ext cx="70200" cy="90720"/>
              </p14:xfrm>
            </p:contentPart>
          </mc:Choice>
          <mc:Fallback xmlns="">
            <p:pic>
              <p:nvPicPr>
                <p:cNvPr id="449" name="Freihand 448">
                  <a:extLst>
                    <a:ext uri="{FF2B5EF4-FFF2-40B4-BE49-F238E27FC236}">
                      <a16:creationId xmlns:a16="http://schemas.microsoft.com/office/drawing/2014/main" id="{6A2CBBF9-D64E-447B-A0FE-3C69A24FD533}"/>
                    </a:ext>
                  </a:extLst>
                </p:cNvPr>
                <p:cNvPicPr/>
                <p:nvPr/>
              </p:nvPicPr>
              <p:blipFill>
                <a:blip r:embed="rId696"/>
                <a:stretch>
                  <a:fillRect/>
                </a:stretch>
              </p:blipFill>
              <p:spPr>
                <a:xfrm>
                  <a:off x="540217" y="5780449"/>
                  <a:ext cx="87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50" name="Freihand 449">
                  <a:extLst>
                    <a:ext uri="{FF2B5EF4-FFF2-40B4-BE49-F238E27FC236}">
                      <a16:creationId xmlns:a16="http://schemas.microsoft.com/office/drawing/2014/main" id="{26BD388F-071E-4AEA-B816-84AA300F372B}"/>
                    </a:ext>
                  </a:extLst>
                </p14:cNvPr>
                <p14:cNvContentPartPr/>
                <p14:nvPr/>
              </p14:nvContentPartPr>
              <p14:xfrm>
                <a:off x="643177" y="5809609"/>
                <a:ext cx="29160" cy="57960"/>
              </p14:xfrm>
            </p:contentPart>
          </mc:Choice>
          <mc:Fallback xmlns="">
            <p:pic>
              <p:nvPicPr>
                <p:cNvPr id="450" name="Freihand 449">
                  <a:extLst>
                    <a:ext uri="{FF2B5EF4-FFF2-40B4-BE49-F238E27FC236}">
                      <a16:creationId xmlns:a16="http://schemas.microsoft.com/office/drawing/2014/main" id="{26BD388F-071E-4AEA-B816-84AA300F372B}"/>
                    </a:ext>
                  </a:extLst>
                </p:cNvPr>
                <p:cNvPicPr/>
                <p:nvPr/>
              </p:nvPicPr>
              <p:blipFill>
                <a:blip r:embed="rId698"/>
                <a:stretch>
                  <a:fillRect/>
                </a:stretch>
              </p:blipFill>
              <p:spPr>
                <a:xfrm>
                  <a:off x="634537" y="5800969"/>
                  <a:ext cx="46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51" name="Freihand 450">
                  <a:extLst>
                    <a:ext uri="{FF2B5EF4-FFF2-40B4-BE49-F238E27FC236}">
                      <a16:creationId xmlns:a16="http://schemas.microsoft.com/office/drawing/2014/main" id="{9C76773D-01EF-475E-9A08-4064614F8258}"/>
                    </a:ext>
                  </a:extLst>
                </p14:cNvPr>
                <p14:cNvContentPartPr/>
                <p14:nvPr/>
              </p14:nvContentPartPr>
              <p14:xfrm>
                <a:off x="888337" y="5786929"/>
                <a:ext cx="5400" cy="75240"/>
              </p14:xfrm>
            </p:contentPart>
          </mc:Choice>
          <mc:Fallback xmlns="">
            <p:pic>
              <p:nvPicPr>
                <p:cNvPr id="451" name="Freihand 450">
                  <a:extLst>
                    <a:ext uri="{FF2B5EF4-FFF2-40B4-BE49-F238E27FC236}">
                      <a16:creationId xmlns:a16="http://schemas.microsoft.com/office/drawing/2014/main" id="{9C76773D-01EF-475E-9A08-4064614F8258}"/>
                    </a:ext>
                  </a:extLst>
                </p:cNvPr>
                <p:cNvPicPr/>
                <p:nvPr/>
              </p:nvPicPr>
              <p:blipFill>
                <a:blip r:embed="rId700"/>
                <a:stretch>
                  <a:fillRect/>
                </a:stretch>
              </p:blipFill>
              <p:spPr>
                <a:xfrm>
                  <a:off x="879337" y="5777929"/>
                  <a:ext cx="23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52" name="Freihand 451">
                  <a:extLst>
                    <a:ext uri="{FF2B5EF4-FFF2-40B4-BE49-F238E27FC236}">
                      <a16:creationId xmlns:a16="http://schemas.microsoft.com/office/drawing/2014/main" id="{EDEA7C3D-9876-4947-BE35-D4D7D42FB751}"/>
                    </a:ext>
                  </a:extLst>
                </p14:cNvPr>
                <p14:cNvContentPartPr/>
                <p14:nvPr/>
              </p14:nvContentPartPr>
              <p14:xfrm>
                <a:off x="890857" y="5782969"/>
                <a:ext cx="71640" cy="72720"/>
              </p14:xfrm>
            </p:contentPart>
          </mc:Choice>
          <mc:Fallback xmlns="">
            <p:pic>
              <p:nvPicPr>
                <p:cNvPr id="452" name="Freihand 451">
                  <a:extLst>
                    <a:ext uri="{FF2B5EF4-FFF2-40B4-BE49-F238E27FC236}">
                      <a16:creationId xmlns:a16="http://schemas.microsoft.com/office/drawing/2014/main" id="{EDEA7C3D-9876-4947-BE35-D4D7D42FB751}"/>
                    </a:ext>
                  </a:extLst>
                </p:cNvPr>
                <p:cNvPicPr/>
                <p:nvPr/>
              </p:nvPicPr>
              <p:blipFill>
                <a:blip r:embed="rId702"/>
                <a:stretch>
                  <a:fillRect/>
                </a:stretch>
              </p:blipFill>
              <p:spPr>
                <a:xfrm>
                  <a:off x="881857" y="5773969"/>
                  <a:ext cx="89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53" name="Freihand 452">
                  <a:extLst>
                    <a:ext uri="{FF2B5EF4-FFF2-40B4-BE49-F238E27FC236}">
                      <a16:creationId xmlns:a16="http://schemas.microsoft.com/office/drawing/2014/main" id="{7E2F38D4-FA5C-4E63-9F89-E60899988ED7}"/>
                    </a:ext>
                  </a:extLst>
                </p14:cNvPr>
                <p14:cNvContentPartPr/>
                <p14:nvPr/>
              </p14:nvContentPartPr>
              <p14:xfrm>
                <a:off x="975817" y="5806009"/>
                <a:ext cx="49680" cy="52200"/>
              </p14:xfrm>
            </p:contentPart>
          </mc:Choice>
          <mc:Fallback xmlns="">
            <p:pic>
              <p:nvPicPr>
                <p:cNvPr id="453" name="Freihand 452">
                  <a:extLst>
                    <a:ext uri="{FF2B5EF4-FFF2-40B4-BE49-F238E27FC236}">
                      <a16:creationId xmlns:a16="http://schemas.microsoft.com/office/drawing/2014/main" id="{7E2F38D4-FA5C-4E63-9F89-E60899988ED7}"/>
                    </a:ext>
                  </a:extLst>
                </p:cNvPr>
                <p:cNvPicPr/>
                <p:nvPr/>
              </p:nvPicPr>
              <p:blipFill>
                <a:blip r:embed="rId704"/>
                <a:stretch>
                  <a:fillRect/>
                </a:stretch>
              </p:blipFill>
              <p:spPr>
                <a:xfrm>
                  <a:off x="966817" y="5797369"/>
                  <a:ext cx="67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56" name="Freihand 455">
                  <a:extLst>
                    <a:ext uri="{FF2B5EF4-FFF2-40B4-BE49-F238E27FC236}">
                      <a16:creationId xmlns:a16="http://schemas.microsoft.com/office/drawing/2014/main" id="{E8184CB2-27DC-4435-971E-B3DB54D82FEB}"/>
                    </a:ext>
                  </a:extLst>
                </p14:cNvPr>
                <p14:cNvContentPartPr/>
                <p14:nvPr/>
              </p14:nvContentPartPr>
              <p14:xfrm>
                <a:off x="979417" y="5772529"/>
                <a:ext cx="51840" cy="3600"/>
              </p14:xfrm>
            </p:contentPart>
          </mc:Choice>
          <mc:Fallback xmlns="">
            <p:pic>
              <p:nvPicPr>
                <p:cNvPr id="456" name="Freihand 455">
                  <a:extLst>
                    <a:ext uri="{FF2B5EF4-FFF2-40B4-BE49-F238E27FC236}">
                      <a16:creationId xmlns:a16="http://schemas.microsoft.com/office/drawing/2014/main" id="{E8184CB2-27DC-4435-971E-B3DB54D82FEB}"/>
                    </a:ext>
                  </a:extLst>
                </p:cNvPr>
                <p:cNvPicPr/>
                <p:nvPr/>
              </p:nvPicPr>
              <p:blipFill>
                <a:blip r:embed="rId706"/>
                <a:stretch>
                  <a:fillRect/>
                </a:stretch>
              </p:blipFill>
              <p:spPr>
                <a:xfrm>
                  <a:off x="970417" y="5763889"/>
                  <a:ext cx="69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57" name="Freihand 456">
                  <a:extLst>
                    <a:ext uri="{FF2B5EF4-FFF2-40B4-BE49-F238E27FC236}">
                      <a16:creationId xmlns:a16="http://schemas.microsoft.com/office/drawing/2014/main" id="{7549F21D-3B29-4CE6-9770-36508897DEB2}"/>
                    </a:ext>
                  </a:extLst>
                </p14:cNvPr>
                <p14:cNvContentPartPr/>
                <p14:nvPr/>
              </p14:nvContentPartPr>
              <p14:xfrm>
                <a:off x="1054657" y="5794849"/>
                <a:ext cx="61200" cy="47160"/>
              </p14:xfrm>
            </p:contentPart>
          </mc:Choice>
          <mc:Fallback xmlns="">
            <p:pic>
              <p:nvPicPr>
                <p:cNvPr id="457" name="Freihand 456">
                  <a:extLst>
                    <a:ext uri="{FF2B5EF4-FFF2-40B4-BE49-F238E27FC236}">
                      <a16:creationId xmlns:a16="http://schemas.microsoft.com/office/drawing/2014/main" id="{7549F21D-3B29-4CE6-9770-36508897DEB2}"/>
                    </a:ext>
                  </a:extLst>
                </p:cNvPr>
                <p:cNvPicPr/>
                <p:nvPr/>
              </p:nvPicPr>
              <p:blipFill>
                <a:blip r:embed="rId708"/>
                <a:stretch>
                  <a:fillRect/>
                </a:stretch>
              </p:blipFill>
              <p:spPr>
                <a:xfrm>
                  <a:off x="1046017" y="5786209"/>
                  <a:ext cx="78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58" name="Freihand 457">
                  <a:extLst>
                    <a:ext uri="{FF2B5EF4-FFF2-40B4-BE49-F238E27FC236}">
                      <a16:creationId xmlns:a16="http://schemas.microsoft.com/office/drawing/2014/main" id="{3368E10B-CED6-4CF5-BFAB-D78D5E79A44B}"/>
                    </a:ext>
                  </a:extLst>
                </p14:cNvPr>
                <p14:cNvContentPartPr/>
                <p14:nvPr/>
              </p14:nvContentPartPr>
              <p14:xfrm>
                <a:off x="1138897" y="5786929"/>
                <a:ext cx="69480" cy="54000"/>
              </p14:xfrm>
            </p:contentPart>
          </mc:Choice>
          <mc:Fallback xmlns="">
            <p:pic>
              <p:nvPicPr>
                <p:cNvPr id="458" name="Freihand 457">
                  <a:extLst>
                    <a:ext uri="{FF2B5EF4-FFF2-40B4-BE49-F238E27FC236}">
                      <a16:creationId xmlns:a16="http://schemas.microsoft.com/office/drawing/2014/main" id="{3368E10B-CED6-4CF5-BFAB-D78D5E79A44B}"/>
                    </a:ext>
                  </a:extLst>
                </p:cNvPr>
                <p:cNvPicPr/>
                <p:nvPr/>
              </p:nvPicPr>
              <p:blipFill>
                <a:blip r:embed="rId710"/>
                <a:stretch>
                  <a:fillRect/>
                </a:stretch>
              </p:blipFill>
              <p:spPr>
                <a:xfrm>
                  <a:off x="1130257" y="5778289"/>
                  <a:ext cx="87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59" name="Freihand 458">
                  <a:extLst>
                    <a:ext uri="{FF2B5EF4-FFF2-40B4-BE49-F238E27FC236}">
                      <a16:creationId xmlns:a16="http://schemas.microsoft.com/office/drawing/2014/main" id="{412379E3-7F4F-44B2-99A4-EF8A5A90233C}"/>
                    </a:ext>
                  </a:extLst>
                </p14:cNvPr>
                <p14:cNvContentPartPr/>
                <p14:nvPr/>
              </p14:nvContentPartPr>
              <p14:xfrm>
                <a:off x="1242217" y="5734729"/>
                <a:ext cx="9000" cy="97920"/>
              </p14:xfrm>
            </p:contentPart>
          </mc:Choice>
          <mc:Fallback xmlns="">
            <p:pic>
              <p:nvPicPr>
                <p:cNvPr id="459" name="Freihand 458">
                  <a:extLst>
                    <a:ext uri="{FF2B5EF4-FFF2-40B4-BE49-F238E27FC236}">
                      <a16:creationId xmlns:a16="http://schemas.microsoft.com/office/drawing/2014/main" id="{412379E3-7F4F-44B2-99A4-EF8A5A90233C}"/>
                    </a:ext>
                  </a:extLst>
                </p:cNvPr>
                <p:cNvPicPr/>
                <p:nvPr/>
              </p:nvPicPr>
              <p:blipFill>
                <a:blip r:embed="rId712"/>
                <a:stretch>
                  <a:fillRect/>
                </a:stretch>
              </p:blipFill>
              <p:spPr>
                <a:xfrm>
                  <a:off x="1233217" y="5726089"/>
                  <a:ext cx="26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60" name="Freihand 459">
                  <a:extLst>
                    <a:ext uri="{FF2B5EF4-FFF2-40B4-BE49-F238E27FC236}">
                      <a16:creationId xmlns:a16="http://schemas.microsoft.com/office/drawing/2014/main" id="{7FD70CA6-B32B-4D89-A0D2-D48B81457A1D}"/>
                    </a:ext>
                  </a:extLst>
                </p14:cNvPr>
                <p14:cNvContentPartPr/>
                <p14:nvPr/>
              </p14:nvContentPartPr>
              <p14:xfrm>
                <a:off x="1232137" y="5797369"/>
                <a:ext cx="58680" cy="4680"/>
              </p14:xfrm>
            </p:contentPart>
          </mc:Choice>
          <mc:Fallback xmlns="">
            <p:pic>
              <p:nvPicPr>
                <p:cNvPr id="460" name="Freihand 459">
                  <a:extLst>
                    <a:ext uri="{FF2B5EF4-FFF2-40B4-BE49-F238E27FC236}">
                      <a16:creationId xmlns:a16="http://schemas.microsoft.com/office/drawing/2014/main" id="{7FD70CA6-B32B-4D89-A0D2-D48B81457A1D}"/>
                    </a:ext>
                  </a:extLst>
                </p:cNvPr>
                <p:cNvPicPr/>
                <p:nvPr/>
              </p:nvPicPr>
              <p:blipFill>
                <a:blip r:embed="rId714"/>
                <a:stretch>
                  <a:fillRect/>
                </a:stretch>
              </p:blipFill>
              <p:spPr>
                <a:xfrm>
                  <a:off x="1223137" y="5788729"/>
                  <a:ext cx="76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61" name="Freihand 460">
                  <a:extLst>
                    <a:ext uri="{FF2B5EF4-FFF2-40B4-BE49-F238E27FC236}">
                      <a16:creationId xmlns:a16="http://schemas.microsoft.com/office/drawing/2014/main" id="{EA8DBE0E-9EE0-40AB-8624-B4AFE8C6228F}"/>
                    </a:ext>
                  </a:extLst>
                </p14:cNvPr>
                <p14:cNvContentPartPr/>
                <p14:nvPr/>
              </p14:nvContentPartPr>
              <p14:xfrm>
                <a:off x="1440577" y="5772529"/>
                <a:ext cx="91440" cy="81360"/>
              </p14:xfrm>
            </p:contentPart>
          </mc:Choice>
          <mc:Fallback xmlns="">
            <p:pic>
              <p:nvPicPr>
                <p:cNvPr id="461" name="Freihand 460">
                  <a:extLst>
                    <a:ext uri="{FF2B5EF4-FFF2-40B4-BE49-F238E27FC236}">
                      <a16:creationId xmlns:a16="http://schemas.microsoft.com/office/drawing/2014/main" id="{EA8DBE0E-9EE0-40AB-8624-B4AFE8C6228F}"/>
                    </a:ext>
                  </a:extLst>
                </p:cNvPr>
                <p:cNvPicPr/>
                <p:nvPr/>
              </p:nvPicPr>
              <p:blipFill>
                <a:blip r:embed="rId716"/>
                <a:stretch>
                  <a:fillRect/>
                </a:stretch>
              </p:blipFill>
              <p:spPr>
                <a:xfrm>
                  <a:off x="1431937" y="5763529"/>
                  <a:ext cx="109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62" name="Freihand 461">
                  <a:extLst>
                    <a:ext uri="{FF2B5EF4-FFF2-40B4-BE49-F238E27FC236}">
                      <a16:creationId xmlns:a16="http://schemas.microsoft.com/office/drawing/2014/main" id="{4158BC0D-A666-4582-8CE1-3F146DC95CC6}"/>
                    </a:ext>
                  </a:extLst>
                </p14:cNvPr>
                <p14:cNvContentPartPr/>
                <p14:nvPr/>
              </p14:nvContentPartPr>
              <p14:xfrm>
                <a:off x="1544257" y="5797009"/>
                <a:ext cx="6120" cy="51480"/>
              </p14:xfrm>
            </p:contentPart>
          </mc:Choice>
          <mc:Fallback xmlns="">
            <p:pic>
              <p:nvPicPr>
                <p:cNvPr id="462" name="Freihand 461">
                  <a:extLst>
                    <a:ext uri="{FF2B5EF4-FFF2-40B4-BE49-F238E27FC236}">
                      <a16:creationId xmlns:a16="http://schemas.microsoft.com/office/drawing/2014/main" id="{4158BC0D-A666-4582-8CE1-3F146DC95CC6}"/>
                    </a:ext>
                  </a:extLst>
                </p:cNvPr>
                <p:cNvPicPr/>
                <p:nvPr/>
              </p:nvPicPr>
              <p:blipFill>
                <a:blip r:embed="rId718"/>
                <a:stretch>
                  <a:fillRect/>
                </a:stretch>
              </p:blipFill>
              <p:spPr>
                <a:xfrm>
                  <a:off x="1535257" y="5788009"/>
                  <a:ext cx="23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63" name="Freihand 462">
                  <a:extLst>
                    <a:ext uri="{FF2B5EF4-FFF2-40B4-BE49-F238E27FC236}">
                      <a16:creationId xmlns:a16="http://schemas.microsoft.com/office/drawing/2014/main" id="{868B045A-BB28-4FF8-98CB-AD8423362AE6}"/>
                    </a:ext>
                  </a:extLst>
                </p14:cNvPr>
                <p14:cNvContentPartPr/>
                <p14:nvPr/>
              </p14:nvContentPartPr>
              <p14:xfrm>
                <a:off x="1526617" y="5775769"/>
                <a:ext cx="1800" cy="1440"/>
              </p14:xfrm>
            </p:contentPart>
          </mc:Choice>
          <mc:Fallback xmlns="">
            <p:pic>
              <p:nvPicPr>
                <p:cNvPr id="463" name="Freihand 462">
                  <a:extLst>
                    <a:ext uri="{FF2B5EF4-FFF2-40B4-BE49-F238E27FC236}">
                      <a16:creationId xmlns:a16="http://schemas.microsoft.com/office/drawing/2014/main" id="{868B045A-BB28-4FF8-98CB-AD8423362AE6}"/>
                    </a:ext>
                  </a:extLst>
                </p:cNvPr>
                <p:cNvPicPr/>
                <p:nvPr/>
              </p:nvPicPr>
              <p:blipFill>
                <a:blip r:embed="rId720"/>
                <a:stretch>
                  <a:fillRect/>
                </a:stretch>
              </p:blipFill>
              <p:spPr>
                <a:xfrm>
                  <a:off x="1517617" y="5766769"/>
                  <a:ext cx="19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64" name="Freihand 463">
                  <a:extLst>
                    <a:ext uri="{FF2B5EF4-FFF2-40B4-BE49-F238E27FC236}">
                      <a16:creationId xmlns:a16="http://schemas.microsoft.com/office/drawing/2014/main" id="{73676C4E-17D5-4CE1-A7B0-830B22015534}"/>
                    </a:ext>
                  </a:extLst>
                </p14:cNvPr>
                <p14:cNvContentPartPr/>
                <p14:nvPr/>
              </p14:nvContentPartPr>
              <p14:xfrm>
                <a:off x="1581337" y="5787289"/>
                <a:ext cx="122760" cy="64440"/>
              </p14:xfrm>
            </p:contentPart>
          </mc:Choice>
          <mc:Fallback xmlns="">
            <p:pic>
              <p:nvPicPr>
                <p:cNvPr id="464" name="Freihand 463">
                  <a:extLst>
                    <a:ext uri="{FF2B5EF4-FFF2-40B4-BE49-F238E27FC236}">
                      <a16:creationId xmlns:a16="http://schemas.microsoft.com/office/drawing/2014/main" id="{73676C4E-17D5-4CE1-A7B0-830B22015534}"/>
                    </a:ext>
                  </a:extLst>
                </p:cNvPr>
                <p:cNvPicPr/>
                <p:nvPr/>
              </p:nvPicPr>
              <p:blipFill>
                <a:blip r:embed="rId722"/>
                <a:stretch>
                  <a:fillRect/>
                </a:stretch>
              </p:blipFill>
              <p:spPr>
                <a:xfrm>
                  <a:off x="1572337" y="5778289"/>
                  <a:ext cx="140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66" name="Freihand 465">
                  <a:extLst>
                    <a:ext uri="{FF2B5EF4-FFF2-40B4-BE49-F238E27FC236}">
                      <a16:creationId xmlns:a16="http://schemas.microsoft.com/office/drawing/2014/main" id="{B8498A85-88A0-445D-AB3B-96E26B5411B7}"/>
                    </a:ext>
                  </a:extLst>
                </p14:cNvPr>
                <p14:cNvContentPartPr/>
                <p14:nvPr/>
              </p14:nvContentPartPr>
              <p14:xfrm>
                <a:off x="1839097" y="5775409"/>
                <a:ext cx="199080" cy="63720"/>
              </p14:xfrm>
            </p:contentPart>
          </mc:Choice>
          <mc:Fallback xmlns="">
            <p:pic>
              <p:nvPicPr>
                <p:cNvPr id="466" name="Freihand 465">
                  <a:extLst>
                    <a:ext uri="{FF2B5EF4-FFF2-40B4-BE49-F238E27FC236}">
                      <a16:creationId xmlns:a16="http://schemas.microsoft.com/office/drawing/2014/main" id="{B8498A85-88A0-445D-AB3B-96E26B5411B7}"/>
                    </a:ext>
                  </a:extLst>
                </p:cNvPr>
                <p:cNvPicPr/>
                <p:nvPr/>
              </p:nvPicPr>
              <p:blipFill>
                <a:blip r:embed="rId724"/>
                <a:stretch>
                  <a:fillRect/>
                </a:stretch>
              </p:blipFill>
              <p:spPr>
                <a:xfrm>
                  <a:off x="1830097" y="5766409"/>
                  <a:ext cx="216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67" name="Freihand 466">
                  <a:extLst>
                    <a:ext uri="{FF2B5EF4-FFF2-40B4-BE49-F238E27FC236}">
                      <a16:creationId xmlns:a16="http://schemas.microsoft.com/office/drawing/2014/main" id="{A5B01233-5A92-4A7D-B611-763B16C42776}"/>
                    </a:ext>
                  </a:extLst>
                </p14:cNvPr>
                <p14:cNvContentPartPr/>
                <p14:nvPr/>
              </p14:nvContentPartPr>
              <p14:xfrm>
                <a:off x="2042137" y="5758129"/>
                <a:ext cx="68040" cy="73440"/>
              </p14:xfrm>
            </p:contentPart>
          </mc:Choice>
          <mc:Fallback xmlns="">
            <p:pic>
              <p:nvPicPr>
                <p:cNvPr id="467" name="Freihand 466">
                  <a:extLst>
                    <a:ext uri="{FF2B5EF4-FFF2-40B4-BE49-F238E27FC236}">
                      <a16:creationId xmlns:a16="http://schemas.microsoft.com/office/drawing/2014/main" id="{A5B01233-5A92-4A7D-B611-763B16C42776}"/>
                    </a:ext>
                  </a:extLst>
                </p:cNvPr>
                <p:cNvPicPr/>
                <p:nvPr/>
              </p:nvPicPr>
              <p:blipFill>
                <a:blip r:embed="rId726"/>
                <a:stretch>
                  <a:fillRect/>
                </a:stretch>
              </p:blipFill>
              <p:spPr>
                <a:xfrm>
                  <a:off x="2033137" y="5749489"/>
                  <a:ext cx="85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68" name="Freihand 467">
                  <a:extLst>
                    <a:ext uri="{FF2B5EF4-FFF2-40B4-BE49-F238E27FC236}">
                      <a16:creationId xmlns:a16="http://schemas.microsoft.com/office/drawing/2014/main" id="{41941BEC-3410-4569-84E6-62C958419B5F}"/>
                    </a:ext>
                  </a:extLst>
                </p14:cNvPr>
                <p14:cNvContentPartPr/>
                <p14:nvPr/>
              </p14:nvContentPartPr>
              <p14:xfrm>
                <a:off x="2127817" y="5716369"/>
                <a:ext cx="70200" cy="111600"/>
              </p14:xfrm>
            </p:contentPart>
          </mc:Choice>
          <mc:Fallback xmlns="">
            <p:pic>
              <p:nvPicPr>
                <p:cNvPr id="468" name="Freihand 467">
                  <a:extLst>
                    <a:ext uri="{FF2B5EF4-FFF2-40B4-BE49-F238E27FC236}">
                      <a16:creationId xmlns:a16="http://schemas.microsoft.com/office/drawing/2014/main" id="{41941BEC-3410-4569-84E6-62C958419B5F}"/>
                    </a:ext>
                  </a:extLst>
                </p:cNvPr>
                <p:cNvPicPr/>
                <p:nvPr/>
              </p:nvPicPr>
              <p:blipFill>
                <a:blip r:embed="rId728"/>
                <a:stretch>
                  <a:fillRect/>
                </a:stretch>
              </p:blipFill>
              <p:spPr>
                <a:xfrm>
                  <a:off x="2118817" y="5707729"/>
                  <a:ext cx="87840" cy="129240"/>
                </a:xfrm>
                <a:prstGeom prst="rect">
                  <a:avLst/>
                </a:prstGeom>
              </p:spPr>
            </p:pic>
          </mc:Fallback>
        </mc:AlternateContent>
      </p:grpSp>
      <p:grpSp>
        <p:nvGrpSpPr>
          <p:cNvPr id="499" name="Gruppieren 498">
            <a:extLst>
              <a:ext uri="{FF2B5EF4-FFF2-40B4-BE49-F238E27FC236}">
                <a16:creationId xmlns:a16="http://schemas.microsoft.com/office/drawing/2014/main" id="{000D1134-1E7C-4E55-B7E9-10AD62C4BEE2}"/>
              </a:ext>
            </a:extLst>
          </p:cNvPr>
          <p:cNvGrpSpPr/>
          <p:nvPr/>
        </p:nvGrpSpPr>
        <p:grpSpPr>
          <a:xfrm>
            <a:off x="501697" y="5951980"/>
            <a:ext cx="1172160" cy="212760"/>
            <a:chOff x="501697" y="5951980"/>
            <a:chExt cx="1172160" cy="212760"/>
          </a:xfrm>
        </p:grpSpPr>
        <mc:AlternateContent xmlns:mc="http://schemas.openxmlformats.org/markup-compatibility/2006" xmlns:p14="http://schemas.microsoft.com/office/powerpoint/2010/main">
          <mc:Choice Requires="p14">
            <p:contentPart p14:bwMode="auto" r:id="rId729">
              <p14:nvContentPartPr>
                <p14:cNvPr id="470" name="Freihand 469">
                  <a:extLst>
                    <a:ext uri="{FF2B5EF4-FFF2-40B4-BE49-F238E27FC236}">
                      <a16:creationId xmlns:a16="http://schemas.microsoft.com/office/drawing/2014/main" id="{83301D73-51D6-481D-84E0-AABFE68D7206}"/>
                    </a:ext>
                  </a:extLst>
                </p14:cNvPr>
                <p14:cNvContentPartPr/>
                <p14:nvPr/>
              </p14:nvContentPartPr>
              <p14:xfrm>
                <a:off x="501697" y="5991220"/>
                <a:ext cx="35640" cy="87840"/>
              </p14:xfrm>
            </p:contentPart>
          </mc:Choice>
          <mc:Fallback xmlns="">
            <p:pic>
              <p:nvPicPr>
                <p:cNvPr id="470" name="Freihand 469">
                  <a:extLst>
                    <a:ext uri="{FF2B5EF4-FFF2-40B4-BE49-F238E27FC236}">
                      <a16:creationId xmlns:a16="http://schemas.microsoft.com/office/drawing/2014/main" id="{83301D73-51D6-481D-84E0-AABFE68D7206}"/>
                    </a:ext>
                  </a:extLst>
                </p:cNvPr>
                <p:cNvPicPr/>
                <p:nvPr/>
              </p:nvPicPr>
              <p:blipFill>
                <a:blip r:embed="rId730"/>
                <a:stretch>
                  <a:fillRect/>
                </a:stretch>
              </p:blipFill>
              <p:spPr>
                <a:xfrm>
                  <a:off x="492697" y="5982220"/>
                  <a:ext cx="53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71" name="Freihand 470">
                  <a:extLst>
                    <a:ext uri="{FF2B5EF4-FFF2-40B4-BE49-F238E27FC236}">
                      <a16:creationId xmlns:a16="http://schemas.microsoft.com/office/drawing/2014/main" id="{1D07A66C-7022-4FD8-8504-78693DB8E55F}"/>
                    </a:ext>
                  </a:extLst>
                </p14:cNvPr>
                <p14:cNvContentPartPr/>
                <p14:nvPr/>
              </p14:nvContentPartPr>
              <p14:xfrm>
                <a:off x="537697" y="5971420"/>
                <a:ext cx="28800" cy="98280"/>
              </p14:xfrm>
            </p:contentPart>
          </mc:Choice>
          <mc:Fallback xmlns="">
            <p:pic>
              <p:nvPicPr>
                <p:cNvPr id="471" name="Freihand 470">
                  <a:extLst>
                    <a:ext uri="{FF2B5EF4-FFF2-40B4-BE49-F238E27FC236}">
                      <a16:creationId xmlns:a16="http://schemas.microsoft.com/office/drawing/2014/main" id="{1D07A66C-7022-4FD8-8504-78693DB8E55F}"/>
                    </a:ext>
                  </a:extLst>
                </p:cNvPr>
                <p:cNvPicPr/>
                <p:nvPr/>
              </p:nvPicPr>
              <p:blipFill>
                <a:blip r:embed="rId732"/>
                <a:stretch>
                  <a:fillRect/>
                </a:stretch>
              </p:blipFill>
              <p:spPr>
                <a:xfrm>
                  <a:off x="528697" y="5962420"/>
                  <a:ext cx="46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72" name="Freihand 471">
                  <a:extLst>
                    <a:ext uri="{FF2B5EF4-FFF2-40B4-BE49-F238E27FC236}">
                      <a16:creationId xmlns:a16="http://schemas.microsoft.com/office/drawing/2014/main" id="{73712CC1-AD59-4AC8-AEC4-E59ACFDF800E}"/>
                    </a:ext>
                  </a:extLst>
                </p14:cNvPr>
                <p14:cNvContentPartPr/>
                <p14:nvPr/>
              </p14:nvContentPartPr>
              <p14:xfrm>
                <a:off x="513217" y="6033340"/>
                <a:ext cx="49680" cy="2880"/>
              </p14:xfrm>
            </p:contentPart>
          </mc:Choice>
          <mc:Fallback xmlns="">
            <p:pic>
              <p:nvPicPr>
                <p:cNvPr id="472" name="Freihand 471">
                  <a:extLst>
                    <a:ext uri="{FF2B5EF4-FFF2-40B4-BE49-F238E27FC236}">
                      <a16:creationId xmlns:a16="http://schemas.microsoft.com/office/drawing/2014/main" id="{73712CC1-AD59-4AC8-AEC4-E59ACFDF800E}"/>
                    </a:ext>
                  </a:extLst>
                </p:cNvPr>
                <p:cNvPicPr/>
                <p:nvPr/>
              </p:nvPicPr>
              <p:blipFill>
                <a:blip r:embed="rId734"/>
                <a:stretch>
                  <a:fillRect/>
                </a:stretch>
              </p:blipFill>
              <p:spPr>
                <a:xfrm>
                  <a:off x="504217" y="6024700"/>
                  <a:ext cx="67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73" name="Freihand 472">
                  <a:extLst>
                    <a:ext uri="{FF2B5EF4-FFF2-40B4-BE49-F238E27FC236}">
                      <a16:creationId xmlns:a16="http://schemas.microsoft.com/office/drawing/2014/main" id="{A3DF6019-FA5B-4B1B-8825-2F2CC1C3C246}"/>
                    </a:ext>
                  </a:extLst>
                </p14:cNvPr>
                <p14:cNvContentPartPr/>
                <p14:nvPr/>
              </p14:nvContentPartPr>
              <p14:xfrm>
                <a:off x="585937" y="6006700"/>
                <a:ext cx="39960" cy="58680"/>
              </p14:xfrm>
            </p:contentPart>
          </mc:Choice>
          <mc:Fallback xmlns="">
            <p:pic>
              <p:nvPicPr>
                <p:cNvPr id="473" name="Freihand 472">
                  <a:extLst>
                    <a:ext uri="{FF2B5EF4-FFF2-40B4-BE49-F238E27FC236}">
                      <a16:creationId xmlns:a16="http://schemas.microsoft.com/office/drawing/2014/main" id="{A3DF6019-FA5B-4B1B-8825-2F2CC1C3C246}"/>
                    </a:ext>
                  </a:extLst>
                </p:cNvPr>
                <p:cNvPicPr/>
                <p:nvPr/>
              </p:nvPicPr>
              <p:blipFill>
                <a:blip r:embed="rId736"/>
                <a:stretch>
                  <a:fillRect/>
                </a:stretch>
              </p:blipFill>
              <p:spPr>
                <a:xfrm>
                  <a:off x="576937" y="5998060"/>
                  <a:ext cx="57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74" name="Freihand 473">
                  <a:extLst>
                    <a:ext uri="{FF2B5EF4-FFF2-40B4-BE49-F238E27FC236}">
                      <a16:creationId xmlns:a16="http://schemas.microsoft.com/office/drawing/2014/main" id="{96C774BD-92FE-457D-A680-EC942F6D8087}"/>
                    </a:ext>
                  </a:extLst>
                </p14:cNvPr>
                <p14:cNvContentPartPr/>
                <p14:nvPr/>
              </p14:nvContentPartPr>
              <p14:xfrm>
                <a:off x="620497" y="5971060"/>
                <a:ext cx="66240" cy="84960"/>
              </p14:xfrm>
            </p:contentPart>
          </mc:Choice>
          <mc:Fallback xmlns="">
            <p:pic>
              <p:nvPicPr>
                <p:cNvPr id="474" name="Freihand 473">
                  <a:extLst>
                    <a:ext uri="{FF2B5EF4-FFF2-40B4-BE49-F238E27FC236}">
                      <a16:creationId xmlns:a16="http://schemas.microsoft.com/office/drawing/2014/main" id="{96C774BD-92FE-457D-A680-EC942F6D8087}"/>
                    </a:ext>
                  </a:extLst>
                </p:cNvPr>
                <p:cNvPicPr/>
                <p:nvPr/>
              </p:nvPicPr>
              <p:blipFill>
                <a:blip r:embed="rId738"/>
                <a:stretch>
                  <a:fillRect/>
                </a:stretch>
              </p:blipFill>
              <p:spPr>
                <a:xfrm>
                  <a:off x="611857" y="5962420"/>
                  <a:ext cx="83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75" name="Freihand 474">
                  <a:extLst>
                    <a:ext uri="{FF2B5EF4-FFF2-40B4-BE49-F238E27FC236}">
                      <a16:creationId xmlns:a16="http://schemas.microsoft.com/office/drawing/2014/main" id="{66E5AABE-0BF8-4B29-8854-A7F3E10D338F}"/>
                    </a:ext>
                  </a:extLst>
                </p14:cNvPr>
                <p14:cNvContentPartPr/>
                <p14:nvPr/>
              </p14:nvContentPartPr>
              <p14:xfrm>
                <a:off x="698977" y="6002740"/>
                <a:ext cx="67680" cy="56880"/>
              </p14:xfrm>
            </p:contentPart>
          </mc:Choice>
          <mc:Fallback xmlns="">
            <p:pic>
              <p:nvPicPr>
                <p:cNvPr id="475" name="Freihand 474">
                  <a:extLst>
                    <a:ext uri="{FF2B5EF4-FFF2-40B4-BE49-F238E27FC236}">
                      <a16:creationId xmlns:a16="http://schemas.microsoft.com/office/drawing/2014/main" id="{66E5AABE-0BF8-4B29-8854-A7F3E10D338F}"/>
                    </a:ext>
                  </a:extLst>
                </p:cNvPr>
                <p:cNvPicPr/>
                <p:nvPr/>
              </p:nvPicPr>
              <p:blipFill>
                <a:blip r:embed="rId740"/>
                <a:stretch>
                  <a:fillRect/>
                </a:stretch>
              </p:blipFill>
              <p:spPr>
                <a:xfrm>
                  <a:off x="689977" y="5993740"/>
                  <a:ext cx="85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76" name="Freihand 475">
                  <a:extLst>
                    <a:ext uri="{FF2B5EF4-FFF2-40B4-BE49-F238E27FC236}">
                      <a16:creationId xmlns:a16="http://schemas.microsoft.com/office/drawing/2014/main" id="{03A1BBFA-DD6C-472F-8219-D9AE19CD987F}"/>
                    </a:ext>
                  </a:extLst>
                </p14:cNvPr>
                <p14:cNvContentPartPr/>
                <p14:nvPr/>
              </p14:nvContentPartPr>
              <p14:xfrm>
                <a:off x="765217" y="6003460"/>
                <a:ext cx="6120" cy="54360"/>
              </p14:xfrm>
            </p:contentPart>
          </mc:Choice>
          <mc:Fallback xmlns="">
            <p:pic>
              <p:nvPicPr>
                <p:cNvPr id="476" name="Freihand 475">
                  <a:extLst>
                    <a:ext uri="{FF2B5EF4-FFF2-40B4-BE49-F238E27FC236}">
                      <a16:creationId xmlns:a16="http://schemas.microsoft.com/office/drawing/2014/main" id="{03A1BBFA-DD6C-472F-8219-D9AE19CD987F}"/>
                    </a:ext>
                  </a:extLst>
                </p:cNvPr>
                <p:cNvPicPr/>
                <p:nvPr/>
              </p:nvPicPr>
              <p:blipFill>
                <a:blip r:embed="rId742"/>
                <a:stretch>
                  <a:fillRect/>
                </a:stretch>
              </p:blipFill>
              <p:spPr>
                <a:xfrm>
                  <a:off x="756577" y="5994820"/>
                  <a:ext cx="23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77" name="Freihand 476">
                  <a:extLst>
                    <a:ext uri="{FF2B5EF4-FFF2-40B4-BE49-F238E27FC236}">
                      <a16:creationId xmlns:a16="http://schemas.microsoft.com/office/drawing/2014/main" id="{CAA5EA57-111D-4999-A8E7-D08C2F7A075D}"/>
                    </a:ext>
                  </a:extLst>
                </p14:cNvPr>
                <p14:cNvContentPartPr/>
                <p14:nvPr/>
              </p14:nvContentPartPr>
              <p14:xfrm>
                <a:off x="759457" y="5965660"/>
                <a:ext cx="41400" cy="98280"/>
              </p14:xfrm>
            </p:contentPart>
          </mc:Choice>
          <mc:Fallback xmlns="">
            <p:pic>
              <p:nvPicPr>
                <p:cNvPr id="477" name="Freihand 476">
                  <a:extLst>
                    <a:ext uri="{FF2B5EF4-FFF2-40B4-BE49-F238E27FC236}">
                      <a16:creationId xmlns:a16="http://schemas.microsoft.com/office/drawing/2014/main" id="{CAA5EA57-111D-4999-A8E7-D08C2F7A075D}"/>
                    </a:ext>
                  </a:extLst>
                </p:cNvPr>
                <p:cNvPicPr/>
                <p:nvPr/>
              </p:nvPicPr>
              <p:blipFill>
                <a:blip r:embed="rId744"/>
                <a:stretch>
                  <a:fillRect/>
                </a:stretch>
              </p:blipFill>
              <p:spPr>
                <a:xfrm>
                  <a:off x="750817" y="5957020"/>
                  <a:ext cx="59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78" name="Freihand 477">
                  <a:extLst>
                    <a:ext uri="{FF2B5EF4-FFF2-40B4-BE49-F238E27FC236}">
                      <a16:creationId xmlns:a16="http://schemas.microsoft.com/office/drawing/2014/main" id="{26F9C025-9E0C-4611-B5E4-6FAA96D9BABE}"/>
                    </a:ext>
                  </a:extLst>
                </p14:cNvPr>
                <p14:cNvContentPartPr/>
                <p14:nvPr/>
              </p14:nvContentPartPr>
              <p14:xfrm>
                <a:off x="779257" y="6007780"/>
                <a:ext cx="36720" cy="2880"/>
              </p14:xfrm>
            </p:contentPart>
          </mc:Choice>
          <mc:Fallback xmlns="">
            <p:pic>
              <p:nvPicPr>
                <p:cNvPr id="478" name="Freihand 477">
                  <a:extLst>
                    <a:ext uri="{FF2B5EF4-FFF2-40B4-BE49-F238E27FC236}">
                      <a16:creationId xmlns:a16="http://schemas.microsoft.com/office/drawing/2014/main" id="{26F9C025-9E0C-4611-B5E4-6FAA96D9BABE}"/>
                    </a:ext>
                  </a:extLst>
                </p:cNvPr>
                <p:cNvPicPr/>
                <p:nvPr/>
              </p:nvPicPr>
              <p:blipFill>
                <a:blip r:embed="rId746"/>
                <a:stretch>
                  <a:fillRect/>
                </a:stretch>
              </p:blipFill>
              <p:spPr>
                <a:xfrm>
                  <a:off x="770257" y="5998780"/>
                  <a:ext cx="54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79" name="Freihand 478">
                  <a:extLst>
                    <a:ext uri="{FF2B5EF4-FFF2-40B4-BE49-F238E27FC236}">
                      <a16:creationId xmlns:a16="http://schemas.microsoft.com/office/drawing/2014/main" id="{50CCAEA6-9144-4F4C-B621-E956EFAFD737}"/>
                    </a:ext>
                  </a:extLst>
                </p14:cNvPr>
                <p14:cNvContentPartPr/>
                <p14:nvPr/>
              </p14:nvContentPartPr>
              <p14:xfrm>
                <a:off x="821017" y="5990860"/>
                <a:ext cx="59760" cy="71640"/>
              </p14:xfrm>
            </p:contentPart>
          </mc:Choice>
          <mc:Fallback xmlns="">
            <p:pic>
              <p:nvPicPr>
                <p:cNvPr id="479" name="Freihand 478">
                  <a:extLst>
                    <a:ext uri="{FF2B5EF4-FFF2-40B4-BE49-F238E27FC236}">
                      <a16:creationId xmlns:a16="http://schemas.microsoft.com/office/drawing/2014/main" id="{50CCAEA6-9144-4F4C-B621-E956EFAFD737}"/>
                    </a:ext>
                  </a:extLst>
                </p:cNvPr>
                <p:cNvPicPr/>
                <p:nvPr/>
              </p:nvPicPr>
              <p:blipFill>
                <a:blip r:embed="rId748"/>
                <a:stretch>
                  <a:fillRect/>
                </a:stretch>
              </p:blipFill>
              <p:spPr>
                <a:xfrm>
                  <a:off x="812377" y="5982220"/>
                  <a:ext cx="77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80" name="Freihand 479">
                  <a:extLst>
                    <a:ext uri="{FF2B5EF4-FFF2-40B4-BE49-F238E27FC236}">
                      <a16:creationId xmlns:a16="http://schemas.microsoft.com/office/drawing/2014/main" id="{D620382F-7CE9-43FB-886B-40FDC7BF1D90}"/>
                    </a:ext>
                  </a:extLst>
                </p14:cNvPr>
                <p14:cNvContentPartPr/>
                <p14:nvPr/>
              </p14:nvContentPartPr>
              <p14:xfrm>
                <a:off x="899857" y="6005260"/>
                <a:ext cx="73800" cy="54000"/>
              </p14:xfrm>
            </p:contentPart>
          </mc:Choice>
          <mc:Fallback xmlns="">
            <p:pic>
              <p:nvPicPr>
                <p:cNvPr id="480" name="Freihand 479">
                  <a:extLst>
                    <a:ext uri="{FF2B5EF4-FFF2-40B4-BE49-F238E27FC236}">
                      <a16:creationId xmlns:a16="http://schemas.microsoft.com/office/drawing/2014/main" id="{D620382F-7CE9-43FB-886B-40FDC7BF1D90}"/>
                    </a:ext>
                  </a:extLst>
                </p:cNvPr>
                <p:cNvPicPr/>
                <p:nvPr/>
              </p:nvPicPr>
              <p:blipFill>
                <a:blip r:embed="rId750"/>
                <a:stretch>
                  <a:fillRect/>
                </a:stretch>
              </p:blipFill>
              <p:spPr>
                <a:xfrm>
                  <a:off x="891217" y="5996260"/>
                  <a:ext cx="91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81" name="Freihand 480">
                  <a:extLst>
                    <a:ext uri="{FF2B5EF4-FFF2-40B4-BE49-F238E27FC236}">
                      <a16:creationId xmlns:a16="http://schemas.microsoft.com/office/drawing/2014/main" id="{DAF9DA28-EBF8-4081-BA5B-428C5A1BF1E4}"/>
                    </a:ext>
                  </a:extLst>
                </p14:cNvPr>
                <p14:cNvContentPartPr/>
                <p14:nvPr/>
              </p14:nvContentPartPr>
              <p14:xfrm>
                <a:off x="977977" y="5997340"/>
                <a:ext cx="25200" cy="65520"/>
              </p14:xfrm>
            </p:contentPart>
          </mc:Choice>
          <mc:Fallback xmlns="">
            <p:pic>
              <p:nvPicPr>
                <p:cNvPr id="481" name="Freihand 480">
                  <a:extLst>
                    <a:ext uri="{FF2B5EF4-FFF2-40B4-BE49-F238E27FC236}">
                      <a16:creationId xmlns:a16="http://schemas.microsoft.com/office/drawing/2014/main" id="{DAF9DA28-EBF8-4081-BA5B-428C5A1BF1E4}"/>
                    </a:ext>
                  </a:extLst>
                </p:cNvPr>
                <p:cNvPicPr/>
                <p:nvPr/>
              </p:nvPicPr>
              <p:blipFill>
                <a:blip r:embed="rId752"/>
                <a:stretch>
                  <a:fillRect/>
                </a:stretch>
              </p:blipFill>
              <p:spPr>
                <a:xfrm>
                  <a:off x="968977" y="5988340"/>
                  <a:ext cx="42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82" name="Freihand 481">
                  <a:extLst>
                    <a:ext uri="{FF2B5EF4-FFF2-40B4-BE49-F238E27FC236}">
                      <a16:creationId xmlns:a16="http://schemas.microsoft.com/office/drawing/2014/main" id="{416E7DA8-BBA7-42BD-B41F-D363FFC0ECA9}"/>
                    </a:ext>
                  </a:extLst>
                </p14:cNvPr>
                <p14:cNvContentPartPr/>
                <p14:nvPr/>
              </p14:nvContentPartPr>
              <p14:xfrm>
                <a:off x="1018657" y="6002380"/>
                <a:ext cx="71280" cy="162360"/>
              </p14:xfrm>
            </p:contentPart>
          </mc:Choice>
          <mc:Fallback xmlns="">
            <p:pic>
              <p:nvPicPr>
                <p:cNvPr id="482" name="Freihand 481">
                  <a:extLst>
                    <a:ext uri="{FF2B5EF4-FFF2-40B4-BE49-F238E27FC236}">
                      <a16:creationId xmlns:a16="http://schemas.microsoft.com/office/drawing/2014/main" id="{416E7DA8-BBA7-42BD-B41F-D363FFC0ECA9}"/>
                    </a:ext>
                  </a:extLst>
                </p:cNvPr>
                <p:cNvPicPr/>
                <p:nvPr/>
              </p:nvPicPr>
              <p:blipFill>
                <a:blip r:embed="rId754"/>
                <a:stretch>
                  <a:fillRect/>
                </a:stretch>
              </p:blipFill>
              <p:spPr>
                <a:xfrm>
                  <a:off x="1010017" y="5993380"/>
                  <a:ext cx="88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83" name="Freihand 482">
                  <a:extLst>
                    <a:ext uri="{FF2B5EF4-FFF2-40B4-BE49-F238E27FC236}">
                      <a16:creationId xmlns:a16="http://schemas.microsoft.com/office/drawing/2014/main" id="{E3B1CBD4-62DA-4ED0-A603-33FEC121CC72}"/>
                    </a:ext>
                  </a:extLst>
                </p14:cNvPr>
                <p14:cNvContentPartPr/>
                <p14:nvPr/>
              </p14:nvContentPartPr>
              <p14:xfrm>
                <a:off x="1105777" y="5989060"/>
                <a:ext cx="88200" cy="59400"/>
              </p14:xfrm>
            </p:contentPart>
          </mc:Choice>
          <mc:Fallback xmlns="">
            <p:pic>
              <p:nvPicPr>
                <p:cNvPr id="483" name="Freihand 482">
                  <a:extLst>
                    <a:ext uri="{FF2B5EF4-FFF2-40B4-BE49-F238E27FC236}">
                      <a16:creationId xmlns:a16="http://schemas.microsoft.com/office/drawing/2014/main" id="{E3B1CBD4-62DA-4ED0-A603-33FEC121CC72}"/>
                    </a:ext>
                  </a:extLst>
                </p:cNvPr>
                <p:cNvPicPr/>
                <p:nvPr/>
              </p:nvPicPr>
              <p:blipFill>
                <a:blip r:embed="rId756"/>
                <a:stretch>
                  <a:fillRect/>
                </a:stretch>
              </p:blipFill>
              <p:spPr>
                <a:xfrm>
                  <a:off x="1096777" y="5980060"/>
                  <a:ext cx="1058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84" name="Freihand 483">
                  <a:extLst>
                    <a:ext uri="{FF2B5EF4-FFF2-40B4-BE49-F238E27FC236}">
                      <a16:creationId xmlns:a16="http://schemas.microsoft.com/office/drawing/2014/main" id="{8792EEB2-0058-46E9-A9B4-23FF4555BFF1}"/>
                    </a:ext>
                  </a:extLst>
                </p14:cNvPr>
                <p14:cNvContentPartPr/>
                <p14:nvPr/>
              </p14:nvContentPartPr>
              <p14:xfrm>
                <a:off x="1202257" y="5961700"/>
                <a:ext cx="73800" cy="86400"/>
              </p14:xfrm>
            </p:contentPart>
          </mc:Choice>
          <mc:Fallback xmlns="">
            <p:pic>
              <p:nvPicPr>
                <p:cNvPr id="484" name="Freihand 483">
                  <a:extLst>
                    <a:ext uri="{FF2B5EF4-FFF2-40B4-BE49-F238E27FC236}">
                      <a16:creationId xmlns:a16="http://schemas.microsoft.com/office/drawing/2014/main" id="{8792EEB2-0058-46E9-A9B4-23FF4555BFF1}"/>
                    </a:ext>
                  </a:extLst>
                </p:cNvPr>
                <p:cNvPicPr/>
                <p:nvPr/>
              </p:nvPicPr>
              <p:blipFill>
                <a:blip r:embed="rId758"/>
                <a:stretch>
                  <a:fillRect/>
                </a:stretch>
              </p:blipFill>
              <p:spPr>
                <a:xfrm>
                  <a:off x="1193617" y="5953060"/>
                  <a:ext cx="91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85" name="Freihand 484">
                  <a:extLst>
                    <a:ext uri="{FF2B5EF4-FFF2-40B4-BE49-F238E27FC236}">
                      <a16:creationId xmlns:a16="http://schemas.microsoft.com/office/drawing/2014/main" id="{60867A2A-2F0D-47CA-8404-EB8CAA10F7D7}"/>
                    </a:ext>
                  </a:extLst>
                </p14:cNvPr>
                <p14:cNvContentPartPr/>
                <p14:nvPr/>
              </p14:nvContentPartPr>
              <p14:xfrm>
                <a:off x="1301977" y="5989060"/>
                <a:ext cx="70560" cy="64440"/>
              </p14:xfrm>
            </p:contentPart>
          </mc:Choice>
          <mc:Fallback xmlns="">
            <p:pic>
              <p:nvPicPr>
                <p:cNvPr id="485" name="Freihand 484">
                  <a:extLst>
                    <a:ext uri="{FF2B5EF4-FFF2-40B4-BE49-F238E27FC236}">
                      <a16:creationId xmlns:a16="http://schemas.microsoft.com/office/drawing/2014/main" id="{60867A2A-2F0D-47CA-8404-EB8CAA10F7D7}"/>
                    </a:ext>
                  </a:extLst>
                </p:cNvPr>
                <p:cNvPicPr/>
                <p:nvPr/>
              </p:nvPicPr>
              <p:blipFill>
                <a:blip r:embed="rId760"/>
                <a:stretch>
                  <a:fillRect/>
                </a:stretch>
              </p:blipFill>
              <p:spPr>
                <a:xfrm>
                  <a:off x="1292977" y="5980060"/>
                  <a:ext cx="88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86" name="Freihand 485">
                  <a:extLst>
                    <a:ext uri="{FF2B5EF4-FFF2-40B4-BE49-F238E27FC236}">
                      <a16:creationId xmlns:a16="http://schemas.microsoft.com/office/drawing/2014/main" id="{92FF0650-EAE8-4CC2-A79B-8003C460831C}"/>
                    </a:ext>
                  </a:extLst>
                </p14:cNvPr>
                <p14:cNvContentPartPr/>
                <p14:nvPr/>
              </p14:nvContentPartPr>
              <p14:xfrm>
                <a:off x="1394857" y="5994820"/>
                <a:ext cx="11880" cy="51480"/>
              </p14:xfrm>
            </p:contentPart>
          </mc:Choice>
          <mc:Fallback xmlns="">
            <p:pic>
              <p:nvPicPr>
                <p:cNvPr id="486" name="Freihand 485">
                  <a:extLst>
                    <a:ext uri="{FF2B5EF4-FFF2-40B4-BE49-F238E27FC236}">
                      <a16:creationId xmlns:a16="http://schemas.microsoft.com/office/drawing/2014/main" id="{92FF0650-EAE8-4CC2-A79B-8003C460831C}"/>
                    </a:ext>
                  </a:extLst>
                </p:cNvPr>
                <p:cNvPicPr/>
                <p:nvPr/>
              </p:nvPicPr>
              <p:blipFill>
                <a:blip r:embed="rId762"/>
                <a:stretch>
                  <a:fillRect/>
                </a:stretch>
              </p:blipFill>
              <p:spPr>
                <a:xfrm>
                  <a:off x="1386217" y="5985820"/>
                  <a:ext cx="29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87" name="Freihand 486">
                  <a:extLst>
                    <a:ext uri="{FF2B5EF4-FFF2-40B4-BE49-F238E27FC236}">
                      <a16:creationId xmlns:a16="http://schemas.microsoft.com/office/drawing/2014/main" id="{8359C350-2EDB-4301-9226-811594BE80A1}"/>
                    </a:ext>
                  </a:extLst>
                </p14:cNvPr>
                <p14:cNvContentPartPr/>
                <p14:nvPr/>
              </p14:nvContentPartPr>
              <p14:xfrm>
                <a:off x="1393057" y="5951980"/>
                <a:ext cx="9000" cy="10080"/>
              </p14:xfrm>
            </p:contentPart>
          </mc:Choice>
          <mc:Fallback xmlns="">
            <p:pic>
              <p:nvPicPr>
                <p:cNvPr id="487" name="Freihand 486">
                  <a:extLst>
                    <a:ext uri="{FF2B5EF4-FFF2-40B4-BE49-F238E27FC236}">
                      <a16:creationId xmlns:a16="http://schemas.microsoft.com/office/drawing/2014/main" id="{8359C350-2EDB-4301-9226-811594BE80A1}"/>
                    </a:ext>
                  </a:extLst>
                </p:cNvPr>
                <p:cNvPicPr/>
                <p:nvPr/>
              </p:nvPicPr>
              <p:blipFill>
                <a:blip r:embed="rId764"/>
                <a:stretch>
                  <a:fillRect/>
                </a:stretch>
              </p:blipFill>
              <p:spPr>
                <a:xfrm>
                  <a:off x="1384417" y="5942980"/>
                  <a:ext cx="26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88" name="Freihand 487">
                  <a:extLst>
                    <a:ext uri="{FF2B5EF4-FFF2-40B4-BE49-F238E27FC236}">
                      <a16:creationId xmlns:a16="http://schemas.microsoft.com/office/drawing/2014/main" id="{7FB8E5BA-DA38-4FFF-88D5-C4F08E87A122}"/>
                    </a:ext>
                  </a:extLst>
                </p14:cNvPr>
                <p14:cNvContentPartPr/>
                <p14:nvPr/>
              </p14:nvContentPartPr>
              <p14:xfrm>
                <a:off x="1433377" y="5975020"/>
                <a:ext cx="52920" cy="74880"/>
              </p14:xfrm>
            </p:contentPart>
          </mc:Choice>
          <mc:Fallback xmlns="">
            <p:pic>
              <p:nvPicPr>
                <p:cNvPr id="488" name="Freihand 487">
                  <a:extLst>
                    <a:ext uri="{FF2B5EF4-FFF2-40B4-BE49-F238E27FC236}">
                      <a16:creationId xmlns:a16="http://schemas.microsoft.com/office/drawing/2014/main" id="{7FB8E5BA-DA38-4FFF-88D5-C4F08E87A122}"/>
                    </a:ext>
                  </a:extLst>
                </p:cNvPr>
                <p:cNvPicPr/>
                <p:nvPr/>
              </p:nvPicPr>
              <p:blipFill>
                <a:blip r:embed="rId766"/>
                <a:stretch>
                  <a:fillRect/>
                </a:stretch>
              </p:blipFill>
              <p:spPr>
                <a:xfrm>
                  <a:off x="1424377" y="5966380"/>
                  <a:ext cx="70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89" name="Freihand 488">
                  <a:extLst>
                    <a:ext uri="{FF2B5EF4-FFF2-40B4-BE49-F238E27FC236}">
                      <a16:creationId xmlns:a16="http://schemas.microsoft.com/office/drawing/2014/main" id="{8B957EEA-AB97-48D9-B565-8C1B15B177DD}"/>
                    </a:ext>
                  </a:extLst>
                </p14:cNvPr>
                <p14:cNvContentPartPr/>
                <p14:nvPr/>
              </p14:nvContentPartPr>
              <p14:xfrm>
                <a:off x="1503577" y="5980420"/>
                <a:ext cx="65160" cy="70560"/>
              </p14:xfrm>
            </p:contentPart>
          </mc:Choice>
          <mc:Fallback xmlns="">
            <p:pic>
              <p:nvPicPr>
                <p:cNvPr id="489" name="Freihand 488">
                  <a:extLst>
                    <a:ext uri="{FF2B5EF4-FFF2-40B4-BE49-F238E27FC236}">
                      <a16:creationId xmlns:a16="http://schemas.microsoft.com/office/drawing/2014/main" id="{8B957EEA-AB97-48D9-B565-8C1B15B177DD}"/>
                    </a:ext>
                  </a:extLst>
                </p:cNvPr>
                <p:cNvPicPr/>
                <p:nvPr/>
              </p:nvPicPr>
              <p:blipFill>
                <a:blip r:embed="rId768"/>
                <a:stretch>
                  <a:fillRect/>
                </a:stretch>
              </p:blipFill>
              <p:spPr>
                <a:xfrm>
                  <a:off x="1494577" y="5971420"/>
                  <a:ext cx="82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90" name="Freihand 489">
                  <a:extLst>
                    <a:ext uri="{FF2B5EF4-FFF2-40B4-BE49-F238E27FC236}">
                      <a16:creationId xmlns:a16="http://schemas.microsoft.com/office/drawing/2014/main" id="{A419CE13-B36C-40F8-80C6-46F1D1FB8D34}"/>
                    </a:ext>
                  </a:extLst>
                </p14:cNvPr>
                <p14:cNvContentPartPr/>
                <p14:nvPr/>
              </p14:nvContentPartPr>
              <p14:xfrm>
                <a:off x="1583497" y="5974300"/>
                <a:ext cx="90360" cy="75600"/>
              </p14:xfrm>
            </p:contentPart>
          </mc:Choice>
          <mc:Fallback xmlns="">
            <p:pic>
              <p:nvPicPr>
                <p:cNvPr id="490" name="Freihand 489">
                  <a:extLst>
                    <a:ext uri="{FF2B5EF4-FFF2-40B4-BE49-F238E27FC236}">
                      <a16:creationId xmlns:a16="http://schemas.microsoft.com/office/drawing/2014/main" id="{A419CE13-B36C-40F8-80C6-46F1D1FB8D34}"/>
                    </a:ext>
                  </a:extLst>
                </p:cNvPr>
                <p:cNvPicPr/>
                <p:nvPr/>
              </p:nvPicPr>
              <p:blipFill>
                <a:blip r:embed="rId770"/>
                <a:stretch>
                  <a:fillRect/>
                </a:stretch>
              </p:blipFill>
              <p:spPr>
                <a:xfrm>
                  <a:off x="1574497" y="5965300"/>
                  <a:ext cx="108000" cy="93240"/>
                </a:xfrm>
                <a:prstGeom prst="rect">
                  <a:avLst/>
                </a:prstGeom>
              </p:spPr>
            </p:pic>
          </mc:Fallback>
        </mc:AlternateContent>
      </p:grpSp>
      <p:grpSp>
        <p:nvGrpSpPr>
          <p:cNvPr id="498" name="Gruppieren 497">
            <a:extLst>
              <a:ext uri="{FF2B5EF4-FFF2-40B4-BE49-F238E27FC236}">
                <a16:creationId xmlns:a16="http://schemas.microsoft.com/office/drawing/2014/main" id="{E0477C3E-890D-4D03-87D4-6AE3DD3D00C5}"/>
              </a:ext>
            </a:extLst>
          </p:cNvPr>
          <p:cNvGrpSpPr/>
          <p:nvPr/>
        </p:nvGrpSpPr>
        <p:grpSpPr>
          <a:xfrm>
            <a:off x="1839457" y="5924620"/>
            <a:ext cx="712080" cy="123120"/>
            <a:chOff x="1839457" y="5924620"/>
            <a:chExt cx="712080" cy="123120"/>
          </a:xfrm>
        </p:grpSpPr>
        <mc:AlternateContent xmlns:mc="http://schemas.openxmlformats.org/markup-compatibility/2006" xmlns:p14="http://schemas.microsoft.com/office/powerpoint/2010/main">
          <mc:Choice Requires="p14">
            <p:contentPart p14:bwMode="auto" r:id="rId771">
              <p14:nvContentPartPr>
                <p14:cNvPr id="491" name="Freihand 490">
                  <a:extLst>
                    <a:ext uri="{FF2B5EF4-FFF2-40B4-BE49-F238E27FC236}">
                      <a16:creationId xmlns:a16="http://schemas.microsoft.com/office/drawing/2014/main" id="{4DBF29C8-E838-4FD5-8DE3-649E5080AE55}"/>
                    </a:ext>
                  </a:extLst>
                </p14:cNvPr>
                <p14:cNvContentPartPr/>
                <p14:nvPr/>
              </p14:nvContentPartPr>
              <p14:xfrm>
                <a:off x="1839457" y="5965660"/>
                <a:ext cx="92520" cy="82080"/>
              </p14:xfrm>
            </p:contentPart>
          </mc:Choice>
          <mc:Fallback xmlns="">
            <p:pic>
              <p:nvPicPr>
                <p:cNvPr id="491" name="Freihand 490">
                  <a:extLst>
                    <a:ext uri="{FF2B5EF4-FFF2-40B4-BE49-F238E27FC236}">
                      <a16:creationId xmlns:a16="http://schemas.microsoft.com/office/drawing/2014/main" id="{4DBF29C8-E838-4FD5-8DE3-649E5080AE55}"/>
                    </a:ext>
                  </a:extLst>
                </p:cNvPr>
                <p:cNvPicPr/>
                <p:nvPr/>
              </p:nvPicPr>
              <p:blipFill>
                <a:blip r:embed="rId772"/>
                <a:stretch>
                  <a:fillRect/>
                </a:stretch>
              </p:blipFill>
              <p:spPr>
                <a:xfrm>
                  <a:off x="1830457" y="5957020"/>
                  <a:ext cx="110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92" name="Freihand 491">
                  <a:extLst>
                    <a:ext uri="{FF2B5EF4-FFF2-40B4-BE49-F238E27FC236}">
                      <a16:creationId xmlns:a16="http://schemas.microsoft.com/office/drawing/2014/main" id="{D2FAFE49-3CE3-4689-AF2A-6457F020FB5B}"/>
                    </a:ext>
                  </a:extLst>
                </p14:cNvPr>
                <p14:cNvContentPartPr/>
                <p14:nvPr/>
              </p14:nvContentPartPr>
              <p14:xfrm>
                <a:off x="1928017" y="5991580"/>
                <a:ext cx="56160" cy="45360"/>
              </p14:xfrm>
            </p:contentPart>
          </mc:Choice>
          <mc:Fallback xmlns="">
            <p:pic>
              <p:nvPicPr>
                <p:cNvPr id="492" name="Freihand 491">
                  <a:extLst>
                    <a:ext uri="{FF2B5EF4-FFF2-40B4-BE49-F238E27FC236}">
                      <a16:creationId xmlns:a16="http://schemas.microsoft.com/office/drawing/2014/main" id="{D2FAFE49-3CE3-4689-AF2A-6457F020FB5B}"/>
                    </a:ext>
                  </a:extLst>
                </p:cNvPr>
                <p:cNvPicPr/>
                <p:nvPr/>
              </p:nvPicPr>
              <p:blipFill>
                <a:blip r:embed="rId774"/>
                <a:stretch>
                  <a:fillRect/>
                </a:stretch>
              </p:blipFill>
              <p:spPr>
                <a:xfrm>
                  <a:off x="1919377" y="5982580"/>
                  <a:ext cx="738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93" name="Freihand 492">
                  <a:extLst>
                    <a:ext uri="{FF2B5EF4-FFF2-40B4-BE49-F238E27FC236}">
                      <a16:creationId xmlns:a16="http://schemas.microsoft.com/office/drawing/2014/main" id="{FB834514-5B68-41CA-9084-799F1362CA48}"/>
                    </a:ext>
                  </a:extLst>
                </p14:cNvPr>
                <p14:cNvContentPartPr/>
                <p14:nvPr/>
              </p14:nvContentPartPr>
              <p14:xfrm>
                <a:off x="2006857" y="5949820"/>
                <a:ext cx="160920" cy="94680"/>
              </p14:xfrm>
            </p:contentPart>
          </mc:Choice>
          <mc:Fallback xmlns="">
            <p:pic>
              <p:nvPicPr>
                <p:cNvPr id="493" name="Freihand 492">
                  <a:extLst>
                    <a:ext uri="{FF2B5EF4-FFF2-40B4-BE49-F238E27FC236}">
                      <a16:creationId xmlns:a16="http://schemas.microsoft.com/office/drawing/2014/main" id="{FB834514-5B68-41CA-9084-799F1362CA48}"/>
                    </a:ext>
                  </a:extLst>
                </p:cNvPr>
                <p:cNvPicPr/>
                <p:nvPr/>
              </p:nvPicPr>
              <p:blipFill>
                <a:blip r:embed="rId776"/>
                <a:stretch>
                  <a:fillRect/>
                </a:stretch>
              </p:blipFill>
              <p:spPr>
                <a:xfrm>
                  <a:off x="1998217" y="5941180"/>
                  <a:ext cx="178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94" name="Freihand 493">
                  <a:extLst>
                    <a:ext uri="{FF2B5EF4-FFF2-40B4-BE49-F238E27FC236}">
                      <a16:creationId xmlns:a16="http://schemas.microsoft.com/office/drawing/2014/main" id="{367AC991-1F63-41D7-A9C5-A679501B12B4}"/>
                    </a:ext>
                  </a:extLst>
                </p14:cNvPr>
                <p14:cNvContentPartPr/>
                <p14:nvPr/>
              </p14:nvContentPartPr>
              <p14:xfrm>
                <a:off x="2192257" y="5933980"/>
                <a:ext cx="16560" cy="97200"/>
              </p14:xfrm>
            </p:contentPart>
          </mc:Choice>
          <mc:Fallback xmlns="">
            <p:pic>
              <p:nvPicPr>
                <p:cNvPr id="494" name="Freihand 493">
                  <a:extLst>
                    <a:ext uri="{FF2B5EF4-FFF2-40B4-BE49-F238E27FC236}">
                      <a16:creationId xmlns:a16="http://schemas.microsoft.com/office/drawing/2014/main" id="{367AC991-1F63-41D7-A9C5-A679501B12B4}"/>
                    </a:ext>
                  </a:extLst>
                </p:cNvPr>
                <p:cNvPicPr/>
                <p:nvPr/>
              </p:nvPicPr>
              <p:blipFill>
                <a:blip r:embed="rId778"/>
                <a:stretch>
                  <a:fillRect/>
                </a:stretch>
              </p:blipFill>
              <p:spPr>
                <a:xfrm>
                  <a:off x="2183617" y="5924980"/>
                  <a:ext cx="34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95" name="Freihand 494">
                  <a:extLst>
                    <a:ext uri="{FF2B5EF4-FFF2-40B4-BE49-F238E27FC236}">
                      <a16:creationId xmlns:a16="http://schemas.microsoft.com/office/drawing/2014/main" id="{784D9B6B-07ED-439B-BDC4-BA9B564AE3A1}"/>
                    </a:ext>
                  </a:extLst>
                </p14:cNvPr>
                <p14:cNvContentPartPr/>
                <p14:nvPr/>
              </p14:nvContentPartPr>
              <p14:xfrm>
                <a:off x="2224657" y="5974660"/>
                <a:ext cx="93240" cy="51120"/>
              </p14:xfrm>
            </p:contentPart>
          </mc:Choice>
          <mc:Fallback xmlns="">
            <p:pic>
              <p:nvPicPr>
                <p:cNvPr id="495" name="Freihand 494">
                  <a:extLst>
                    <a:ext uri="{FF2B5EF4-FFF2-40B4-BE49-F238E27FC236}">
                      <a16:creationId xmlns:a16="http://schemas.microsoft.com/office/drawing/2014/main" id="{784D9B6B-07ED-439B-BDC4-BA9B564AE3A1}"/>
                    </a:ext>
                  </a:extLst>
                </p:cNvPr>
                <p:cNvPicPr/>
                <p:nvPr/>
              </p:nvPicPr>
              <p:blipFill>
                <a:blip r:embed="rId780"/>
                <a:stretch>
                  <a:fillRect/>
                </a:stretch>
              </p:blipFill>
              <p:spPr>
                <a:xfrm>
                  <a:off x="2216017" y="5966020"/>
                  <a:ext cx="110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96" name="Freihand 495">
                  <a:extLst>
                    <a:ext uri="{FF2B5EF4-FFF2-40B4-BE49-F238E27FC236}">
                      <a16:creationId xmlns:a16="http://schemas.microsoft.com/office/drawing/2014/main" id="{66BF3B6E-3817-4A57-885A-F7BB5BE5FF53}"/>
                    </a:ext>
                  </a:extLst>
                </p14:cNvPr>
                <p14:cNvContentPartPr/>
                <p14:nvPr/>
              </p14:nvContentPartPr>
              <p14:xfrm>
                <a:off x="2306377" y="5924620"/>
                <a:ext cx="78120" cy="96480"/>
              </p14:xfrm>
            </p:contentPart>
          </mc:Choice>
          <mc:Fallback xmlns="">
            <p:pic>
              <p:nvPicPr>
                <p:cNvPr id="496" name="Freihand 495">
                  <a:extLst>
                    <a:ext uri="{FF2B5EF4-FFF2-40B4-BE49-F238E27FC236}">
                      <a16:creationId xmlns:a16="http://schemas.microsoft.com/office/drawing/2014/main" id="{66BF3B6E-3817-4A57-885A-F7BB5BE5FF53}"/>
                    </a:ext>
                  </a:extLst>
                </p:cNvPr>
                <p:cNvPicPr/>
                <p:nvPr/>
              </p:nvPicPr>
              <p:blipFill>
                <a:blip r:embed="rId782"/>
                <a:stretch>
                  <a:fillRect/>
                </a:stretch>
              </p:blipFill>
              <p:spPr>
                <a:xfrm>
                  <a:off x="2297737" y="5915620"/>
                  <a:ext cx="95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97" name="Freihand 496">
                  <a:extLst>
                    <a:ext uri="{FF2B5EF4-FFF2-40B4-BE49-F238E27FC236}">
                      <a16:creationId xmlns:a16="http://schemas.microsoft.com/office/drawing/2014/main" id="{75FFD6D2-C9E8-4BF2-AD39-90980B6B63BF}"/>
                    </a:ext>
                  </a:extLst>
                </p14:cNvPr>
                <p14:cNvContentPartPr/>
                <p14:nvPr/>
              </p14:nvContentPartPr>
              <p14:xfrm>
                <a:off x="2408977" y="5948020"/>
                <a:ext cx="142560" cy="84600"/>
              </p14:xfrm>
            </p:contentPart>
          </mc:Choice>
          <mc:Fallback xmlns="">
            <p:pic>
              <p:nvPicPr>
                <p:cNvPr id="497" name="Freihand 496">
                  <a:extLst>
                    <a:ext uri="{FF2B5EF4-FFF2-40B4-BE49-F238E27FC236}">
                      <a16:creationId xmlns:a16="http://schemas.microsoft.com/office/drawing/2014/main" id="{75FFD6D2-C9E8-4BF2-AD39-90980B6B63BF}"/>
                    </a:ext>
                  </a:extLst>
                </p:cNvPr>
                <p:cNvPicPr/>
                <p:nvPr/>
              </p:nvPicPr>
              <p:blipFill>
                <a:blip r:embed="rId784"/>
                <a:stretch>
                  <a:fillRect/>
                </a:stretch>
              </p:blipFill>
              <p:spPr>
                <a:xfrm>
                  <a:off x="2400337" y="5939380"/>
                  <a:ext cx="160200" cy="102240"/>
                </a:xfrm>
                <a:prstGeom prst="rect">
                  <a:avLst/>
                </a:prstGeom>
              </p:spPr>
            </p:pic>
          </mc:Fallback>
        </mc:AlternateContent>
      </p:grpSp>
      <p:grpSp>
        <p:nvGrpSpPr>
          <p:cNvPr id="598" name="Gruppieren 597">
            <a:extLst>
              <a:ext uri="{FF2B5EF4-FFF2-40B4-BE49-F238E27FC236}">
                <a16:creationId xmlns:a16="http://schemas.microsoft.com/office/drawing/2014/main" id="{8504EA61-D7F5-4A51-8445-49654DE34968}"/>
              </a:ext>
            </a:extLst>
          </p:cNvPr>
          <p:cNvGrpSpPr/>
          <p:nvPr/>
        </p:nvGrpSpPr>
        <p:grpSpPr>
          <a:xfrm>
            <a:off x="2927189" y="5926166"/>
            <a:ext cx="3397144" cy="707101"/>
            <a:chOff x="2927189" y="5926166"/>
            <a:chExt cx="3397144" cy="707101"/>
          </a:xfrm>
        </p:grpSpPr>
        <mc:AlternateContent xmlns:mc="http://schemas.openxmlformats.org/markup-compatibility/2006" xmlns:p14="http://schemas.microsoft.com/office/powerpoint/2010/main">
          <mc:Choice Requires="p14">
            <p:contentPart p14:bwMode="auto" r:id="rId785">
              <p14:nvContentPartPr>
                <p14:cNvPr id="538" name="Freihand 537">
                  <a:extLst>
                    <a:ext uri="{FF2B5EF4-FFF2-40B4-BE49-F238E27FC236}">
                      <a16:creationId xmlns:a16="http://schemas.microsoft.com/office/drawing/2014/main" id="{CBBEAB14-61F0-4C09-BB9D-97DD86D37573}"/>
                    </a:ext>
                  </a:extLst>
                </p14:cNvPr>
                <p14:cNvContentPartPr/>
                <p14:nvPr/>
              </p14:nvContentPartPr>
              <p14:xfrm>
                <a:off x="4427309" y="6213147"/>
                <a:ext cx="67320" cy="74880"/>
              </p14:xfrm>
            </p:contentPart>
          </mc:Choice>
          <mc:Fallback xmlns="">
            <p:pic>
              <p:nvPicPr>
                <p:cNvPr id="538" name="Freihand 537">
                  <a:extLst>
                    <a:ext uri="{FF2B5EF4-FFF2-40B4-BE49-F238E27FC236}">
                      <a16:creationId xmlns:a16="http://schemas.microsoft.com/office/drawing/2014/main" id="{CBBEAB14-61F0-4C09-BB9D-97DD86D37573}"/>
                    </a:ext>
                  </a:extLst>
                </p:cNvPr>
                <p:cNvPicPr/>
                <p:nvPr/>
              </p:nvPicPr>
              <p:blipFill>
                <a:blip r:embed="rId788"/>
                <a:stretch>
                  <a:fillRect/>
                </a:stretch>
              </p:blipFill>
              <p:spPr>
                <a:xfrm>
                  <a:off x="4418669" y="6204507"/>
                  <a:ext cx="84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39" name="Freihand 538">
                  <a:extLst>
                    <a:ext uri="{FF2B5EF4-FFF2-40B4-BE49-F238E27FC236}">
                      <a16:creationId xmlns:a16="http://schemas.microsoft.com/office/drawing/2014/main" id="{F46760C8-CA1E-450D-89A7-DDCCF36EA97D}"/>
                    </a:ext>
                  </a:extLst>
                </p14:cNvPr>
                <p14:cNvContentPartPr/>
                <p14:nvPr/>
              </p14:nvContentPartPr>
              <p14:xfrm>
                <a:off x="4437389" y="6241587"/>
                <a:ext cx="76320" cy="4320"/>
              </p14:xfrm>
            </p:contentPart>
          </mc:Choice>
          <mc:Fallback xmlns="">
            <p:pic>
              <p:nvPicPr>
                <p:cNvPr id="539" name="Freihand 538">
                  <a:extLst>
                    <a:ext uri="{FF2B5EF4-FFF2-40B4-BE49-F238E27FC236}">
                      <a16:creationId xmlns:a16="http://schemas.microsoft.com/office/drawing/2014/main" id="{F46760C8-CA1E-450D-89A7-DDCCF36EA97D}"/>
                    </a:ext>
                  </a:extLst>
                </p:cNvPr>
                <p:cNvPicPr/>
                <p:nvPr/>
              </p:nvPicPr>
              <p:blipFill>
                <a:blip r:embed="rId790"/>
                <a:stretch>
                  <a:fillRect/>
                </a:stretch>
              </p:blipFill>
              <p:spPr>
                <a:xfrm>
                  <a:off x="4428389" y="6232947"/>
                  <a:ext cx="93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40" name="Freihand 539">
                  <a:extLst>
                    <a:ext uri="{FF2B5EF4-FFF2-40B4-BE49-F238E27FC236}">
                      <a16:creationId xmlns:a16="http://schemas.microsoft.com/office/drawing/2014/main" id="{935A74A3-AFD0-4B50-98B1-AC18242BE59F}"/>
                    </a:ext>
                  </a:extLst>
                </p14:cNvPr>
                <p14:cNvContentPartPr/>
                <p14:nvPr/>
              </p14:nvContentPartPr>
              <p14:xfrm>
                <a:off x="4513349" y="6230787"/>
                <a:ext cx="85680" cy="50400"/>
              </p14:xfrm>
            </p:contentPart>
          </mc:Choice>
          <mc:Fallback xmlns="">
            <p:pic>
              <p:nvPicPr>
                <p:cNvPr id="540" name="Freihand 539">
                  <a:extLst>
                    <a:ext uri="{FF2B5EF4-FFF2-40B4-BE49-F238E27FC236}">
                      <a16:creationId xmlns:a16="http://schemas.microsoft.com/office/drawing/2014/main" id="{935A74A3-AFD0-4B50-98B1-AC18242BE59F}"/>
                    </a:ext>
                  </a:extLst>
                </p:cNvPr>
                <p:cNvPicPr/>
                <p:nvPr/>
              </p:nvPicPr>
              <p:blipFill>
                <a:blip r:embed="rId792"/>
                <a:stretch>
                  <a:fillRect/>
                </a:stretch>
              </p:blipFill>
              <p:spPr>
                <a:xfrm>
                  <a:off x="4504349" y="6221787"/>
                  <a:ext cx="103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41" name="Freihand 540">
                  <a:extLst>
                    <a:ext uri="{FF2B5EF4-FFF2-40B4-BE49-F238E27FC236}">
                      <a16:creationId xmlns:a16="http://schemas.microsoft.com/office/drawing/2014/main" id="{162D1894-9664-4F43-A5C1-B5088E3566B7}"/>
                    </a:ext>
                  </a:extLst>
                </p14:cNvPr>
                <p14:cNvContentPartPr/>
                <p14:nvPr/>
              </p14:nvContentPartPr>
              <p14:xfrm>
                <a:off x="4618469" y="6216027"/>
                <a:ext cx="127080" cy="67680"/>
              </p14:xfrm>
            </p:contentPart>
          </mc:Choice>
          <mc:Fallback xmlns="">
            <p:pic>
              <p:nvPicPr>
                <p:cNvPr id="541" name="Freihand 540">
                  <a:extLst>
                    <a:ext uri="{FF2B5EF4-FFF2-40B4-BE49-F238E27FC236}">
                      <a16:creationId xmlns:a16="http://schemas.microsoft.com/office/drawing/2014/main" id="{162D1894-9664-4F43-A5C1-B5088E3566B7}"/>
                    </a:ext>
                  </a:extLst>
                </p:cNvPr>
                <p:cNvPicPr/>
                <p:nvPr/>
              </p:nvPicPr>
              <p:blipFill>
                <a:blip r:embed="rId794"/>
                <a:stretch>
                  <a:fillRect/>
                </a:stretch>
              </p:blipFill>
              <p:spPr>
                <a:xfrm>
                  <a:off x="4609829" y="6207027"/>
                  <a:ext cx="144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02" name="Freihand 501">
                  <a:extLst>
                    <a:ext uri="{FF2B5EF4-FFF2-40B4-BE49-F238E27FC236}">
                      <a16:creationId xmlns:a16="http://schemas.microsoft.com/office/drawing/2014/main" id="{C7B26923-6784-4108-AF56-C554DFD730EB}"/>
                    </a:ext>
                  </a:extLst>
                </p14:cNvPr>
                <p14:cNvContentPartPr/>
                <p14:nvPr/>
              </p14:nvContentPartPr>
              <p14:xfrm>
                <a:off x="3195029" y="5977347"/>
                <a:ext cx="5760" cy="104040"/>
              </p14:xfrm>
            </p:contentPart>
          </mc:Choice>
          <mc:Fallback xmlns="">
            <p:pic>
              <p:nvPicPr>
                <p:cNvPr id="502" name="Freihand 501">
                  <a:extLst>
                    <a:ext uri="{FF2B5EF4-FFF2-40B4-BE49-F238E27FC236}">
                      <a16:creationId xmlns:a16="http://schemas.microsoft.com/office/drawing/2014/main" id="{C7B26923-6784-4108-AF56-C554DFD730EB}"/>
                    </a:ext>
                  </a:extLst>
                </p:cNvPr>
                <p:cNvPicPr/>
                <p:nvPr/>
              </p:nvPicPr>
              <p:blipFill>
                <a:blip r:embed="rId796"/>
                <a:stretch>
                  <a:fillRect/>
                </a:stretch>
              </p:blipFill>
              <p:spPr>
                <a:xfrm>
                  <a:off x="3186029" y="5968707"/>
                  <a:ext cx="23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03" name="Freihand 502">
                  <a:extLst>
                    <a:ext uri="{FF2B5EF4-FFF2-40B4-BE49-F238E27FC236}">
                      <a16:creationId xmlns:a16="http://schemas.microsoft.com/office/drawing/2014/main" id="{56606AB8-81AF-4B2A-9AAB-9447656E8060}"/>
                    </a:ext>
                  </a:extLst>
                </p14:cNvPr>
                <p14:cNvContentPartPr/>
                <p14:nvPr/>
              </p14:nvContentPartPr>
              <p14:xfrm>
                <a:off x="3190709" y="5972307"/>
                <a:ext cx="83160" cy="93240"/>
              </p14:xfrm>
            </p:contentPart>
          </mc:Choice>
          <mc:Fallback xmlns="">
            <p:pic>
              <p:nvPicPr>
                <p:cNvPr id="503" name="Freihand 502">
                  <a:extLst>
                    <a:ext uri="{FF2B5EF4-FFF2-40B4-BE49-F238E27FC236}">
                      <a16:creationId xmlns:a16="http://schemas.microsoft.com/office/drawing/2014/main" id="{56606AB8-81AF-4B2A-9AAB-9447656E8060}"/>
                    </a:ext>
                  </a:extLst>
                </p:cNvPr>
                <p:cNvPicPr/>
                <p:nvPr/>
              </p:nvPicPr>
              <p:blipFill>
                <a:blip r:embed="rId798"/>
                <a:stretch>
                  <a:fillRect/>
                </a:stretch>
              </p:blipFill>
              <p:spPr>
                <a:xfrm>
                  <a:off x="3182069" y="5963307"/>
                  <a:ext cx="100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04" name="Freihand 503">
                  <a:extLst>
                    <a:ext uri="{FF2B5EF4-FFF2-40B4-BE49-F238E27FC236}">
                      <a16:creationId xmlns:a16="http://schemas.microsoft.com/office/drawing/2014/main" id="{9BA1A0A3-2117-4EDA-8A8C-05432995B717}"/>
                    </a:ext>
                  </a:extLst>
                </p14:cNvPr>
                <p14:cNvContentPartPr/>
                <p14:nvPr/>
              </p14:nvContentPartPr>
              <p14:xfrm>
                <a:off x="3279989" y="6013347"/>
                <a:ext cx="66960" cy="55080"/>
              </p14:xfrm>
            </p:contentPart>
          </mc:Choice>
          <mc:Fallback xmlns="">
            <p:pic>
              <p:nvPicPr>
                <p:cNvPr id="504" name="Freihand 503">
                  <a:extLst>
                    <a:ext uri="{FF2B5EF4-FFF2-40B4-BE49-F238E27FC236}">
                      <a16:creationId xmlns:a16="http://schemas.microsoft.com/office/drawing/2014/main" id="{9BA1A0A3-2117-4EDA-8A8C-05432995B717}"/>
                    </a:ext>
                  </a:extLst>
                </p:cNvPr>
                <p:cNvPicPr/>
                <p:nvPr/>
              </p:nvPicPr>
              <p:blipFill>
                <a:blip r:embed="rId800"/>
                <a:stretch>
                  <a:fillRect/>
                </a:stretch>
              </p:blipFill>
              <p:spPr>
                <a:xfrm>
                  <a:off x="3271349" y="6004707"/>
                  <a:ext cx="84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05" name="Freihand 504">
                  <a:extLst>
                    <a:ext uri="{FF2B5EF4-FFF2-40B4-BE49-F238E27FC236}">
                      <a16:creationId xmlns:a16="http://schemas.microsoft.com/office/drawing/2014/main" id="{009CE4C5-AADC-4D59-856B-3AB29503B09A}"/>
                    </a:ext>
                  </a:extLst>
                </p14:cNvPr>
                <p14:cNvContentPartPr/>
                <p14:nvPr/>
              </p14:nvContentPartPr>
              <p14:xfrm>
                <a:off x="3364229" y="6004707"/>
                <a:ext cx="20880" cy="60480"/>
              </p14:xfrm>
            </p:contentPart>
          </mc:Choice>
          <mc:Fallback xmlns="">
            <p:pic>
              <p:nvPicPr>
                <p:cNvPr id="505" name="Freihand 504">
                  <a:extLst>
                    <a:ext uri="{FF2B5EF4-FFF2-40B4-BE49-F238E27FC236}">
                      <a16:creationId xmlns:a16="http://schemas.microsoft.com/office/drawing/2014/main" id="{009CE4C5-AADC-4D59-856B-3AB29503B09A}"/>
                    </a:ext>
                  </a:extLst>
                </p:cNvPr>
                <p:cNvPicPr/>
                <p:nvPr/>
              </p:nvPicPr>
              <p:blipFill>
                <a:blip r:embed="rId802"/>
                <a:stretch>
                  <a:fillRect/>
                </a:stretch>
              </p:blipFill>
              <p:spPr>
                <a:xfrm>
                  <a:off x="3355229" y="5996067"/>
                  <a:ext cx="38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06" name="Freihand 505">
                  <a:extLst>
                    <a:ext uri="{FF2B5EF4-FFF2-40B4-BE49-F238E27FC236}">
                      <a16:creationId xmlns:a16="http://schemas.microsoft.com/office/drawing/2014/main" id="{34054CFF-E550-4007-80DF-548A3C34C7AD}"/>
                    </a:ext>
                  </a:extLst>
                </p14:cNvPr>
                <p14:cNvContentPartPr/>
                <p14:nvPr/>
              </p14:nvContentPartPr>
              <p14:xfrm>
                <a:off x="3404549" y="5997147"/>
                <a:ext cx="48600" cy="67680"/>
              </p14:xfrm>
            </p:contentPart>
          </mc:Choice>
          <mc:Fallback xmlns="">
            <p:pic>
              <p:nvPicPr>
                <p:cNvPr id="506" name="Freihand 505">
                  <a:extLst>
                    <a:ext uri="{FF2B5EF4-FFF2-40B4-BE49-F238E27FC236}">
                      <a16:creationId xmlns:a16="http://schemas.microsoft.com/office/drawing/2014/main" id="{34054CFF-E550-4007-80DF-548A3C34C7AD}"/>
                    </a:ext>
                  </a:extLst>
                </p:cNvPr>
                <p:cNvPicPr/>
                <p:nvPr/>
              </p:nvPicPr>
              <p:blipFill>
                <a:blip r:embed="rId804"/>
                <a:stretch>
                  <a:fillRect/>
                </a:stretch>
              </p:blipFill>
              <p:spPr>
                <a:xfrm>
                  <a:off x="3395549" y="5988507"/>
                  <a:ext cx="66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07" name="Freihand 506">
                  <a:extLst>
                    <a:ext uri="{FF2B5EF4-FFF2-40B4-BE49-F238E27FC236}">
                      <a16:creationId xmlns:a16="http://schemas.microsoft.com/office/drawing/2014/main" id="{67A39DF3-81CF-4AA8-94B2-6495320269E7}"/>
                    </a:ext>
                  </a:extLst>
                </p14:cNvPr>
                <p14:cNvContentPartPr/>
                <p14:nvPr/>
              </p14:nvContentPartPr>
              <p14:xfrm>
                <a:off x="3471869" y="6014067"/>
                <a:ext cx="51840" cy="47880"/>
              </p14:xfrm>
            </p:contentPart>
          </mc:Choice>
          <mc:Fallback xmlns="">
            <p:pic>
              <p:nvPicPr>
                <p:cNvPr id="507" name="Freihand 506">
                  <a:extLst>
                    <a:ext uri="{FF2B5EF4-FFF2-40B4-BE49-F238E27FC236}">
                      <a16:creationId xmlns:a16="http://schemas.microsoft.com/office/drawing/2014/main" id="{67A39DF3-81CF-4AA8-94B2-6495320269E7}"/>
                    </a:ext>
                  </a:extLst>
                </p:cNvPr>
                <p:cNvPicPr/>
                <p:nvPr/>
              </p:nvPicPr>
              <p:blipFill>
                <a:blip r:embed="rId806"/>
                <a:stretch>
                  <a:fillRect/>
                </a:stretch>
              </p:blipFill>
              <p:spPr>
                <a:xfrm>
                  <a:off x="3462869" y="6005427"/>
                  <a:ext cx="69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08" name="Freihand 507">
                  <a:extLst>
                    <a:ext uri="{FF2B5EF4-FFF2-40B4-BE49-F238E27FC236}">
                      <a16:creationId xmlns:a16="http://schemas.microsoft.com/office/drawing/2014/main" id="{E3982333-B3E1-45B2-B95B-848A236CE738}"/>
                    </a:ext>
                  </a:extLst>
                </p14:cNvPr>
                <p14:cNvContentPartPr/>
                <p14:nvPr/>
              </p14:nvContentPartPr>
              <p14:xfrm>
                <a:off x="3543869" y="6010107"/>
                <a:ext cx="68400" cy="60120"/>
              </p14:xfrm>
            </p:contentPart>
          </mc:Choice>
          <mc:Fallback xmlns="">
            <p:pic>
              <p:nvPicPr>
                <p:cNvPr id="508" name="Freihand 507">
                  <a:extLst>
                    <a:ext uri="{FF2B5EF4-FFF2-40B4-BE49-F238E27FC236}">
                      <a16:creationId xmlns:a16="http://schemas.microsoft.com/office/drawing/2014/main" id="{E3982333-B3E1-45B2-B95B-848A236CE738}"/>
                    </a:ext>
                  </a:extLst>
                </p:cNvPr>
                <p:cNvPicPr/>
                <p:nvPr/>
              </p:nvPicPr>
              <p:blipFill>
                <a:blip r:embed="rId808"/>
                <a:stretch>
                  <a:fillRect/>
                </a:stretch>
              </p:blipFill>
              <p:spPr>
                <a:xfrm>
                  <a:off x="3534869" y="6001467"/>
                  <a:ext cx="86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09" name="Freihand 508">
                  <a:extLst>
                    <a:ext uri="{FF2B5EF4-FFF2-40B4-BE49-F238E27FC236}">
                      <a16:creationId xmlns:a16="http://schemas.microsoft.com/office/drawing/2014/main" id="{5EB37786-2552-4F1C-B953-9D9D645F7DF5}"/>
                    </a:ext>
                  </a:extLst>
                </p14:cNvPr>
                <p14:cNvContentPartPr/>
                <p14:nvPr/>
              </p14:nvContentPartPr>
              <p14:xfrm>
                <a:off x="3632789" y="5957187"/>
                <a:ext cx="13680" cy="97200"/>
              </p14:xfrm>
            </p:contentPart>
          </mc:Choice>
          <mc:Fallback xmlns="">
            <p:pic>
              <p:nvPicPr>
                <p:cNvPr id="509" name="Freihand 508">
                  <a:extLst>
                    <a:ext uri="{FF2B5EF4-FFF2-40B4-BE49-F238E27FC236}">
                      <a16:creationId xmlns:a16="http://schemas.microsoft.com/office/drawing/2014/main" id="{5EB37786-2552-4F1C-B953-9D9D645F7DF5}"/>
                    </a:ext>
                  </a:extLst>
                </p:cNvPr>
                <p:cNvPicPr/>
                <p:nvPr/>
              </p:nvPicPr>
              <p:blipFill>
                <a:blip r:embed="rId810"/>
                <a:stretch>
                  <a:fillRect/>
                </a:stretch>
              </p:blipFill>
              <p:spPr>
                <a:xfrm>
                  <a:off x="3624149" y="5948547"/>
                  <a:ext cx="31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10" name="Freihand 509">
                  <a:extLst>
                    <a:ext uri="{FF2B5EF4-FFF2-40B4-BE49-F238E27FC236}">
                      <a16:creationId xmlns:a16="http://schemas.microsoft.com/office/drawing/2014/main" id="{1C2C8F9B-4090-428B-9FA7-B0DBAB0FA758}"/>
                    </a:ext>
                  </a:extLst>
                </p14:cNvPr>
                <p14:cNvContentPartPr/>
                <p14:nvPr/>
              </p14:nvContentPartPr>
              <p14:xfrm>
                <a:off x="3612629" y="6009027"/>
                <a:ext cx="75240" cy="3600"/>
              </p14:xfrm>
            </p:contentPart>
          </mc:Choice>
          <mc:Fallback xmlns="">
            <p:pic>
              <p:nvPicPr>
                <p:cNvPr id="510" name="Freihand 509">
                  <a:extLst>
                    <a:ext uri="{FF2B5EF4-FFF2-40B4-BE49-F238E27FC236}">
                      <a16:creationId xmlns:a16="http://schemas.microsoft.com/office/drawing/2014/main" id="{1C2C8F9B-4090-428B-9FA7-B0DBAB0FA758}"/>
                    </a:ext>
                  </a:extLst>
                </p:cNvPr>
                <p:cNvPicPr/>
                <p:nvPr/>
              </p:nvPicPr>
              <p:blipFill>
                <a:blip r:embed="rId812"/>
                <a:stretch>
                  <a:fillRect/>
                </a:stretch>
              </p:blipFill>
              <p:spPr>
                <a:xfrm>
                  <a:off x="3603629" y="6000027"/>
                  <a:ext cx="92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11" name="Freihand 510">
                  <a:extLst>
                    <a:ext uri="{FF2B5EF4-FFF2-40B4-BE49-F238E27FC236}">
                      <a16:creationId xmlns:a16="http://schemas.microsoft.com/office/drawing/2014/main" id="{F096A5A9-5AC2-4D78-AB5B-EE9439F849E6}"/>
                    </a:ext>
                  </a:extLst>
                </p14:cNvPr>
                <p14:cNvContentPartPr/>
                <p14:nvPr/>
              </p14:nvContentPartPr>
              <p14:xfrm>
                <a:off x="3674549" y="5970147"/>
                <a:ext cx="18720" cy="92880"/>
              </p14:xfrm>
            </p:contentPart>
          </mc:Choice>
          <mc:Fallback xmlns="">
            <p:pic>
              <p:nvPicPr>
                <p:cNvPr id="511" name="Freihand 510">
                  <a:extLst>
                    <a:ext uri="{FF2B5EF4-FFF2-40B4-BE49-F238E27FC236}">
                      <a16:creationId xmlns:a16="http://schemas.microsoft.com/office/drawing/2014/main" id="{F096A5A9-5AC2-4D78-AB5B-EE9439F849E6}"/>
                    </a:ext>
                  </a:extLst>
                </p:cNvPr>
                <p:cNvPicPr/>
                <p:nvPr/>
              </p:nvPicPr>
              <p:blipFill>
                <a:blip r:embed="rId814"/>
                <a:stretch>
                  <a:fillRect/>
                </a:stretch>
              </p:blipFill>
              <p:spPr>
                <a:xfrm>
                  <a:off x="3665909" y="5961147"/>
                  <a:ext cx="36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12" name="Freihand 511">
                  <a:extLst>
                    <a:ext uri="{FF2B5EF4-FFF2-40B4-BE49-F238E27FC236}">
                      <a16:creationId xmlns:a16="http://schemas.microsoft.com/office/drawing/2014/main" id="{1D5953FD-7581-4B81-BC5E-63B4A0E8BA91}"/>
                    </a:ext>
                  </a:extLst>
                </p14:cNvPr>
                <p14:cNvContentPartPr/>
                <p14:nvPr/>
              </p14:nvContentPartPr>
              <p14:xfrm>
                <a:off x="3731429" y="5989947"/>
                <a:ext cx="73440" cy="78840"/>
              </p14:xfrm>
            </p:contentPart>
          </mc:Choice>
          <mc:Fallback xmlns="">
            <p:pic>
              <p:nvPicPr>
                <p:cNvPr id="512" name="Freihand 511">
                  <a:extLst>
                    <a:ext uri="{FF2B5EF4-FFF2-40B4-BE49-F238E27FC236}">
                      <a16:creationId xmlns:a16="http://schemas.microsoft.com/office/drawing/2014/main" id="{1D5953FD-7581-4B81-BC5E-63B4A0E8BA91}"/>
                    </a:ext>
                  </a:extLst>
                </p:cNvPr>
                <p:cNvPicPr/>
                <p:nvPr/>
              </p:nvPicPr>
              <p:blipFill>
                <a:blip r:embed="rId816"/>
                <a:stretch>
                  <a:fillRect/>
                </a:stretch>
              </p:blipFill>
              <p:spPr>
                <a:xfrm>
                  <a:off x="3722789" y="5980947"/>
                  <a:ext cx="91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13" name="Freihand 512">
                  <a:extLst>
                    <a:ext uri="{FF2B5EF4-FFF2-40B4-BE49-F238E27FC236}">
                      <a16:creationId xmlns:a16="http://schemas.microsoft.com/office/drawing/2014/main" id="{3EF43211-DA95-4FC2-8186-42ADAF23A555}"/>
                    </a:ext>
                  </a:extLst>
                </p14:cNvPr>
                <p14:cNvContentPartPr/>
                <p14:nvPr/>
              </p14:nvContentPartPr>
              <p14:xfrm>
                <a:off x="3724949" y="6025227"/>
                <a:ext cx="72720" cy="6120"/>
              </p14:xfrm>
            </p:contentPart>
          </mc:Choice>
          <mc:Fallback xmlns="">
            <p:pic>
              <p:nvPicPr>
                <p:cNvPr id="513" name="Freihand 512">
                  <a:extLst>
                    <a:ext uri="{FF2B5EF4-FFF2-40B4-BE49-F238E27FC236}">
                      <a16:creationId xmlns:a16="http://schemas.microsoft.com/office/drawing/2014/main" id="{3EF43211-DA95-4FC2-8186-42ADAF23A555}"/>
                    </a:ext>
                  </a:extLst>
                </p:cNvPr>
                <p:cNvPicPr/>
                <p:nvPr/>
              </p:nvPicPr>
              <p:blipFill>
                <a:blip r:embed="rId818"/>
                <a:stretch>
                  <a:fillRect/>
                </a:stretch>
              </p:blipFill>
              <p:spPr>
                <a:xfrm>
                  <a:off x="3716309" y="6016587"/>
                  <a:ext cx="90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14" name="Freihand 513">
                  <a:extLst>
                    <a:ext uri="{FF2B5EF4-FFF2-40B4-BE49-F238E27FC236}">
                      <a16:creationId xmlns:a16="http://schemas.microsoft.com/office/drawing/2014/main" id="{69133562-4E28-43BF-8963-C29F245E21DE}"/>
                    </a:ext>
                  </a:extLst>
                </p14:cNvPr>
                <p14:cNvContentPartPr/>
                <p14:nvPr/>
              </p14:nvContentPartPr>
              <p14:xfrm>
                <a:off x="3823229" y="5958267"/>
                <a:ext cx="70200" cy="108720"/>
              </p14:xfrm>
            </p:contentPart>
          </mc:Choice>
          <mc:Fallback xmlns="">
            <p:pic>
              <p:nvPicPr>
                <p:cNvPr id="514" name="Freihand 513">
                  <a:extLst>
                    <a:ext uri="{FF2B5EF4-FFF2-40B4-BE49-F238E27FC236}">
                      <a16:creationId xmlns:a16="http://schemas.microsoft.com/office/drawing/2014/main" id="{69133562-4E28-43BF-8963-C29F245E21DE}"/>
                    </a:ext>
                  </a:extLst>
                </p:cNvPr>
                <p:cNvPicPr/>
                <p:nvPr/>
              </p:nvPicPr>
              <p:blipFill>
                <a:blip r:embed="rId820"/>
                <a:stretch>
                  <a:fillRect/>
                </a:stretch>
              </p:blipFill>
              <p:spPr>
                <a:xfrm>
                  <a:off x="3814229" y="5949627"/>
                  <a:ext cx="87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16" name="Freihand 515">
                  <a:extLst>
                    <a:ext uri="{FF2B5EF4-FFF2-40B4-BE49-F238E27FC236}">
                      <a16:creationId xmlns:a16="http://schemas.microsoft.com/office/drawing/2014/main" id="{C6ED7A49-CE84-4689-930B-8183FD8AE7F3}"/>
                    </a:ext>
                  </a:extLst>
                </p14:cNvPr>
                <p14:cNvContentPartPr/>
                <p14:nvPr/>
              </p14:nvContentPartPr>
              <p14:xfrm>
                <a:off x="3917189" y="6004707"/>
                <a:ext cx="79200" cy="52200"/>
              </p14:xfrm>
            </p:contentPart>
          </mc:Choice>
          <mc:Fallback xmlns="">
            <p:pic>
              <p:nvPicPr>
                <p:cNvPr id="516" name="Freihand 515">
                  <a:extLst>
                    <a:ext uri="{FF2B5EF4-FFF2-40B4-BE49-F238E27FC236}">
                      <a16:creationId xmlns:a16="http://schemas.microsoft.com/office/drawing/2014/main" id="{C6ED7A49-CE84-4689-930B-8183FD8AE7F3}"/>
                    </a:ext>
                  </a:extLst>
                </p:cNvPr>
                <p:cNvPicPr/>
                <p:nvPr/>
              </p:nvPicPr>
              <p:blipFill>
                <a:blip r:embed="rId822"/>
                <a:stretch>
                  <a:fillRect/>
                </a:stretch>
              </p:blipFill>
              <p:spPr>
                <a:xfrm>
                  <a:off x="3908549" y="5996067"/>
                  <a:ext cx="96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17" name="Freihand 516">
                  <a:extLst>
                    <a:ext uri="{FF2B5EF4-FFF2-40B4-BE49-F238E27FC236}">
                      <a16:creationId xmlns:a16="http://schemas.microsoft.com/office/drawing/2014/main" id="{980333EE-3392-42C9-81ED-8F9406BF4DED}"/>
                    </a:ext>
                  </a:extLst>
                </p14:cNvPr>
                <p14:cNvContentPartPr/>
                <p14:nvPr/>
              </p14:nvContentPartPr>
              <p14:xfrm>
                <a:off x="4009349" y="5996427"/>
                <a:ext cx="66960" cy="63000"/>
              </p14:xfrm>
            </p:contentPart>
          </mc:Choice>
          <mc:Fallback xmlns="">
            <p:pic>
              <p:nvPicPr>
                <p:cNvPr id="517" name="Freihand 516">
                  <a:extLst>
                    <a:ext uri="{FF2B5EF4-FFF2-40B4-BE49-F238E27FC236}">
                      <a16:creationId xmlns:a16="http://schemas.microsoft.com/office/drawing/2014/main" id="{980333EE-3392-42C9-81ED-8F9406BF4DED}"/>
                    </a:ext>
                  </a:extLst>
                </p:cNvPr>
                <p:cNvPicPr/>
                <p:nvPr/>
              </p:nvPicPr>
              <p:blipFill>
                <a:blip r:embed="rId824"/>
                <a:stretch>
                  <a:fillRect/>
                </a:stretch>
              </p:blipFill>
              <p:spPr>
                <a:xfrm>
                  <a:off x="4000709" y="5987427"/>
                  <a:ext cx="84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18" name="Freihand 517">
                  <a:extLst>
                    <a:ext uri="{FF2B5EF4-FFF2-40B4-BE49-F238E27FC236}">
                      <a16:creationId xmlns:a16="http://schemas.microsoft.com/office/drawing/2014/main" id="{A135158A-C7D7-4ABA-B0E8-6B24C5595812}"/>
                    </a:ext>
                  </a:extLst>
                </p14:cNvPr>
                <p14:cNvContentPartPr/>
                <p14:nvPr/>
              </p14:nvContentPartPr>
              <p14:xfrm>
                <a:off x="4086389" y="5962587"/>
                <a:ext cx="74520" cy="94320"/>
              </p14:xfrm>
            </p:contentPart>
          </mc:Choice>
          <mc:Fallback xmlns="">
            <p:pic>
              <p:nvPicPr>
                <p:cNvPr id="518" name="Freihand 517">
                  <a:extLst>
                    <a:ext uri="{FF2B5EF4-FFF2-40B4-BE49-F238E27FC236}">
                      <a16:creationId xmlns:a16="http://schemas.microsoft.com/office/drawing/2014/main" id="{A135158A-C7D7-4ABA-B0E8-6B24C5595812}"/>
                    </a:ext>
                  </a:extLst>
                </p:cNvPr>
                <p:cNvPicPr/>
                <p:nvPr/>
              </p:nvPicPr>
              <p:blipFill>
                <a:blip r:embed="rId826"/>
                <a:stretch>
                  <a:fillRect/>
                </a:stretch>
              </p:blipFill>
              <p:spPr>
                <a:xfrm>
                  <a:off x="4077389" y="5953587"/>
                  <a:ext cx="92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20" name="Freihand 519">
                  <a:extLst>
                    <a:ext uri="{FF2B5EF4-FFF2-40B4-BE49-F238E27FC236}">
                      <a16:creationId xmlns:a16="http://schemas.microsoft.com/office/drawing/2014/main" id="{299DFB3D-B488-4B35-99C0-E9C0712E7BCF}"/>
                    </a:ext>
                  </a:extLst>
                </p14:cNvPr>
                <p14:cNvContentPartPr/>
                <p14:nvPr/>
              </p14:nvContentPartPr>
              <p14:xfrm>
                <a:off x="3159749" y="6095067"/>
                <a:ext cx="1069920" cy="35280"/>
              </p14:xfrm>
            </p:contentPart>
          </mc:Choice>
          <mc:Fallback xmlns="">
            <p:pic>
              <p:nvPicPr>
                <p:cNvPr id="520" name="Freihand 519">
                  <a:extLst>
                    <a:ext uri="{FF2B5EF4-FFF2-40B4-BE49-F238E27FC236}">
                      <a16:creationId xmlns:a16="http://schemas.microsoft.com/office/drawing/2014/main" id="{299DFB3D-B488-4B35-99C0-E9C0712E7BCF}"/>
                    </a:ext>
                  </a:extLst>
                </p:cNvPr>
                <p:cNvPicPr/>
                <p:nvPr/>
              </p:nvPicPr>
              <p:blipFill>
                <a:blip r:embed="rId828"/>
                <a:stretch>
                  <a:fillRect/>
                </a:stretch>
              </p:blipFill>
              <p:spPr>
                <a:xfrm>
                  <a:off x="3150749" y="6086067"/>
                  <a:ext cx="10875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22" name="Freihand 521">
                  <a:extLst>
                    <a:ext uri="{FF2B5EF4-FFF2-40B4-BE49-F238E27FC236}">
                      <a16:creationId xmlns:a16="http://schemas.microsoft.com/office/drawing/2014/main" id="{55F75EC9-A520-43B6-A881-9C04AF851A28}"/>
                    </a:ext>
                  </a:extLst>
                </p14:cNvPr>
                <p14:cNvContentPartPr/>
                <p14:nvPr/>
              </p14:nvContentPartPr>
              <p14:xfrm>
                <a:off x="2927189" y="6291627"/>
                <a:ext cx="52200" cy="2160"/>
              </p14:xfrm>
            </p:contentPart>
          </mc:Choice>
          <mc:Fallback xmlns="">
            <p:pic>
              <p:nvPicPr>
                <p:cNvPr id="522" name="Freihand 521">
                  <a:extLst>
                    <a:ext uri="{FF2B5EF4-FFF2-40B4-BE49-F238E27FC236}">
                      <a16:creationId xmlns:a16="http://schemas.microsoft.com/office/drawing/2014/main" id="{55F75EC9-A520-43B6-A881-9C04AF851A28}"/>
                    </a:ext>
                  </a:extLst>
                </p:cNvPr>
                <p:cNvPicPr/>
                <p:nvPr/>
              </p:nvPicPr>
              <p:blipFill>
                <a:blip r:embed="rId830"/>
                <a:stretch>
                  <a:fillRect/>
                </a:stretch>
              </p:blipFill>
              <p:spPr>
                <a:xfrm>
                  <a:off x="2918189" y="6282627"/>
                  <a:ext cx="69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23" name="Freihand 522">
                  <a:extLst>
                    <a:ext uri="{FF2B5EF4-FFF2-40B4-BE49-F238E27FC236}">
                      <a16:creationId xmlns:a16="http://schemas.microsoft.com/office/drawing/2014/main" id="{DC1D0083-22EC-4408-BFFF-9C740FAB7EFF}"/>
                    </a:ext>
                  </a:extLst>
                </p14:cNvPr>
                <p14:cNvContentPartPr/>
                <p14:nvPr/>
              </p14:nvContentPartPr>
              <p14:xfrm>
                <a:off x="3104669" y="6241947"/>
                <a:ext cx="61920" cy="81360"/>
              </p14:xfrm>
            </p:contentPart>
          </mc:Choice>
          <mc:Fallback xmlns="">
            <p:pic>
              <p:nvPicPr>
                <p:cNvPr id="523" name="Freihand 522">
                  <a:extLst>
                    <a:ext uri="{FF2B5EF4-FFF2-40B4-BE49-F238E27FC236}">
                      <a16:creationId xmlns:a16="http://schemas.microsoft.com/office/drawing/2014/main" id="{DC1D0083-22EC-4408-BFFF-9C740FAB7EFF}"/>
                    </a:ext>
                  </a:extLst>
                </p:cNvPr>
                <p:cNvPicPr/>
                <p:nvPr/>
              </p:nvPicPr>
              <p:blipFill>
                <a:blip r:embed="rId832"/>
                <a:stretch>
                  <a:fillRect/>
                </a:stretch>
              </p:blipFill>
              <p:spPr>
                <a:xfrm>
                  <a:off x="3095669" y="6233307"/>
                  <a:ext cx="79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24" name="Freihand 523">
                  <a:extLst>
                    <a:ext uri="{FF2B5EF4-FFF2-40B4-BE49-F238E27FC236}">
                      <a16:creationId xmlns:a16="http://schemas.microsoft.com/office/drawing/2014/main" id="{76F97718-8E56-43D2-BC13-5F8DAB8AEDB6}"/>
                    </a:ext>
                  </a:extLst>
                </p14:cNvPr>
                <p14:cNvContentPartPr/>
                <p14:nvPr/>
              </p14:nvContentPartPr>
              <p14:xfrm>
                <a:off x="3179909" y="6273987"/>
                <a:ext cx="11520" cy="49320"/>
              </p14:xfrm>
            </p:contentPart>
          </mc:Choice>
          <mc:Fallback xmlns="">
            <p:pic>
              <p:nvPicPr>
                <p:cNvPr id="524" name="Freihand 523">
                  <a:extLst>
                    <a:ext uri="{FF2B5EF4-FFF2-40B4-BE49-F238E27FC236}">
                      <a16:creationId xmlns:a16="http://schemas.microsoft.com/office/drawing/2014/main" id="{76F97718-8E56-43D2-BC13-5F8DAB8AEDB6}"/>
                    </a:ext>
                  </a:extLst>
                </p:cNvPr>
                <p:cNvPicPr/>
                <p:nvPr/>
              </p:nvPicPr>
              <p:blipFill>
                <a:blip r:embed="rId834"/>
                <a:stretch>
                  <a:fillRect/>
                </a:stretch>
              </p:blipFill>
              <p:spPr>
                <a:xfrm>
                  <a:off x="3171269" y="6265347"/>
                  <a:ext cx="29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25" name="Freihand 524">
                  <a:extLst>
                    <a:ext uri="{FF2B5EF4-FFF2-40B4-BE49-F238E27FC236}">
                      <a16:creationId xmlns:a16="http://schemas.microsoft.com/office/drawing/2014/main" id="{93275CE5-3C92-4770-AE9C-FF3DF016A48F}"/>
                    </a:ext>
                  </a:extLst>
                </p14:cNvPr>
                <p14:cNvContentPartPr/>
                <p14:nvPr/>
              </p14:nvContentPartPr>
              <p14:xfrm>
                <a:off x="3174869" y="6250227"/>
                <a:ext cx="2880" cy="1080"/>
              </p14:xfrm>
            </p:contentPart>
          </mc:Choice>
          <mc:Fallback xmlns="">
            <p:pic>
              <p:nvPicPr>
                <p:cNvPr id="525" name="Freihand 524">
                  <a:extLst>
                    <a:ext uri="{FF2B5EF4-FFF2-40B4-BE49-F238E27FC236}">
                      <a16:creationId xmlns:a16="http://schemas.microsoft.com/office/drawing/2014/main" id="{93275CE5-3C92-4770-AE9C-FF3DF016A48F}"/>
                    </a:ext>
                  </a:extLst>
                </p:cNvPr>
                <p:cNvPicPr/>
                <p:nvPr/>
              </p:nvPicPr>
              <p:blipFill>
                <a:blip r:embed="rId836"/>
                <a:stretch>
                  <a:fillRect/>
                </a:stretch>
              </p:blipFill>
              <p:spPr>
                <a:xfrm>
                  <a:off x="3166229" y="6241227"/>
                  <a:ext cx="20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26" name="Freihand 525">
                  <a:extLst>
                    <a:ext uri="{FF2B5EF4-FFF2-40B4-BE49-F238E27FC236}">
                      <a16:creationId xmlns:a16="http://schemas.microsoft.com/office/drawing/2014/main" id="{9B8C3E21-AA95-4B1F-BDDC-FECDF0217C66}"/>
                    </a:ext>
                  </a:extLst>
                </p14:cNvPr>
                <p14:cNvContentPartPr/>
                <p14:nvPr/>
              </p14:nvContentPartPr>
              <p14:xfrm>
                <a:off x="3207629" y="6253107"/>
                <a:ext cx="87840" cy="72000"/>
              </p14:xfrm>
            </p:contentPart>
          </mc:Choice>
          <mc:Fallback xmlns="">
            <p:pic>
              <p:nvPicPr>
                <p:cNvPr id="526" name="Freihand 525">
                  <a:extLst>
                    <a:ext uri="{FF2B5EF4-FFF2-40B4-BE49-F238E27FC236}">
                      <a16:creationId xmlns:a16="http://schemas.microsoft.com/office/drawing/2014/main" id="{9B8C3E21-AA95-4B1F-BDDC-FECDF0217C66}"/>
                    </a:ext>
                  </a:extLst>
                </p:cNvPr>
                <p:cNvPicPr/>
                <p:nvPr/>
              </p:nvPicPr>
              <p:blipFill>
                <a:blip r:embed="rId838"/>
                <a:stretch>
                  <a:fillRect/>
                </a:stretch>
              </p:blipFill>
              <p:spPr>
                <a:xfrm>
                  <a:off x="3198629" y="6244107"/>
                  <a:ext cx="105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27" name="Freihand 526">
                  <a:extLst>
                    <a:ext uri="{FF2B5EF4-FFF2-40B4-BE49-F238E27FC236}">
                      <a16:creationId xmlns:a16="http://schemas.microsoft.com/office/drawing/2014/main" id="{C89151A4-DE39-44F4-8DF8-2D5101FF1811}"/>
                    </a:ext>
                  </a:extLst>
                </p14:cNvPr>
                <p14:cNvContentPartPr/>
                <p14:nvPr/>
              </p14:nvContentPartPr>
              <p14:xfrm>
                <a:off x="3299069" y="6254907"/>
                <a:ext cx="35280" cy="62640"/>
              </p14:xfrm>
            </p:contentPart>
          </mc:Choice>
          <mc:Fallback xmlns="">
            <p:pic>
              <p:nvPicPr>
                <p:cNvPr id="527" name="Freihand 526">
                  <a:extLst>
                    <a:ext uri="{FF2B5EF4-FFF2-40B4-BE49-F238E27FC236}">
                      <a16:creationId xmlns:a16="http://schemas.microsoft.com/office/drawing/2014/main" id="{C89151A4-DE39-44F4-8DF8-2D5101FF1811}"/>
                    </a:ext>
                  </a:extLst>
                </p:cNvPr>
                <p:cNvPicPr/>
                <p:nvPr/>
              </p:nvPicPr>
              <p:blipFill>
                <a:blip r:embed="rId840"/>
                <a:stretch>
                  <a:fillRect/>
                </a:stretch>
              </p:blipFill>
              <p:spPr>
                <a:xfrm>
                  <a:off x="3290429" y="6245907"/>
                  <a:ext cx="52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29" name="Freihand 528">
                  <a:extLst>
                    <a:ext uri="{FF2B5EF4-FFF2-40B4-BE49-F238E27FC236}">
                      <a16:creationId xmlns:a16="http://schemas.microsoft.com/office/drawing/2014/main" id="{A71A7E47-D7FC-4E08-BCB8-BE87EEABCEA7}"/>
                    </a:ext>
                  </a:extLst>
                </p14:cNvPr>
                <p14:cNvContentPartPr/>
                <p14:nvPr/>
              </p14:nvContentPartPr>
              <p14:xfrm>
                <a:off x="3497069" y="6233667"/>
                <a:ext cx="83880" cy="78120"/>
              </p14:xfrm>
            </p:contentPart>
          </mc:Choice>
          <mc:Fallback xmlns="">
            <p:pic>
              <p:nvPicPr>
                <p:cNvPr id="529" name="Freihand 528">
                  <a:extLst>
                    <a:ext uri="{FF2B5EF4-FFF2-40B4-BE49-F238E27FC236}">
                      <a16:creationId xmlns:a16="http://schemas.microsoft.com/office/drawing/2014/main" id="{A71A7E47-D7FC-4E08-BCB8-BE87EEABCEA7}"/>
                    </a:ext>
                  </a:extLst>
                </p:cNvPr>
                <p:cNvPicPr/>
                <p:nvPr/>
              </p:nvPicPr>
              <p:blipFill>
                <a:blip r:embed="rId842"/>
                <a:stretch>
                  <a:fillRect/>
                </a:stretch>
              </p:blipFill>
              <p:spPr>
                <a:xfrm>
                  <a:off x="3488429" y="6224667"/>
                  <a:ext cx="101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30" name="Freihand 529">
                  <a:extLst>
                    <a:ext uri="{FF2B5EF4-FFF2-40B4-BE49-F238E27FC236}">
                      <a16:creationId xmlns:a16="http://schemas.microsoft.com/office/drawing/2014/main" id="{07E50516-B359-4D6D-A713-D4E898A174CC}"/>
                    </a:ext>
                  </a:extLst>
                </p14:cNvPr>
                <p14:cNvContentPartPr/>
                <p14:nvPr/>
              </p14:nvContentPartPr>
              <p14:xfrm>
                <a:off x="3586709" y="6255987"/>
                <a:ext cx="64080" cy="47880"/>
              </p14:xfrm>
            </p:contentPart>
          </mc:Choice>
          <mc:Fallback xmlns="">
            <p:pic>
              <p:nvPicPr>
                <p:cNvPr id="530" name="Freihand 529">
                  <a:extLst>
                    <a:ext uri="{FF2B5EF4-FFF2-40B4-BE49-F238E27FC236}">
                      <a16:creationId xmlns:a16="http://schemas.microsoft.com/office/drawing/2014/main" id="{07E50516-B359-4D6D-A713-D4E898A174CC}"/>
                    </a:ext>
                  </a:extLst>
                </p:cNvPr>
                <p:cNvPicPr/>
                <p:nvPr/>
              </p:nvPicPr>
              <p:blipFill>
                <a:blip r:embed="rId844"/>
                <a:stretch>
                  <a:fillRect/>
                </a:stretch>
              </p:blipFill>
              <p:spPr>
                <a:xfrm>
                  <a:off x="3577709" y="6247347"/>
                  <a:ext cx="81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31" name="Freihand 530">
                  <a:extLst>
                    <a:ext uri="{FF2B5EF4-FFF2-40B4-BE49-F238E27FC236}">
                      <a16:creationId xmlns:a16="http://schemas.microsoft.com/office/drawing/2014/main" id="{40E341AC-485F-49FD-A97D-32053B0590A9}"/>
                    </a:ext>
                  </a:extLst>
                </p14:cNvPr>
                <p14:cNvContentPartPr/>
                <p14:nvPr/>
              </p14:nvContentPartPr>
              <p14:xfrm>
                <a:off x="3664829" y="6259587"/>
                <a:ext cx="101520" cy="47880"/>
              </p14:xfrm>
            </p:contentPart>
          </mc:Choice>
          <mc:Fallback xmlns="">
            <p:pic>
              <p:nvPicPr>
                <p:cNvPr id="531" name="Freihand 530">
                  <a:extLst>
                    <a:ext uri="{FF2B5EF4-FFF2-40B4-BE49-F238E27FC236}">
                      <a16:creationId xmlns:a16="http://schemas.microsoft.com/office/drawing/2014/main" id="{40E341AC-485F-49FD-A97D-32053B0590A9}"/>
                    </a:ext>
                  </a:extLst>
                </p:cNvPr>
                <p:cNvPicPr/>
                <p:nvPr/>
              </p:nvPicPr>
              <p:blipFill>
                <a:blip r:embed="rId846"/>
                <a:stretch>
                  <a:fillRect/>
                </a:stretch>
              </p:blipFill>
              <p:spPr>
                <a:xfrm>
                  <a:off x="3656189" y="6250587"/>
                  <a:ext cx="119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32" name="Freihand 531">
                  <a:extLst>
                    <a:ext uri="{FF2B5EF4-FFF2-40B4-BE49-F238E27FC236}">
                      <a16:creationId xmlns:a16="http://schemas.microsoft.com/office/drawing/2014/main" id="{0F4F6FD9-2A1F-4B63-8268-14E414F4979A}"/>
                    </a:ext>
                  </a:extLst>
                </p14:cNvPr>
                <p14:cNvContentPartPr/>
                <p14:nvPr/>
              </p14:nvContentPartPr>
              <p14:xfrm>
                <a:off x="3786509" y="6254547"/>
                <a:ext cx="97560" cy="46080"/>
              </p14:xfrm>
            </p:contentPart>
          </mc:Choice>
          <mc:Fallback xmlns="">
            <p:pic>
              <p:nvPicPr>
                <p:cNvPr id="532" name="Freihand 531">
                  <a:extLst>
                    <a:ext uri="{FF2B5EF4-FFF2-40B4-BE49-F238E27FC236}">
                      <a16:creationId xmlns:a16="http://schemas.microsoft.com/office/drawing/2014/main" id="{0F4F6FD9-2A1F-4B63-8268-14E414F4979A}"/>
                    </a:ext>
                  </a:extLst>
                </p:cNvPr>
                <p:cNvPicPr/>
                <p:nvPr/>
              </p:nvPicPr>
              <p:blipFill>
                <a:blip r:embed="rId848"/>
                <a:stretch>
                  <a:fillRect/>
                </a:stretch>
              </p:blipFill>
              <p:spPr>
                <a:xfrm>
                  <a:off x="3777869" y="6245547"/>
                  <a:ext cx="115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33" name="Freihand 532">
                  <a:extLst>
                    <a:ext uri="{FF2B5EF4-FFF2-40B4-BE49-F238E27FC236}">
                      <a16:creationId xmlns:a16="http://schemas.microsoft.com/office/drawing/2014/main" id="{A2570BD1-B2B4-4FEF-8900-0ADDF9C3732E}"/>
                    </a:ext>
                  </a:extLst>
                </p14:cNvPr>
                <p14:cNvContentPartPr/>
                <p14:nvPr/>
              </p14:nvContentPartPr>
              <p14:xfrm>
                <a:off x="3923669" y="6201267"/>
                <a:ext cx="15480" cy="101520"/>
              </p14:xfrm>
            </p:contentPart>
          </mc:Choice>
          <mc:Fallback xmlns="">
            <p:pic>
              <p:nvPicPr>
                <p:cNvPr id="533" name="Freihand 532">
                  <a:extLst>
                    <a:ext uri="{FF2B5EF4-FFF2-40B4-BE49-F238E27FC236}">
                      <a16:creationId xmlns:a16="http://schemas.microsoft.com/office/drawing/2014/main" id="{A2570BD1-B2B4-4FEF-8900-0ADDF9C3732E}"/>
                    </a:ext>
                  </a:extLst>
                </p:cNvPr>
                <p:cNvPicPr/>
                <p:nvPr/>
              </p:nvPicPr>
              <p:blipFill>
                <a:blip r:embed="rId850"/>
                <a:stretch>
                  <a:fillRect/>
                </a:stretch>
              </p:blipFill>
              <p:spPr>
                <a:xfrm>
                  <a:off x="3914669" y="6192627"/>
                  <a:ext cx="33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34" name="Freihand 533">
                  <a:extLst>
                    <a:ext uri="{FF2B5EF4-FFF2-40B4-BE49-F238E27FC236}">
                      <a16:creationId xmlns:a16="http://schemas.microsoft.com/office/drawing/2014/main" id="{6D6B670C-AC8F-4490-87C2-CC89BE8A56F1}"/>
                    </a:ext>
                  </a:extLst>
                </p14:cNvPr>
                <p14:cNvContentPartPr/>
                <p14:nvPr/>
              </p14:nvContentPartPr>
              <p14:xfrm>
                <a:off x="3920789" y="6258507"/>
                <a:ext cx="52560" cy="3960"/>
              </p14:xfrm>
            </p:contentPart>
          </mc:Choice>
          <mc:Fallback xmlns="">
            <p:pic>
              <p:nvPicPr>
                <p:cNvPr id="534" name="Freihand 533">
                  <a:extLst>
                    <a:ext uri="{FF2B5EF4-FFF2-40B4-BE49-F238E27FC236}">
                      <a16:creationId xmlns:a16="http://schemas.microsoft.com/office/drawing/2014/main" id="{6D6B670C-AC8F-4490-87C2-CC89BE8A56F1}"/>
                    </a:ext>
                  </a:extLst>
                </p:cNvPr>
                <p:cNvPicPr/>
                <p:nvPr/>
              </p:nvPicPr>
              <p:blipFill>
                <a:blip r:embed="rId852"/>
                <a:stretch>
                  <a:fillRect/>
                </a:stretch>
              </p:blipFill>
              <p:spPr>
                <a:xfrm>
                  <a:off x="3912149" y="6249867"/>
                  <a:ext cx="70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35" name="Freihand 534">
                  <a:extLst>
                    <a:ext uri="{FF2B5EF4-FFF2-40B4-BE49-F238E27FC236}">
                      <a16:creationId xmlns:a16="http://schemas.microsoft.com/office/drawing/2014/main" id="{69C71515-92F4-4D0B-847C-6B972AEFB5A1}"/>
                    </a:ext>
                  </a:extLst>
                </p14:cNvPr>
                <p14:cNvContentPartPr/>
                <p14:nvPr/>
              </p14:nvContentPartPr>
              <p14:xfrm>
                <a:off x="4098989" y="6197667"/>
                <a:ext cx="11880" cy="95400"/>
              </p14:xfrm>
            </p:contentPart>
          </mc:Choice>
          <mc:Fallback xmlns="">
            <p:pic>
              <p:nvPicPr>
                <p:cNvPr id="535" name="Freihand 534">
                  <a:extLst>
                    <a:ext uri="{FF2B5EF4-FFF2-40B4-BE49-F238E27FC236}">
                      <a16:creationId xmlns:a16="http://schemas.microsoft.com/office/drawing/2014/main" id="{69C71515-92F4-4D0B-847C-6B972AEFB5A1}"/>
                    </a:ext>
                  </a:extLst>
                </p:cNvPr>
                <p:cNvPicPr/>
                <p:nvPr/>
              </p:nvPicPr>
              <p:blipFill>
                <a:blip r:embed="rId854"/>
                <a:stretch>
                  <a:fillRect/>
                </a:stretch>
              </p:blipFill>
              <p:spPr>
                <a:xfrm>
                  <a:off x="4089989" y="6189027"/>
                  <a:ext cx="29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36" name="Freihand 535">
                  <a:extLst>
                    <a:ext uri="{FF2B5EF4-FFF2-40B4-BE49-F238E27FC236}">
                      <a16:creationId xmlns:a16="http://schemas.microsoft.com/office/drawing/2014/main" id="{56E9BA24-2CDF-47FF-B81E-FE770D868C99}"/>
                    </a:ext>
                  </a:extLst>
                </p14:cNvPr>
                <p14:cNvContentPartPr/>
                <p14:nvPr/>
              </p14:nvContentPartPr>
              <p14:xfrm>
                <a:off x="4142909" y="6205947"/>
                <a:ext cx="67320" cy="91080"/>
              </p14:xfrm>
            </p:contentPart>
          </mc:Choice>
          <mc:Fallback xmlns="">
            <p:pic>
              <p:nvPicPr>
                <p:cNvPr id="536" name="Freihand 535">
                  <a:extLst>
                    <a:ext uri="{FF2B5EF4-FFF2-40B4-BE49-F238E27FC236}">
                      <a16:creationId xmlns:a16="http://schemas.microsoft.com/office/drawing/2014/main" id="{56E9BA24-2CDF-47FF-B81E-FE770D868C99}"/>
                    </a:ext>
                  </a:extLst>
                </p:cNvPr>
                <p:cNvPicPr/>
                <p:nvPr/>
              </p:nvPicPr>
              <p:blipFill>
                <a:blip r:embed="rId856"/>
                <a:stretch>
                  <a:fillRect/>
                </a:stretch>
              </p:blipFill>
              <p:spPr>
                <a:xfrm>
                  <a:off x="4133909" y="6197307"/>
                  <a:ext cx="84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37" name="Freihand 536">
                  <a:extLst>
                    <a:ext uri="{FF2B5EF4-FFF2-40B4-BE49-F238E27FC236}">
                      <a16:creationId xmlns:a16="http://schemas.microsoft.com/office/drawing/2014/main" id="{88CA61FA-BFF0-45C0-BC05-D37BEB2E963A}"/>
                    </a:ext>
                  </a:extLst>
                </p14:cNvPr>
                <p14:cNvContentPartPr/>
                <p14:nvPr/>
              </p14:nvContentPartPr>
              <p14:xfrm>
                <a:off x="4243349" y="6229707"/>
                <a:ext cx="25920" cy="67320"/>
              </p14:xfrm>
            </p:contentPart>
          </mc:Choice>
          <mc:Fallback xmlns="">
            <p:pic>
              <p:nvPicPr>
                <p:cNvPr id="537" name="Freihand 536">
                  <a:extLst>
                    <a:ext uri="{FF2B5EF4-FFF2-40B4-BE49-F238E27FC236}">
                      <a16:creationId xmlns:a16="http://schemas.microsoft.com/office/drawing/2014/main" id="{88CA61FA-BFF0-45C0-BC05-D37BEB2E963A}"/>
                    </a:ext>
                  </a:extLst>
                </p:cNvPr>
                <p:cNvPicPr/>
                <p:nvPr/>
              </p:nvPicPr>
              <p:blipFill>
                <a:blip r:embed="rId858"/>
                <a:stretch>
                  <a:fillRect/>
                </a:stretch>
              </p:blipFill>
              <p:spPr>
                <a:xfrm>
                  <a:off x="4234349" y="6221067"/>
                  <a:ext cx="43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42" name="Freihand 541">
                  <a:extLst>
                    <a:ext uri="{FF2B5EF4-FFF2-40B4-BE49-F238E27FC236}">
                      <a16:creationId xmlns:a16="http://schemas.microsoft.com/office/drawing/2014/main" id="{282013CD-6C7E-42A8-99EE-8D008C01A060}"/>
                    </a:ext>
                  </a:extLst>
                </p14:cNvPr>
                <p14:cNvContentPartPr/>
                <p14:nvPr/>
              </p14:nvContentPartPr>
              <p14:xfrm>
                <a:off x="3094589" y="6407547"/>
                <a:ext cx="11520" cy="91080"/>
              </p14:xfrm>
            </p:contentPart>
          </mc:Choice>
          <mc:Fallback xmlns="">
            <p:pic>
              <p:nvPicPr>
                <p:cNvPr id="542" name="Freihand 541">
                  <a:extLst>
                    <a:ext uri="{FF2B5EF4-FFF2-40B4-BE49-F238E27FC236}">
                      <a16:creationId xmlns:a16="http://schemas.microsoft.com/office/drawing/2014/main" id="{282013CD-6C7E-42A8-99EE-8D008C01A060}"/>
                    </a:ext>
                  </a:extLst>
                </p:cNvPr>
                <p:cNvPicPr/>
                <p:nvPr/>
              </p:nvPicPr>
              <p:blipFill>
                <a:blip r:embed="rId860"/>
                <a:stretch>
                  <a:fillRect/>
                </a:stretch>
              </p:blipFill>
              <p:spPr>
                <a:xfrm>
                  <a:off x="3085949" y="6398547"/>
                  <a:ext cx="29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43" name="Freihand 542">
                  <a:extLst>
                    <a:ext uri="{FF2B5EF4-FFF2-40B4-BE49-F238E27FC236}">
                      <a16:creationId xmlns:a16="http://schemas.microsoft.com/office/drawing/2014/main" id="{6224CB30-E618-48D4-8D99-835184973EC4}"/>
                    </a:ext>
                  </a:extLst>
                </p14:cNvPr>
                <p14:cNvContentPartPr/>
                <p14:nvPr/>
              </p14:nvContentPartPr>
              <p14:xfrm>
                <a:off x="3097829" y="6421227"/>
                <a:ext cx="84960" cy="63720"/>
              </p14:xfrm>
            </p:contentPart>
          </mc:Choice>
          <mc:Fallback xmlns="">
            <p:pic>
              <p:nvPicPr>
                <p:cNvPr id="543" name="Freihand 542">
                  <a:extLst>
                    <a:ext uri="{FF2B5EF4-FFF2-40B4-BE49-F238E27FC236}">
                      <a16:creationId xmlns:a16="http://schemas.microsoft.com/office/drawing/2014/main" id="{6224CB30-E618-48D4-8D99-835184973EC4}"/>
                    </a:ext>
                  </a:extLst>
                </p:cNvPr>
                <p:cNvPicPr/>
                <p:nvPr/>
              </p:nvPicPr>
              <p:blipFill>
                <a:blip r:embed="rId862"/>
                <a:stretch>
                  <a:fillRect/>
                </a:stretch>
              </p:blipFill>
              <p:spPr>
                <a:xfrm>
                  <a:off x="3088829" y="6412227"/>
                  <a:ext cx="102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44" name="Freihand 543">
                  <a:extLst>
                    <a:ext uri="{FF2B5EF4-FFF2-40B4-BE49-F238E27FC236}">
                      <a16:creationId xmlns:a16="http://schemas.microsoft.com/office/drawing/2014/main" id="{8AB6E266-5E0A-48CC-BDEE-9817FD9CBD63}"/>
                    </a:ext>
                  </a:extLst>
                </p14:cNvPr>
                <p14:cNvContentPartPr/>
                <p14:nvPr/>
              </p14:nvContentPartPr>
              <p14:xfrm>
                <a:off x="3195389" y="6444627"/>
                <a:ext cx="71280" cy="58320"/>
              </p14:xfrm>
            </p:contentPart>
          </mc:Choice>
          <mc:Fallback xmlns="">
            <p:pic>
              <p:nvPicPr>
                <p:cNvPr id="544" name="Freihand 543">
                  <a:extLst>
                    <a:ext uri="{FF2B5EF4-FFF2-40B4-BE49-F238E27FC236}">
                      <a16:creationId xmlns:a16="http://schemas.microsoft.com/office/drawing/2014/main" id="{8AB6E266-5E0A-48CC-BDEE-9817FD9CBD63}"/>
                    </a:ext>
                  </a:extLst>
                </p:cNvPr>
                <p:cNvPicPr/>
                <p:nvPr/>
              </p:nvPicPr>
              <p:blipFill>
                <a:blip r:embed="rId864"/>
                <a:stretch>
                  <a:fillRect/>
                </a:stretch>
              </p:blipFill>
              <p:spPr>
                <a:xfrm>
                  <a:off x="3186389" y="6435987"/>
                  <a:ext cx="88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45" name="Freihand 544">
                  <a:extLst>
                    <a:ext uri="{FF2B5EF4-FFF2-40B4-BE49-F238E27FC236}">
                      <a16:creationId xmlns:a16="http://schemas.microsoft.com/office/drawing/2014/main" id="{D7E657CB-3645-402F-A0AB-32A1E4A71D9C}"/>
                    </a:ext>
                  </a:extLst>
                </p14:cNvPr>
                <p14:cNvContentPartPr/>
                <p14:nvPr/>
              </p14:nvContentPartPr>
              <p14:xfrm>
                <a:off x="3287549" y="6430587"/>
                <a:ext cx="38160" cy="70560"/>
              </p14:xfrm>
            </p:contentPart>
          </mc:Choice>
          <mc:Fallback xmlns="">
            <p:pic>
              <p:nvPicPr>
                <p:cNvPr id="545" name="Freihand 544">
                  <a:extLst>
                    <a:ext uri="{FF2B5EF4-FFF2-40B4-BE49-F238E27FC236}">
                      <a16:creationId xmlns:a16="http://schemas.microsoft.com/office/drawing/2014/main" id="{D7E657CB-3645-402F-A0AB-32A1E4A71D9C}"/>
                    </a:ext>
                  </a:extLst>
                </p:cNvPr>
                <p:cNvPicPr/>
                <p:nvPr/>
              </p:nvPicPr>
              <p:blipFill>
                <a:blip r:embed="rId866"/>
                <a:stretch>
                  <a:fillRect/>
                </a:stretch>
              </p:blipFill>
              <p:spPr>
                <a:xfrm>
                  <a:off x="3278549" y="6421587"/>
                  <a:ext cx="55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46" name="Freihand 545">
                  <a:extLst>
                    <a:ext uri="{FF2B5EF4-FFF2-40B4-BE49-F238E27FC236}">
                      <a16:creationId xmlns:a16="http://schemas.microsoft.com/office/drawing/2014/main" id="{5019AA09-5E5D-49CC-B0CA-220B14C73AC3}"/>
                    </a:ext>
                  </a:extLst>
                </p14:cNvPr>
                <p14:cNvContentPartPr/>
                <p14:nvPr/>
              </p14:nvContentPartPr>
              <p14:xfrm>
                <a:off x="3333269" y="6427707"/>
                <a:ext cx="42480" cy="66240"/>
              </p14:xfrm>
            </p:contentPart>
          </mc:Choice>
          <mc:Fallback xmlns="">
            <p:pic>
              <p:nvPicPr>
                <p:cNvPr id="546" name="Freihand 545">
                  <a:extLst>
                    <a:ext uri="{FF2B5EF4-FFF2-40B4-BE49-F238E27FC236}">
                      <a16:creationId xmlns:a16="http://schemas.microsoft.com/office/drawing/2014/main" id="{5019AA09-5E5D-49CC-B0CA-220B14C73AC3}"/>
                    </a:ext>
                  </a:extLst>
                </p:cNvPr>
                <p:cNvPicPr/>
                <p:nvPr/>
              </p:nvPicPr>
              <p:blipFill>
                <a:blip r:embed="rId868"/>
                <a:stretch>
                  <a:fillRect/>
                </a:stretch>
              </p:blipFill>
              <p:spPr>
                <a:xfrm>
                  <a:off x="3324269" y="6419067"/>
                  <a:ext cx="60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47" name="Freihand 546">
                  <a:extLst>
                    <a:ext uri="{FF2B5EF4-FFF2-40B4-BE49-F238E27FC236}">
                      <a16:creationId xmlns:a16="http://schemas.microsoft.com/office/drawing/2014/main" id="{C9CB8966-C325-4BC1-8BB8-163F7C10A85B}"/>
                    </a:ext>
                  </a:extLst>
                </p14:cNvPr>
                <p14:cNvContentPartPr/>
                <p14:nvPr/>
              </p14:nvContentPartPr>
              <p14:xfrm>
                <a:off x="3393749" y="6433107"/>
                <a:ext cx="63720" cy="55080"/>
              </p14:xfrm>
            </p:contentPart>
          </mc:Choice>
          <mc:Fallback xmlns="">
            <p:pic>
              <p:nvPicPr>
                <p:cNvPr id="547" name="Freihand 546">
                  <a:extLst>
                    <a:ext uri="{FF2B5EF4-FFF2-40B4-BE49-F238E27FC236}">
                      <a16:creationId xmlns:a16="http://schemas.microsoft.com/office/drawing/2014/main" id="{C9CB8966-C325-4BC1-8BB8-163F7C10A85B}"/>
                    </a:ext>
                  </a:extLst>
                </p:cNvPr>
                <p:cNvPicPr/>
                <p:nvPr/>
              </p:nvPicPr>
              <p:blipFill>
                <a:blip r:embed="rId870"/>
                <a:stretch>
                  <a:fillRect/>
                </a:stretch>
              </p:blipFill>
              <p:spPr>
                <a:xfrm>
                  <a:off x="3384749" y="6424107"/>
                  <a:ext cx="81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8" name="Freihand 547">
                  <a:extLst>
                    <a:ext uri="{FF2B5EF4-FFF2-40B4-BE49-F238E27FC236}">
                      <a16:creationId xmlns:a16="http://schemas.microsoft.com/office/drawing/2014/main" id="{995B496D-8FD7-4363-9F9F-780D03971F93}"/>
                    </a:ext>
                  </a:extLst>
                </p14:cNvPr>
                <p14:cNvContentPartPr/>
                <p14:nvPr/>
              </p14:nvContentPartPr>
              <p14:xfrm>
                <a:off x="3479069" y="6435627"/>
                <a:ext cx="60840" cy="52200"/>
              </p14:xfrm>
            </p:contentPart>
          </mc:Choice>
          <mc:Fallback xmlns="">
            <p:pic>
              <p:nvPicPr>
                <p:cNvPr id="548" name="Freihand 547">
                  <a:extLst>
                    <a:ext uri="{FF2B5EF4-FFF2-40B4-BE49-F238E27FC236}">
                      <a16:creationId xmlns:a16="http://schemas.microsoft.com/office/drawing/2014/main" id="{995B496D-8FD7-4363-9F9F-780D03971F93}"/>
                    </a:ext>
                  </a:extLst>
                </p:cNvPr>
                <p:cNvPicPr/>
                <p:nvPr/>
              </p:nvPicPr>
              <p:blipFill>
                <a:blip r:embed="rId872"/>
                <a:stretch>
                  <a:fillRect/>
                </a:stretch>
              </p:blipFill>
              <p:spPr>
                <a:xfrm>
                  <a:off x="3470429" y="6426987"/>
                  <a:ext cx="78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9" name="Freihand 548">
                  <a:extLst>
                    <a:ext uri="{FF2B5EF4-FFF2-40B4-BE49-F238E27FC236}">
                      <a16:creationId xmlns:a16="http://schemas.microsoft.com/office/drawing/2014/main" id="{60402FE3-9059-4EC3-B796-FFA90E0D9BFC}"/>
                    </a:ext>
                  </a:extLst>
                </p14:cNvPr>
                <p14:cNvContentPartPr/>
                <p14:nvPr/>
              </p14:nvContentPartPr>
              <p14:xfrm>
                <a:off x="3555029" y="6385947"/>
                <a:ext cx="14400" cy="104760"/>
              </p14:xfrm>
            </p:contentPart>
          </mc:Choice>
          <mc:Fallback xmlns="">
            <p:pic>
              <p:nvPicPr>
                <p:cNvPr id="549" name="Freihand 548">
                  <a:extLst>
                    <a:ext uri="{FF2B5EF4-FFF2-40B4-BE49-F238E27FC236}">
                      <a16:creationId xmlns:a16="http://schemas.microsoft.com/office/drawing/2014/main" id="{60402FE3-9059-4EC3-B796-FFA90E0D9BFC}"/>
                    </a:ext>
                  </a:extLst>
                </p:cNvPr>
                <p:cNvPicPr/>
                <p:nvPr/>
              </p:nvPicPr>
              <p:blipFill>
                <a:blip r:embed="rId874"/>
                <a:stretch>
                  <a:fillRect/>
                </a:stretch>
              </p:blipFill>
              <p:spPr>
                <a:xfrm>
                  <a:off x="3546029" y="6376947"/>
                  <a:ext cx="32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50" name="Freihand 549">
                  <a:extLst>
                    <a:ext uri="{FF2B5EF4-FFF2-40B4-BE49-F238E27FC236}">
                      <a16:creationId xmlns:a16="http://schemas.microsoft.com/office/drawing/2014/main" id="{5B4CCC37-46A5-4DEC-9FC7-8660884FA178}"/>
                    </a:ext>
                  </a:extLst>
                </p14:cNvPr>
                <p14:cNvContentPartPr/>
                <p14:nvPr/>
              </p14:nvContentPartPr>
              <p14:xfrm>
                <a:off x="3551429" y="6424827"/>
                <a:ext cx="71640" cy="52200"/>
              </p14:xfrm>
            </p:contentPart>
          </mc:Choice>
          <mc:Fallback xmlns="">
            <p:pic>
              <p:nvPicPr>
                <p:cNvPr id="550" name="Freihand 549">
                  <a:extLst>
                    <a:ext uri="{FF2B5EF4-FFF2-40B4-BE49-F238E27FC236}">
                      <a16:creationId xmlns:a16="http://schemas.microsoft.com/office/drawing/2014/main" id="{5B4CCC37-46A5-4DEC-9FC7-8660884FA178}"/>
                    </a:ext>
                  </a:extLst>
                </p:cNvPr>
                <p:cNvPicPr/>
                <p:nvPr/>
              </p:nvPicPr>
              <p:blipFill>
                <a:blip r:embed="rId876"/>
                <a:stretch>
                  <a:fillRect/>
                </a:stretch>
              </p:blipFill>
              <p:spPr>
                <a:xfrm>
                  <a:off x="3542789" y="6415827"/>
                  <a:ext cx="892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51" name="Freihand 550">
                  <a:extLst>
                    <a:ext uri="{FF2B5EF4-FFF2-40B4-BE49-F238E27FC236}">
                      <a16:creationId xmlns:a16="http://schemas.microsoft.com/office/drawing/2014/main" id="{C25859FA-0B84-4B95-9745-55205BBB94A0}"/>
                    </a:ext>
                  </a:extLst>
                </p14:cNvPr>
                <p14:cNvContentPartPr/>
                <p14:nvPr/>
              </p14:nvContentPartPr>
              <p14:xfrm>
                <a:off x="3617309" y="6383427"/>
                <a:ext cx="2880" cy="2880"/>
              </p14:xfrm>
            </p:contentPart>
          </mc:Choice>
          <mc:Fallback xmlns="">
            <p:pic>
              <p:nvPicPr>
                <p:cNvPr id="551" name="Freihand 550">
                  <a:extLst>
                    <a:ext uri="{FF2B5EF4-FFF2-40B4-BE49-F238E27FC236}">
                      <a16:creationId xmlns:a16="http://schemas.microsoft.com/office/drawing/2014/main" id="{C25859FA-0B84-4B95-9745-55205BBB94A0}"/>
                    </a:ext>
                  </a:extLst>
                </p:cNvPr>
                <p:cNvPicPr/>
                <p:nvPr/>
              </p:nvPicPr>
              <p:blipFill>
                <a:blip r:embed="rId878"/>
                <a:stretch>
                  <a:fillRect/>
                </a:stretch>
              </p:blipFill>
              <p:spPr>
                <a:xfrm>
                  <a:off x="3608309" y="6374427"/>
                  <a:ext cx="20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52" name="Freihand 551">
                  <a:extLst>
                    <a:ext uri="{FF2B5EF4-FFF2-40B4-BE49-F238E27FC236}">
                      <a16:creationId xmlns:a16="http://schemas.microsoft.com/office/drawing/2014/main" id="{CEB72433-F0B5-4942-BB20-83838701C2C2}"/>
                    </a:ext>
                  </a:extLst>
                </p14:cNvPr>
                <p14:cNvContentPartPr/>
                <p14:nvPr/>
              </p14:nvContentPartPr>
              <p14:xfrm>
                <a:off x="3655469" y="6406467"/>
                <a:ext cx="81720" cy="80280"/>
              </p14:xfrm>
            </p:contentPart>
          </mc:Choice>
          <mc:Fallback xmlns="">
            <p:pic>
              <p:nvPicPr>
                <p:cNvPr id="552" name="Freihand 551">
                  <a:extLst>
                    <a:ext uri="{FF2B5EF4-FFF2-40B4-BE49-F238E27FC236}">
                      <a16:creationId xmlns:a16="http://schemas.microsoft.com/office/drawing/2014/main" id="{CEB72433-F0B5-4942-BB20-83838701C2C2}"/>
                    </a:ext>
                  </a:extLst>
                </p:cNvPr>
                <p:cNvPicPr/>
                <p:nvPr/>
              </p:nvPicPr>
              <p:blipFill>
                <a:blip r:embed="rId880"/>
                <a:stretch>
                  <a:fillRect/>
                </a:stretch>
              </p:blipFill>
              <p:spPr>
                <a:xfrm>
                  <a:off x="3646469" y="6397827"/>
                  <a:ext cx="99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53" name="Freihand 552">
                  <a:extLst>
                    <a:ext uri="{FF2B5EF4-FFF2-40B4-BE49-F238E27FC236}">
                      <a16:creationId xmlns:a16="http://schemas.microsoft.com/office/drawing/2014/main" id="{578B60F0-D21D-4824-B460-A70472DD45AE}"/>
                    </a:ext>
                  </a:extLst>
                </p14:cNvPr>
                <p14:cNvContentPartPr/>
                <p14:nvPr/>
              </p14:nvContentPartPr>
              <p14:xfrm>
                <a:off x="3666989" y="6433467"/>
                <a:ext cx="53640" cy="5040"/>
              </p14:xfrm>
            </p:contentPart>
          </mc:Choice>
          <mc:Fallback xmlns="">
            <p:pic>
              <p:nvPicPr>
                <p:cNvPr id="553" name="Freihand 552">
                  <a:extLst>
                    <a:ext uri="{FF2B5EF4-FFF2-40B4-BE49-F238E27FC236}">
                      <a16:creationId xmlns:a16="http://schemas.microsoft.com/office/drawing/2014/main" id="{578B60F0-D21D-4824-B460-A70472DD45AE}"/>
                    </a:ext>
                  </a:extLst>
                </p:cNvPr>
                <p:cNvPicPr/>
                <p:nvPr/>
              </p:nvPicPr>
              <p:blipFill>
                <a:blip r:embed="rId882"/>
                <a:stretch>
                  <a:fillRect/>
                </a:stretch>
              </p:blipFill>
              <p:spPr>
                <a:xfrm>
                  <a:off x="3658349" y="6424827"/>
                  <a:ext cx="71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54" name="Freihand 553">
                  <a:extLst>
                    <a:ext uri="{FF2B5EF4-FFF2-40B4-BE49-F238E27FC236}">
                      <a16:creationId xmlns:a16="http://schemas.microsoft.com/office/drawing/2014/main" id="{BD87327F-83A1-457F-9C29-B82C1DEC81EF}"/>
                    </a:ext>
                  </a:extLst>
                </p14:cNvPr>
                <p14:cNvContentPartPr/>
                <p14:nvPr/>
              </p14:nvContentPartPr>
              <p14:xfrm>
                <a:off x="3751229" y="6387027"/>
                <a:ext cx="70920" cy="87480"/>
              </p14:xfrm>
            </p:contentPart>
          </mc:Choice>
          <mc:Fallback xmlns="">
            <p:pic>
              <p:nvPicPr>
                <p:cNvPr id="554" name="Freihand 553">
                  <a:extLst>
                    <a:ext uri="{FF2B5EF4-FFF2-40B4-BE49-F238E27FC236}">
                      <a16:creationId xmlns:a16="http://schemas.microsoft.com/office/drawing/2014/main" id="{BD87327F-83A1-457F-9C29-B82C1DEC81EF}"/>
                    </a:ext>
                  </a:extLst>
                </p:cNvPr>
                <p:cNvPicPr/>
                <p:nvPr/>
              </p:nvPicPr>
              <p:blipFill>
                <a:blip r:embed="rId884"/>
                <a:stretch>
                  <a:fillRect/>
                </a:stretch>
              </p:blipFill>
              <p:spPr>
                <a:xfrm>
                  <a:off x="3742229" y="6378387"/>
                  <a:ext cx="88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5" name="Freihand 554">
                  <a:extLst>
                    <a:ext uri="{FF2B5EF4-FFF2-40B4-BE49-F238E27FC236}">
                      <a16:creationId xmlns:a16="http://schemas.microsoft.com/office/drawing/2014/main" id="{A15C4F55-AFFD-481F-B37C-D9AF78BD46B6}"/>
                    </a:ext>
                  </a:extLst>
                </p14:cNvPr>
                <p14:cNvContentPartPr/>
                <p14:nvPr/>
              </p14:nvContentPartPr>
              <p14:xfrm>
                <a:off x="3840509" y="6408627"/>
                <a:ext cx="82440" cy="48960"/>
              </p14:xfrm>
            </p:contentPart>
          </mc:Choice>
          <mc:Fallback xmlns="">
            <p:pic>
              <p:nvPicPr>
                <p:cNvPr id="555" name="Freihand 554">
                  <a:extLst>
                    <a:ext uri="{FF2B5EF4-FFF2-40B4-BE49-F238E27FC236}">
                      <a16:creationId xmlns:a16="http://schemas.microsoft.com/office/drawing/2014/main" id="{A15C4F55-AFFD-481F-B37C-D9AF78BD46B6}"/>
                    </a:ext>
                  </a:extLst>
                </p:cNvPr>
                <p:cNvPicPr/>
                <p:nvPr/>
              </p:nvPicPr>
              <p:blipFill>
                <a:blip r:embed="rId886"/>
                <a:stretch>
                  <a:fillRect/>
                </a:stretch>
              </p:blipFill>
              <p:spPr>
                <a:xfrm>
                  <a:off x="3831509" y="6399627"/>
                  <a:ext cx="100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6" name="Freihand 555">
                  <a:extLst>
                    <a:ext uri="{FF2B5EF4-FFF2-40B4-BE49-F238E27FC236}">
                      <a16:creationId xmlns:a16="http://schemas.microsoft.com/office/drawing/2014/main" id="{8C9364E6-7D39-4E0B-8DCF-98EC364AA948}"/>
                    </a:ext>
                  </a:extLst>
                </p14:cNvPr>
                <p14:cNvContentPartPr/>
                <p14:nvPr/>
              </p14:nvContentPartPr>
              <p14:xfrm>
                <a:off x="3945989" y="6401067"/>
                <a:ext cx="75960" cy="65160"/>
              </p14:xfrm>
            </p:contentPart>
          </mc:Choice>
          <mc:Fallback xmlns="">
            <p:pic>
              <p:nvPicPr>
                <p:cNvPr id="556" name="Freihand 555">
                  <a:extLst>
                    <a:ext uri="{FF2B5EF4-FFF2-40B4-BE49-F238E27FC236}">
                      <a16:creationId xmlns:a16="http://schemas.microsoft.com/office/drawing/2014/main" id="{8C9364E6-7D39-4E0B-8DCF-98EC364AA948}"/>
                    </a:ext>
                  </a:extLst>
                </p:cNvPr>
                <p:cNvPicPr/>
                <p:nvPr/>
              </p:nvPicPr>
              <p:blipFill>
                <a:blip r:embed="rId888"/>
                <a:stretch>
                  <a:fillRect/>
                </a:stretch>
              </p:blipFill>
              <p:spPr>
                <a:xfrm>
                  <a:off x="3937349" y="6392427"/>
                  <a:ext cx="93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7" name="Freihand 556">
                  <a:extLst>
                    <a:ext uri="{FF2B5EF4-FFF2-40B4-BE49-F238E27FC236}">
                      <a16:creationId xmlns:a16="http://schemas.microsoft.com/office/drawing/2014/main" id="{739B3E7B-5A33-4AB5-A194-E1987A68C5C6}"/>
                    </a:ext>
                  </a:extLst>
                </p14:cNvPr>
                <p14:cNvContentPartPr/>
                <p14:nvPr/>
              </p14:nvContentPartPr>
              <p14:xfrm>
                <a:off x="4033109" y="6365427"/>
                <a:ext cx="85680" cy="95040"/>
              </p14:xfrm>
            </p:contentPart>
          </mc:Choice>
          <mc:Fallback xmlns="">
            <p:pic>
              <p:nvPicPr>
                <p:cNvPr id="557" name="Freihand 556">
                  <a:extLst>
                    <a:ext uri="{FF2B5EF4-FFF2-40B4-BE49-F238E27FC236}">
                      <a16:creationId xmlns:a16="http://schemas.microsoft.com/office/drawing/2014/main" id="{739B3E7B-5A33-4AB5-A194-E1987A68C5C6}"/>
                    </a:ext>
                  </a:extLst>
                </p:cNvPr>
                <p:cNvPicPr/>
                <p:nvPr/>
              </p:nvPicPr>
              <p:blipFill>
                <a:blip r:embed="rId890"/>
                <a:stretch>
                  <a:fillRect/>
                </a:stretch>
              </p:blipFill>
              <p:spPr>
                <a:xfrm>
                  <a:off x="4024469" y="6356427"/>
                  <a:ext cx="103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60" name="Freihand 559">
                  <a:extLst>
                    <a:ext uri="{FF2B5EF4-FFF2-40B4-BE49-F238E27FC236}">
                      <a16:creationId xmlns:a16="http://schemas.microsoft.com/office/drawing/2014/main" id="{8B455633-0E78-4B6B-85D6-DEB519E0290C}"/>
                    </a:ext>
                  </a:extLst>
                </p14:cNvPr>
                <p14:cNvContentPartPr/>
                <p14:nvPr/>
              </p14:nvContentPartPr>
              <p14:xfrm>
                <a:off x="4270349" y="6396387"/>
                <a:ext cx="80640" cy="74520"/>
              </p14:xfrm>
            </p:contentPart>
          </mc:Choice>
          <mc:Fallback xmlns="">
            <p:pic>
              <p:nvPicPr>
                <p:cNvPr id="560" name="Freihand 559">
                  <a:extLst>
                    <a:ext uri="{FF2B5EF4-FFF2-40B4-BE49-F238E27FC236}">
                      <a16:creationId xmlns:a16="http://schemas.microsoft.com/office/drawing/2014/main" id="{8B455633-0E78-4B6B-85D6-DEB519E0290C}"/>
                    </a:ext>
                  </a:extLst>
                </p:cNvPr>
                <p:cNvPicPr/>
                <p:nvPr/>
              </p:nvPicPr>
              <p:blipFill>
                <a:blip r:embed="rId892"/>
                <a:stretch>
                  <a:fillRect/>
                </a:stretch>
              </p:blipFill>
              <p:spPr>
                <a:xfrm>
                  <a:off x="4261709" y="6387747"/>
                  <a:ext cx="98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61" name="Freihand 560">
                  <a:extLst>
                    <a:ext uri="{FF2B5EF4-FFF2-40B4-BE49-F238E27FC236}">
                      <a16:creationId xmlns:a16="http://schemas.microsoft.com/office/drawing/2014/main" id="{775B29C2-8570-4911-90AB-B88CD3573A20}"/>
                    </a:ext>
                  </a:extLst>
                </p14:cNvPr>
                <p14:cNvContentPartPr/>
                <p14:nvPr/>
              </p14:nvContentPartPr>
              <p14:xfrm>
                <a:off x="4364309" y="6402867"/>
                <a:ext cx="96120" cy="60480"/>
              </p14:xfrm>
            </p:contentPart>
          </mc:Choice>
          <mc:Fallback xmlns="">
            <p:pic>
              <p:nvPicPr>
                <p:cNvPr id="561" name="Freihand 560">
                  <a:extLst>
                    <a:ext uri="{FF2B5EF4-FFF2-40B4-BE49-F238E27FC236}">
                      <a16:creationId xmlns:a16="http://schemas.microsoft.com/office/drawing/2014/main" id="{775B29C2-8570-4911-90AB-B88CD3573A20}"/>
                    </a:ext>
                  </a:extLst>
                </p:cNvPr>
                <p:cNvPicPr/>
                <p:nvPr/>
              </p:nvPicPr>
              <p:blipFill>
                <a:blip r:embed="rId894"/>
                <a:stretch>
                  <a:fillRect/>
                </a:stretch>
              </p:blipFill>
              <p:spPr>
                <a:xfrm>
                  <a:off x="4355309" y="6394227"/>
                  <a:ext cx="113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62" name="Freihand 561">
                  <a:extLst>
                    <a:ext uri="{FF2B5EF4-FFF2-40B4-BE49-F238E27FC236}">
                      <a16:creationId xmlns:a16="http://schemas.microsoft.com/office/drawing/2014/main" id="{AC104FAF-B7A8-484F-A5F5-F2DF7827C298}"/>
                    </a:ext>
                  </a:extLst>
                </p14:cNvPr>
                <p14:cNvContentPartPr/>
                <p14:nvPr/>
              </p14:nvContentPartPr>
              <p14:xfrm>
                <a:off x="4464389" y="6390627"/>
                <a:ext cx="42480" cy="80640"/>
              </p14:xfrm>
            </p:contentPart>
          </mc:Choice>
          <mc:Fallback xmlns="">
            <p:pic>
              <p:nvPicPr>
                <p:cNvPr id="562" name="Freihand 561">
                  <a:extLst>
                    <a:ext uri="{FF2B5EF4-FFF2-40B4-BE49-F238E27FC236}">
                      <a16:creationId xmlns:a16="http://schemas.microsoft.com/office/drawing/2014/main" id="{AC104FAF-B7A8-484F-A5F5-F2DF7827C298}"/>
                    </a:ext>
                  </a:extLst>
                </p:cNvPr>
                <p:cNvPicPr/>
                <p:nvPr/>
              </p:nvPicPr>
              <p:blipFill>
                <a:blip r:embed="rId896"/>
                <a:stretch>
                  <a:fillRect/>
                </a:stretch>
              </p:blipFill>
              <p:spPr>
                <a:xfrm>
                  <a:off x="4455389" y="6381627"/>
                  <a:ext cx="60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63" name="Freihand 562">
                  <a:extLst>
                    <a:ext uri="{FF2B5EF4-FFF2-40B4-BE49-F238E27FC236}">
                      <a16:creationId xmlns:a16="http://schemas.microsoft.com/office/drawing/2014/main" id="{5DD47153-934F-4E6F-8CCA-892D0DAD7541}"/>
                    </a:ext>
                  </a:extLst>
                </p14:cNvPr>
                <p14:cNvContentPartPr/>
                <p14:nvPr/>
              </p14:nvContentPartPr>
              <p14:xfrm>
                <a:off x="4525949" y="6389907"/>
                <a:ext cx="66960" cy="63720"/>
              </p14:xfrm>
            </p:contentPart>
          </mc:Choice>
          <mc:Fallback xmlns="">
            <p:pic>
              <p:nvPicPr>
                <p:cNvPr id="563" name="Freihand 562">
                  <a:extLst>
                    <a:ext uri="{FF2B5EF4-FFF2-40B4-BE49-F238E27FC236}">
                      <a16:creationId xmlns:a16="http://schemas.microsoft.com/office/drawing/2014/main" id="{5DD47153-934F-4E6F-8CCA-892D0DAD7541}"/>
                    </a:ext>
                  </a:extLst>
                </p:cNvPr>
                <p:cNvPicPr/>
                <p:nvPr/>
              </p:nvPicPr>
              <p:blipFill>
                <a:blip r:embed="rId898"/>
                <a:stretch>
                  <a:fillRect/>
                </a:stretch>
              </p:blipFill>
              <p:spPr>
                <a:xfrm>
                  <a:off x="4517309" y="6381267"/>
                  <a:ext cx="84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64" name="Freihand 563">
                  <a:extLst>
                    <a:ext uri="{FF2B5EF4-FFF2-40B4-BE49-F238E27FC236}">
                      <a16:creationId xmlns:a16="http://schemas.microsoft.com/office/drawing/2014/main" id="{E9CE9989-46CF-41CE-BEEC-8A1881126D54}"/>
                    </a:ext>
                  </a:extLst>
                </p14:cNvPr>
                <p14:cNvContentPartPr/>
                <p14:nvPr/>
              </p14:nvContentPartPr>
              <p14:xfrm>
                <a:off x="4616309" y="6375867"/>
                <a:ext cx="55080" cy="77400"/>
              </p14:xfrm>
            </p:contentPart>
          </mc:Choice>
          <mc:Fallback xmlns="">
            <p:pic>
              <p:nvPicPr>
                <p:cNvPr id="564" name="Freihand 563">
                  <a:extLst>
                    <a:ext uri="{FF2B5EF4-FFF2-40B4-BE49-F238E27FC236}">
                      <a16:creationId xmlns:a16="http://schemas.microsoft.com/office/drawing/2014/main" id="{E9CE9989-46CF-41CE-BEEC-8A1881126D54}"/>
                    </a:ext>
                  </a:extLst>
                </p:cNvPr>
                <p:cNvPicPr/>
                <p:nvPr/>
              </p:nvPicPr>
              <p:blipFill>
                <a:blip r:embed="rId900"/>
                <a:stretch>
                  <a:fillRect/>
                </a:stretch>
              </p:blipFill>
              <p:spPr>
                <a:xfrm>
                  <a:off x="4607669" y="6366867"/>
                  <a:ext cx="72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66" name="Freihand 565">
                  <a:extLst>
                    <a:ext uri="{FF2B5EF4-FFF2-40B4-BE49-F238E27FC236}">
                      <a16:creationId xmlns:a16="http://schemas.microsoft.com/office/drawing/2014/main" id="{8C3EAFE3-7787-4BA7-B88D-E12DE4E5ED77}"/>
                    </a:ext>
                  </a:extLst>
                </p14:cNvPr>
                <p14:cNvContentPartPr/>
                <p14:nvPr/>
              </p14:nvContentPartPr>
              <p14:xfrm>
                <a:off x="3104669" y="6551187"/>
                <a:ext cx="7560" cy="79200"/>
              </p14:xfrm>
            </p:contentPart>
          </mc:Choice>
          <mc:Fallback xmlns="">
            <p:pic>
              <p:nvPicPr>
                <p:cNvPr id="566" name="Freihand 565">
                  <a:extLst>
                    <a:ext uri="{FF2B5EF4-FFF2-40B4-BE49-F238E27FC236}">
                      <a16:creationId xmlns:a16="http://schemas.microsoft.com/office/drawing/2014/main" id="{8C3EAFE3-7787-4BA7-B88D-E12DE4E5ED77}"/>
                    </a:ext>
                  </a:extLst>
                </p:cNvPr>
                <p:cNvPicPr/>
                <p:nvPr/>
              </p:nvPicPr>
              <p:blipFill>
                <a:blip r:embed="rId902"/>
                <a:stretch>
                  <a:fillRect/>
                </a:stretch>
              </p:blipFill>
              <p:spPr>
                <a:xfrm>
                  <a:off x="3095669" y="6542187"/>
                  <a:ext cx="25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67" name="Freihand 566">
                  <a:extLst>
                    <a:ext uri="{FF2B5EF4-FFF2-40B4-BE49-F238E27FC236}">
                      <a16:creationId xmlns:a16="http://schemas.microsoft.com/office/drawing/2014/main" id="{E66322EB-7108-4882-8BF7-69C0097C29C6}"/>
                    </a:ext>
                  </a:extLst>
                </p14:cNvPr>
                <p14:cNvContentPartPr/>
                <p14:nvPr/>
              </p14:nvContentPartPr>
              <p14:xfrm>
                <a:off x="3109709" y="6555867"/>
                <a:ext cx="85320" cy="72000"/>
              </p14:xfrm>
            </p:contentPart>
          </mc:Choice>
          <mc:Fallback xmlns="">
            <p:pic>
              <p:nvPicPr>
                <p:cNvPr id="567" name="Freihand 566">
                  <a:extLst>
                    <a:ext uri="{FF2B5EF4-FFF2-40B4-BE49-F238E27FC236}">
                      <a16:creationId xmlns:a16="http://schemas.microsoft.com/office/drawing/2014/main" id="{E66322EB-7108-4882-8BF7-69C0097C29C6}"/>
                    </a:ext>
                  </a:extLst>
                </p:cNvPr>
                <p:cNvPicPr/>
                <p:nvPr/>
              </p:nvPicPr>
              <p:blipFill>
                <a:blip r:embed="rId904"/>
                <a:stretch>
                  <a:fillRect/>
                </a:stretch>
              </p:blipFill>
              <p:spPr>
                <a:xfrm>
                  <a:off x="3100709" y="6547227"/>
                  <a:ext cx="102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68" name="Freihand 567">
                  <a:extLst>
                    <a:ext uri="{FF2B5EF4-FFF2-40B4-BE49-F238E27FC236}">
                      <a16:creationId xmlns:a16="http://schemas.microsoft.com/office/drawing/2014/main" id="{A883C4D0-A295-45C0-A614-E75079E72E06}"/>
                    </a:ext>
                  </a:extLst>
                </p14:cNvPr>
                <p14:cNvContentPartPr/>
                <p14:nvPr/>
              </p14:nvContentPartPr>
              <p14:xfrm>
                <a:off x="3194309" y="6583227"/>
                <a:ext cx="74520" cy="47160"/>
              </p14:xfrm>
            </p:contentPart>
          </mc:Choice>
          <mc:Fallback xmlns="">
            <p:pic>
              <p:nvPicPr>
                <p:cNvPr id="568" name="Freihand 567">
                  <a:extLst>
                    <a:ext uri="{FF2B5EF4-FFF2-40B4-BE49-F238E27FC236}">
                      <a16:creationId xmlns:a16="http://schemas.microsoft.com/office/drawing/2014/main" id="{A883C4D0-A295-45C0-A614-E75079E72E06}"/>
                    </a:ext>
                  </a:extLst>
                </p:cNvPr>
                <p:cNvPicPr/>
                <p:nvPr/>
              </p:nvPicPr>
              <p:blipFill>
                <a:blip r:embed="rId906"/>
                <a:stretch>
                  <a:fillRect/>
                </a:stretch>
              </p:blipFill>
              <p:spPr>
                <a:xfrm>
                  <a:off x="3185669" y="6574227"/>
                  <a:ext cx="92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69" name="Freihand 568">
                  <a:extLst>
                    <a:ext uri="{FF2B5EF4-FFF2-40B4-BE49-F238E27FC236}">
                      <a16:creationId xmlns:a16="http://schemas.microsoft.com/office/drawing/2014/main" id="{9A83767A-516C-4F35-9C63-B64AFFCA0FED}"/>
                    </a:ext>
                  </a:extLst>
                </p14:cNvPr>
                <p14:cNvContentPartPr/>
                <p14:nvPr/>
              </p14:nvContentPartPr>
              <p14:xfrm>
                <a:off x="3281069" y="6566667"/>
                <a:ext cx="24120" cy="60480"/>
              </p14:xfrm>
            </p:contentPart>
          </mc:Choice>
          <mc:Fallback xmlns="">
            <p:pic>
              <p:nvPicPr>
                <p:cNvPr id="569" name="Freihand 568">
                  <a:extLst>
                    <a:ext uri="{FF2B5EF4-FFF2-40B4-BE49-F238E27FC236}">
                      <a16:creationId xmlns:a16="http://schemas.microsoft.com/office/drawing/2014/main" id="{9A83767A-516C-4F35-9C63-B64AFFCA0FED}"/>
                    </a:ext>
                  </a:extLst>
                </p:cNvPr>
                <p:cNvPicPr/>
                <p:nvPr/>
              </p:nvPicPr>
              <p:blipFill>
                <a:blip r:embed="rId908"/>
                <a:stretch>
                  <a:fillRect/>
                </a:stretch>
              </p:blipFill>
              <p:spPr>
                <a:xfrm>
                  <a:off x="3272429" y="6557667"/>
                  <a:ext cx="41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70" name="Freihand 569">
                  <a:extLst>
                    <a:ext uri="{FF2B5EF4-FFF2-40B4-BE49-F238E27FC236}">
                      <a16:creationId xmlns:a16="http://schemas.microsoft.com/office/drawing/2014/main" id="{E5E90CA4-FD64-4FAC-A0EE-6C9FA8895BDD}"/>
                    </a:ext>
                  </a:extLst>
                </p14:cNvPr>
                <p14:cNvContentPartPr/>
                <p14:nvPr/>
              </p14:nvContentPartPr>
              <p14:xfrm>
                <a:off x="3323909" y="6566307"/>
                <a:ext cx="51840" cy="66960"/>
              </p14:xfrm>
            </p:contentPart>
          </mc:Choice>
          <mc:Fallback xmlns="">
            <p:pic>
              <p:nvPicPr>
                <p:cNvPr id="570" name="Freihand 569">
                  <a:extLst>
                    <a:ext uri="{FF2B5EF4-FFF2-40B4-BE49-F238E27FC236}">
                      <a16:creationId xmlns:a16="http://schemas.microsoft.com/office/drawing/2014/main" id="{E5E90CA4-FD64-4FAC-A0EE-6C9FA8895BDD}"/>
                    </a:ext>
                  </a:extLst>
                </p:cNvPr>
                <p:cNvPicPr/>
                <p:nvPr/>
              </p:nvPicPr>
              <p:blipFill>
                <a:blip r:embed="rId910"/>
                <a:stretch>
                  <a:fillRect/>
                </a:stretch>
              </p:blipFill>
              <p:spPr>
                <a:xfrm>
                  <a:off x="3314909" y="6557307"/>
                  <a:ext cx="69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71" name="Freihand 570">
                  <a:extLst>
                    <a:ext uri="{FF2B5EF4-FFF2-40B4-BE49-F238E27FC236}">
                      <a16:creationId xmlns:a16="http://schemas.microsoft.com/office/drawing/2014/main" id="{382B5036-8956-49CB-9E1E-50F8489F76CB}"/>
                    </a:ext>
                  </a:extLst>
                </p14:cNvPr>
                <p14:cNvContentPartPr/>
                <p14:nvPr/>
              </p14:nvContentPartPr>
              <p14:xfrm>
                <a:off x="3394829" y="6560187"/>
                <a:ext cx="74160" cy="66240"/>
              </p14:xfrm>
            </p:contentPart>
          </mc:Choice>
          <mc:Fallback xmlns="">
            <p:pic>
              <p:nvPicPr>
                <p:cNvPr id="571" name="Freihand 570">
                  <a:extLst>
                    <a:ext uri="{FF2B5EF4-FFF2-40B4-BE49-F238E27FC236}">
                      <a16:creationId xmlns:a16="http://schemas.microsoft.com/office/drawing/2014/main" id="{382B5036-8956-49CB-9E1E-50F8489F76CB}"/>
                    </a:ext>
                  </a:extLst>
                </p:cNvPr>
                <p:cNvPicPr/>
                <p:nvPr/>
              </p:nvPicPr>
              <p:blipFill>
                <a:blip r:embed="rId912"/>
                <a:stretch>
                  <a:fillRect/>
                </a:stretch>
              </p:blipFill>
              <p:spPr>
                <a:xfrm>
                  <a:off x="3385829" y="6551187"/>
                  <a:ext cx="91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72" name="Freihand 571">
                  <a:extLst>
                    <a:ext uri="{FF2B5EF4-FFF2-40B4-BE49-F238E27FC236}">
                      <a16:creationId xmlns:a16="http://schemas.microsoft.com/office/drawing/2014/main" id="{8AD0F05D-EB11-4808-9918-704321B25CA5}"/>
                    </a:ext>
                  </a:extLst>
                </p14:cNvPr>
                <p14:cNvContentPartPr/>
                <p14:nvPr/>
              </p14:nvContentPartPr>
              <p14:xfrm>
                <a:off x="3488069" y="6565947"/>
                <a:ext cx="55080" cy="66240"/>
              </p14:xfrm>
            </p:contentPart>
          </mc:Choice>
          <mc:Fallback xmlns="">
            <p:pic>
              <p:nvPicPr>
                <p:cNvPr id="572" name="Freihand 571">
                  <a:extLst>
                    <a:ext uri="{FF2B5EF4-FFF2-40B4-BE49-F238E27FC236}">
                      <a16:creationId xmlns:a16="http://schemas.microsoft.com/office/drawing/2014/main" id="{8AD0F05D-EB11-4808-9918-704321B25CA5}"/>
                    </a:ext>
                  </a:extLst>
                </p:cNvPr>
                <p:cNvPicPr/>
                <p:nvPr/>
              </p:nvPicPr>
              <p:blipFill>
                <a:blip r:embed="rId914"/>
                <a:stretch>
                  <a:fillRect/>
                </a:stretch>
              </p:blipFill>
              <p:spPr>
                <a:xfrm>
                  <a:off x="3479429" y="6556947"/>
                  <a:ext cx="72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74" name="Freihand 573">
                  <a:extLst>
                    <a:ext uri="{FF2B5EF4-FFF2-40B4-BE49-F238E27FC236}">
                      <a16:creationId xmlns:a16="http://schemas.microsoft.com/office/drawing/2014/main" id="{FCDBD1B7-9F77-422C-85B3-588E9D09E010}"/>
                    </a:ext>
                  </a:extLst>
                </p14:cNvPr>
                <p14:cNvContentPartPr/>
                <p14:nvPr/>
              </p14:nvContentPartPr>
              <p14:xfrm>
                <a:off x="4543053" y="6002126"/>
                <a:ext cx="151200" cy="7920"/>
              </p14:xfrm>
            </p:contentPart>
          </mc:Choice>
          <mc:Fallback xmlns="">
            <p:pic>
              <p:nvPicPr>
                <p:cNvPr id="574" name="Freihand 573">
                  <a:extLst>
                    <a:ext uri="{FF2B5EF4-FFF2-40B4-BE49-F238E27FC236}">
                      <a16:creationId xmlns:a16="http://schemas.microsoft.com/office/drawing/2014/main" id="{FCDBD1B7-9F77-422C-85B3-588E9D09E010}"/>
                    </a:ext>
                  </a:extLst>
                </p:cNvPr>
                <p:cNvPicPr/>
                <p:nvPr/>
              </p:nvPicPr>
              <p:blipFill>
                <a:blip r:embed="rId916"/>
                <a:stretch>
                  <a:fillRect/>
                </a:stretch>
              </p:blipFill>
              <p:spPr>
                <a:xfrm>
                  <a:off x="4534413" y="5993486"/>
                  <a:ext cx="168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75" name="Freihand 574">
                  <a:extLst>
                    <a:ext uri="{FF2B5EF4-FFF2-40B4-BE49-F238E27FC236}">
                      <a16:creationId xmlns:a16="http://schemas.microsoft.com/office/drawing/2014/main" id="{AA4E6B54-147A-4CB9-9905-B0A4298A1E87}"/>
                    </a:ext>
                  </a:extLst>
                </p14:cNvPr>
                <p14:cNvContentPartPr/>
                <p14:nvPr/>
              </p14:nvContentPartPr>
              <p14:xfrm>
                <a:off x="4718373" y="5961446"/>
                <a:ext cx="66600" cy="78120"/>
              </p14:xfrm>
            </p:contentPart>
          </mc:Choice>
          <mc:Fallback xmlns="">
            <p:pic>
              <p:nvPicPr>
                <p:cNvPr id="575" name="Freihand 574">
                  <a:extLst>
                    <a:ext uri="{FF2B5EF4-FFF2-40B4-BE49-F238E27FC236}">
                      <a16:creationId xmlns:a16="http://schemas.microsoft.com/office/drawing/2014/main" id="{AA4E6B54-147A-4CB9-9905-B0A4298A1E87}"/>
                    </a:ext>
                  </a:extLst>
                </p:cNvPr>
                <p:cNvPicPr/>
                <p:nvPr/>
              </p:nvPicPr>
              <p:blipFill>
                <a:blip r:embed="rId918"/>
                <a:stretch>
                  <a:fillRect/>
                </a:stretch>
              </p:blipFill>
              <p:spPr>
                <a:xfrm>
                  <a:off x="4709733" y="5952806"/>
                  <a:ext cx="84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76" name="Freihand 575">
                  <a:extLst>
                    <a:ext uri="{FF2B5EF4-FFF2-40B4-BE49-F238E27FC236}">
                      <a16:creationId xmlns:a16="http://schemas.microsoft.com/office/drawing/2014/main" id="{20B9056E-3E89-4582-A2E4-37AA532F5968}"/>
                    </a:ext>
                  </a:extLst>
                </p14:cNvPr>
                <p14:cNvContentPartPr/>
                <p14:nvPr/>
              </p14:nvContentPartPr>
              <p14:xfrm>
                <a:off x="4952373" y="5978366"/>
                <a:ext cx="97200" cy="51120"/>
              </p14:xfrm>
            </p:contentPart>
          </mc:Choice>
          <mc:Fallback xmlns="">
            <p:pic>
              <p:nvPicPr>
                <p:cNvPr id="576" name="Freihand 575">
                  <a:extLst>
                    <a:ext uri="{FF2B5EF4-FFF2-40B4-BE49-F238E27FC236}">
                      <a16:creationId xmlns:a16="http://schemas.microsoft.com/office/drawing/2014/main" id="{20B9056E-3E89-4582-A2E4-37AA532F5968}"/>
                    </a:ext>
                  </a:extLst>
                </p:cNvPr>
                <p:cNvPicPr/>
                <p:nvPr/>
              </p:nvPicPr>
              <p:blipFill>
                <a:blip r:embed="rId920"/>
                <a:stretch>
                  <a:fillRect/>
                </a:stretch>
              </p:blipFill>
              <p:spPr>
                <a:xfrm>
                  <a:off x="4943373" y="5969366"/>
                  <a:ext cx="114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77" name="Freihand 576">
                  <a:extLst>
                    <a:ext uri="{FF2B5EF4-FFF2-40B4-BE49-F238E27FC236}">
                      <a16:creationId xmlns:a16="http://schemas.microsoft.com/office/drawing/2014/main" id="{AA7DECA2-08E8-4E76-B027-E79C7AC84B6F}"/>
                    </a:ext>
                  </a:extLst>
                </p14:cNvPr>
                <p14:cNvContentPartPr/>
                <p14:nvPr/>
              </p14:nvContentPartPr>
              <p14:xfrm>
                <a:off x="5061453" y="5983046"/>
                <a:ext cx="12600" cy="39240"/>
              </p14:xfrm>
            </p:contentPart>
          </mc:Choice>
          <mc:Fallback xmlns="">
            <p:pic>
              <p:nvPicPr>
                <p:cNvPr id="577" name="Freihand 576">
                  <a:extLst>
                    <a:ext uri="{FF2B5EF4-FFF2-40B4-BE49-F238E27FC236}">
                      <a16:creationId xmlns:a16="http://schemas.microsoft.com/office/drawing/2014/main" id="{AA7DECA2-08E8-4E76-B027-E79C7AC84B6F}"/>
                    </a:ext>
                  </a:extLst>
                </p:cNvPr>
                <p:cNvPicPr/>
                <p:nvPr/>
              </p:nvPicPr>
              <p:blipFill>
                <a:blip r:embed="rId922"/>
                <a:stretch>
                  <a:fillRect/>
                </a:stretch>
              </p:blipFill>
              <p:spPr>
                <a:xfrm>
                  <a:off x="5052813" y="5974406"/>
                  <a:ext cx="30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78" name="Freihand 577">
                  <a:extLst>
                    <a:ext uri="{FF2B5EF4-FFF2-40B4-BE49-F238E27FC236}">
                      <a16:creationId xmlns:a16="http://schemas.microsoft.com/office/drawing/2014/main" id="{234A9E34-F952-4C84-97D2-55938E86575E}"/>
                    </a:ext>
                  </a:extLst>
                </p14:cNvPr>
                <p14:cNvContentPartPr/>
                <p14:nvPr/>
              </p14:nvContentPartPr>
              <p14:xfrm>
                <a:off x="5061453" y="5951726"/>
                <a:ext cx="2160" cy="360"/>
              </p14:xfrm>
            </p:contentPart>
          </mc:Choice>
          <mc:Fallback xmlns="">
            <p:pic>
              <p:nvPicPr>
                <p:cNvPr id="578" name="Freihand 577">
                  <a:extLst>
                    <a:ext uri="{FF2B5EF4-FFF2-40B4-BE49-F238E27FC236}">
                      <a16:creationId xmlns:a16="http://schemas.microsoft.com/office/drawing/2014/main" id="{234A9E34-F952-4C84-97D2-55938E86575E}"/>
                    </a:ext>
                  </a:extLst>
                </p:cNvPr>
                <p:cNvPicPr/>
                <p:nvPr/>
              </p:nvPicPr>
              <p:blipFill>
                <a:blip r:embed="rId924"/>
                <a:stretch>
                  <a:fillRect/>
                </a:stretch>
              </p:blipFill>
              <p:spPr>
                <a:xfrm>
                  <a:off x="5052813" y="5942726"/>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79" name="Freihand 578">
                  <a:extLst>
                    <a:ext uri="{FF2B5EF4-FFF2-40B4-BE49-F238E27FC236}">
                      <a16:creationId xmlns:a16="http://schemas.microsoft.com/office/drawing/2014/main" id="{34E4ABD8-1255-4555-A4AE-150C70ED8EB4}"/>
                    </a:ext>
                  </a:extLst>
                </p14:cNvPr>
                <p14:cNvContentPartPr/>
                <p14:nvPr/>
              </p14:nvContentPartPr>
              <p14:xfrm>
                <a:off x="5096733" y="5981246"/>
                <a:ext cx="38160" cy="43920"/>
              </p14:xfrm>
            </p:contentPart>
          </mc:Choice>
          <mc:Fallback xmlns="">
            <p:pic>
              <p:nvPicPr>
                <p:cNvPr id="579" name="Freihand 578">
                  <a:extLst>
                    <a:ext uri="{FF2B5EF4-FFF2-40B4-BE49-F238E27FC236}">
                      <a16:creationId xmlns:a16="http://schemas.microsoft.com/office/drawing/2014/main" id="{34E4ABD8-1255-4555-A4AE-150C70ED8EB4}"/>
                    </a:ext>
                  </a:extLst>
                </p:cNvPr>
                <p:cNvPicPr/>
                <p:nvPr/>
              </p:nvPicPr>
              <p:blipFill>
                <a:blip r:embed="rId926"/>
                <a:stretch>
                  <a:fillRect/>
                </a:stretch>
              </p:blipFill>
              <p:spPr>
                <a:xfrm>
                  <a:off x="5088093" y="5972606"/>
                  <a:ext cx="55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80" name="Freihand 579">
                  <a:extLst>
                    <a:ext uri="{FF2B5EF4-FFF2-40B4-BE49-F238E27FC236}">
                      <a16:creationId xmlns:a16="http://schemas.microsoft.com/office/drawing/2014/main" id="{8C647364-A1EE-4894-9EF2-764C4D42A6C2}"/>
                    </a:ext>
                  </a:extLst>
                </p14:cNvPr>
                <p14:cNvContentPartPr/>
                <p14:nvPr/>
              </p14:nvContentPartPr>
              <p14:xfrm>
                <a:off x="5141373" y="5972606"/>
                <a:ext cx="60480" cy="57240"/>
              </p14:xfrm>
            </p:contentPart>
          </mc:Choice>
          <mc:Fallback xmlns="">
            <p:pic>
              <p:nvPicPr>
                <p:cNvPr id="580" name="Freihand 579">
                  <a:extLst>
                    <a:ext uri="{FF2B5EF4-FFF2-40B4-BE49-F238E27FC236}">
                      <a16:creationId xmlns:a16="http://schemas.microsoft.com/office/drawing/2014/main" id="{8C647364-A1EE-4894-9EF2-764C4D42A6C2}"/>
                    </a:ext>
                  </a:extLst>
                </p:cNvPr>
                <p:cNvPicPr/>
                <p:nvPr/>
              </p:nvPicPr>
              <p:blipFill>
                <a:blip r:embed="rId928"/>
                <a:stretch>
                  <a:fillRect/>
                </a:stretch>
              </p:blipFill>
              <p:spPr>
                <a:xfrm>
                  <a:off x="5132373" y="5963966"/>
                  <a:ext cx="78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81" name="Freihand 580">
                  <a:extLst>
                    <a:ext uri="{FF2B5EF4-FFF2-40B4-BE49-F238E27FC236}">
                      <a16:creationId xmlns:a16="http://schemas.microsoft.com/office/drawing/2014/main" id="{0EA08861-D5C7-48BA-A633-B1EE5E5E0566}"/>
                    </a:ext>
                  </a:extLst>
                </p14:cNvPr>
                <p14:cNvContentPartPr/>
                <p14:nvPr/>
              </p14:nvContentPartPr>
              <p14:xfrm>
                <a:off x="5206173" y="5928326"/>
                <a:ext cx="7920" cy="97200"/>
              </p14:xfrm>
            </p:contentPart>
          </mc:Choice>
          <mc:Fallback xmlns="">
            <p:pic>
              <p:nvPicPr>
                <p:cNvPr id="581" name="Freihand 580">
                  <a:extLst>
                    <a:ext uri="{FF2B5EF4-FFF2-40B4-BE49-F238E27FC236}">
                      <a16:creationId xmlns:a16="http://schemas.microsoft.com/office/drawing/2014/main" id="{0EA08861-D5C7-48BA-A633-B1EE5E5E0566}"/>
                    </a:ext>
                  </a:extLst>
                </p:cNvPr>
                <p:cNvPicPr/>
                <p:nvPr/>
              </p:nvPicPr>
              <p:blipFill>
                <a:blip r:embed="rId930"/>
                <a:stretch>
                  <a:fillRect/>
                </a:stretch>
              </p:blipFill>
              <p:spPr>
                <a:xfrm>
                  <a:off x="5197173" y="5919686"/>
                  <a:ext cx="25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82" name="Freihand 581">
                  <a:extLst>
                    <a:ext uri="{FF2B5EF4-FFF2-40B4-BE49-F238E27FC236}">
                      <a16:creationId xmlns:a16="http://schemas.microsoft.com/office/drawing/2014/main" id="{044065C3-C534-48FD-9A72-826493C286D1}"/>
                    </a:ext>
                  </a:extLst>
                </p14:cNvPr>
                <p14:cNvContentPartPr/>
                <p14:nvPr/>
              </p14:nvContentPartPr>
              <p14:xfrm>
                <a:off x="5344773" y="5976206"/>
                <a:ext cx="76320" cy="45720"/>
              </p14:xfrm>
            </p:contentPart>
          </mc:Choice>
          <mc:Fallback xmlns="">
            <p:pic>
              <p:nvPicPr>
                <p:cNvPr id="582" name="Freihand 581">
                  <a:extLst>
                    <a:ext uri="{FF2B5EF4-FFF2-40B4-BE49-F238E27FC236}">
                      <a16:creationId xmlns:a16="http://schemas.microsoft.com/office/drawing/2014/main" id="{044065C3-C534-48FD-9A72-826493C286D1}"/>
                    </a:ext>
                  </a:extLst>
                </p:cNvPr>
                <p:cNvPicPr/>
                <p:nvPr/>
              </p:nvPicPr>
              <p:blipFill>
                <a:blip r:embed="rId932"/>
                <a:stretch>
                  <a:fillRect/>
                </a:stretch>
              </p:blipFill>
              <p:spPr>
                <a:xfrm>
                  <a:off x="5336133" y="5967566"/>
                  <a:ext cx="93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83" name="Freihand 582">
                  <a:extLst>
                    <a:ext uri="{FF2B5EF4-FFF2-40B4-BE49-F238E27FC236}">
                      <a16:creationId xmlns:a16="http://schemas.microsoft.com/office/drawing/2014/main" id="{BD911CBC-C4CC-4409-9502-42522B6C58B1}"/>
                    </a:ext>
                  </a:extLst>
                </p14:cNvPr>
                <p14:cNvContentPartPr/>
                <p14:nvPr/>
              </p14:nvContentPartPr>
              <p14:xfrm>
                <a:off x="5426853" y="5973686"/>
                <a:ext cx="50760" cy="47880"/>
              </p14:xfrm>
            </p:contentPart>
          </mc:Choice>
          <mc:Fallback xmlns="">
            <p:pic>
              <p:nvPicPr>
                <p:cNvPr id="583" name="Freihand 582">
                  <a:extLst>
                    <a:ext uri="{FF2B5EF4-FFF2-40B4-BE49-F238E27FC236}">
                      <a16:creationId xmlns:a16="http://schemas.microsoft.com/office/drawing/2014/main" id="{BD911CBC-C4CC-4409-9502-42522B6C58B1}"/>
                    </a:ext>
                  </a:extLst>
                </p:cNvPr>
                <p:cNvPicPr/>
                <p:nvPr/>
              </p:nvPicPr>
              <p:blipFill>
                <a:blip r:embed="rId934"/>
                <a:stretch>
                  <a:fillRect/>
                </a:stretch>
              </p:blipFill>
              <p:spPr>
                <a:xfrm>
                  <a:off x="5417853" y="5965046"/>
                  <a:ext cx="68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84" name="Freihand 583">
                  <a:extLst>
                    <a:ext uri="{FF2B5EF4-FFF2-40B4-BE49-F238E27FC236}">
                      <a16:creationId xmlns:a16="http://schemas.microsoft.com/office/drawing/2014/main" id="{92460059-AEED-47B4-8A29-02A4FED09222}"/>
                    </a:ext>
                  </a:extLst>
                </p14:cNvPr>
                <p14:cNvContentPartPr/>
                <p14:nvPr/>
              </p14:nvContentPartPr>
              <p14:xfrm>
                <a:off x="5495613" y="5936966"/>
                <a:ext cx="178560" cy="94320"/>
              </p14:xfrm>
            </p:contentPart>
          </mc:Choice>
          <mc:Fallback xmlns="">
            <p:pic>
              <p:nvPicPr>
                <p:cNvPr id="584" name="Freihand 583">
                  <a:extLst>
                    <a:ext uri="{FF2B5EF4-FFF2-40B4-BE49-F238E27FC236}">
                      <a16:creationId xmlns:a16="http://schemas.microsoft.com/office/drawing/2014/main" id="{92460059-AEED-47B4-8A29-02A4FED09222}"/>
                    </a:ext>
                  </a:extLst>
                </p:cNvPr>
                <p:cNvPicPr/>
                <p:nvPr/>
              </p:nvPicPr>
              <p:blipFill>
                <a:blip r:embed="rId936"/>
                <a:stretch>
                  <a:fillRect/>
                </a:stretch>
              </p:blipFill>
              <p:spPr>
                <a:xfrm>
                  <a:off x="5486613" y="5928326"/>
                  <a:ext cx="196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85" name="Freihand 584">
                  <a:extLst>
                    <a:ext uri="{FF2B5EF4-FFF2-40B4-BE49-F238E27FC236}">
                      <a16:creationId xmlns:a16="http://schemas.microsoft.com/office/drawing/2014/main" id="{76993DA9-401C-4620-B432-7BA11F892257}"/>
                    </a:ext>
                  </a:extLst>
                </p14:cNvPr>
                <p14:cNvContentPartPr/>
                <p14:nvPr/>
              </p14:nvContentPartPr>
              <p14:xfrm>
                <a:off x="5793693" y="5962166"/>
                <a:ext cx="70920" cy="141480"/>
              </p14:xfrm>
            </p:contentPart>
          </mc:Choice>
          <mc:Fallback xmlns="">
            <p:pic>
              <p:nvPicPr>
                <p:cNvPr id="585" name="Freihand 584">
                  <a:extLst>
                    <a:ext uri="{FF2B5EF4-FFF2-40B4-BE49-F238E27FC236}">
                      <a16:creationId xmlns:a16="http://schemas.microsoft.com/office/drawing/2014/main" id="{76993DA9-401C-4620-B432-7BA11F892257}"/>
                    </a:ext>
                  </a:extLst>
                </p:cNvPr>
                <p:cNvPicPr/>
                <p:nvPr/>
              </p:nvPicPr>
              <p:blipFill>
                <a:blip r:embed="rId938"/>
                <a:stretch>
                  <a:fillRect/>
                </a:stretch>
              </p:blipFill>
              <p:spPr>
                <a:xfrm>
                  <a:off x="5784693" y="5953166"/>
                  <a:ext cx="88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86" name="Freihand 585">
                  <a:extLst>
                    <a:ext uri="{FF2B5EF4-FFF2-40B4-BE49-F238E27FC236}">
                      <a16:creationId xmlns:a16="http://schemas.microsoft.com/office/drawing/2014/main" id="{839A5A6D-45E9-4FAB-8EDF-8D0C4A38FA01}"/>
                    </a:ext>
                  </a:extLst>
                </p14:cNvPr>
                <p14:cNvContentPartPr/>
                <p14:nvPr/>
              </p14:nvContentPartPr>
              <p14:xfrm>
                <a:off x="5891973" y="5942726"/>
                <a:ext cx="115920" cy="69840"/>
              </p14:xfrm>
            </p:contentPart>
          </mc:Choice>
          <mc:Fallback xmlns="">
            <p:pic>
              <p:nvPicPr>
                <p:cNvPr id="586" name="Freihand 585">
                  <a:extLst>
                    <a:ext uri="{FF2B5EF4-FFF2-40B4-BE49-F238E27FC236}">
                      <a16:creationId xmlns:a16="http://schemas.microsoft.com/office/drawing/2014/main" id="{839A5A6D-45E9-4FAB-8EDF-8D0C4A38FA01}"/>
                    </a:ext>
                  </a:extLst>
                </p:cNvPr>
                <p:cNvPicPr/>
                <p:nvPr/>
              </p:nvPicPr>
              <p:blipFill>
                <a:blip r:embed="rId940"/>
                <a:stretch>
                  <a:fillRect/>
                </a:stretch>
              </p:blipFill>
              <p:spPr>
                <a:xfrm>
                  <a:off x="5882973" y="5933726"/>
                  <a:ext cx="133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87" name="Freihand 586">
                  <a:extLst>
                    <a:ext uri="{FF2B5EF4-FFF2-40B4-BE49-F238E27FC236}">
                      <a16:creationId xmlns:a16="http://schemas.microsoft.com/office/drawing/2014/main" id="{AEBCA97C-FF8C-4933-A6FF-0EB72FC3E73D}"/>
                    </a:ext>
                  </a:extLst>
                </p14:cNvPr>
                <p14:cNvContentPartPr/>
                <p14:nvPr/>
              </p14:nvContentPartPr>
              <p14:xfrm>
                <a:off x="6027333" y="5954606"/>
                <a:ext cx="171360" cy="59040"/>
              </p14:xfrm>
            </p:contentPart>
          </mc:Choice>
          <mc:Fallback xmlns="">
            <p:pic>
              <p:nvPicPr>
                <p:cNvPr id="587" name="Freihand 586">
                  <a:extLst>
                    <a:ext uri="{FF2B5EF4-FFF2-40B4-BE49-F238E27FC236}">
                      <a16:creationId xmlns:a16="http://schemas.microsoft.com/office/drawing/2014/main" id="{AEBCA97C-FF8C-4933-A6FF-0EB72FC3E73D}"/>
                    </a:ext>
                  </a:extLst>
                </p:cNvPr>
                <p:cNvPicPr/>
                <p:nvPr/>
              </p:nvPicPr>
              <p:blipFill>
                <a:blip r:embed="rId942"/>
                <a:stretch>
                  <a:fillRect/>
                </a:stretch>
              </p:blipFill>
              <p:spPr>
                <a:xfrm>
                  <a:off x="6018333" y="5945966"/>
                  <a:ext cx="189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88" name="Freihand 587">
                  <a:extLst>
                    <a:ext uri="{FF2B5EF4-FFF2-40B4-BE49-F238E27FC236}">
                      <a16:creationId xmlns:a16="http://schemas.microsoft.com/office/drawing/2014/main" id="{066B67C6-108D-463A-9D28-94719206A894}"/>
                    </a:ext>
                  </a:extLst>
                </p14:cNvPr>
                <p14:cNvContentPartPr/>
                <p14:nvPr/>
              </p14:nvContentPartPr>
              <p14:xfrm>
                <a:off x="6207693" y="5926166"/>
                <a:ext cx="116640" cy="88200"/>
              </p14:xfrm>
            </p:contentPart>
          </mc:Choice>
          <mc:Fallback xmlns="">
            <p:pic>
              <p:nvPicPr>
                <p:cNvPr id="588" name="Freihand 587">
                  <a:extLst>
                    <a:ext uri="{FF2B5EF4-FFF2-40B4-BE49-F238E27FC236}">
                      <a16:creationId xmlns:a16="http://schemas.microsoft.com/office/drawing/2014/main" id="{066B67C6-108D-463A-9D28-94719206A894}"/>
                    </a:ext>
                  </a:extLst>
                </p:cNvPr>
                <p:cNvPicPr/>
                <p:nvPr/>
              </p:nvPicPr>
              <p:blipFill>
                <a:blip r:embed="rId944"/>
                <a:stretch>
                  <a:fillRect/>
                </a:stretch>
              </p:blipFill>
              <p:spPr>
                <a:xfrm>
                  <a:off x="6198693" y="5917166"/>
                  <a:ext cx="134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90" name="Freihand 589">
                  <a:extLst>
                    <a:ext uri="{FF2B5EF4-FFF2-40B4-BE49-F238E27FC236}">
                      <a16:creationId xmlns:a16="http://schemas.microsoft.com/office/drawing/2014/main" id="{21A1EB9E-03F4-4E5A-8EBD-F828D948BDAA}"/>
                    </a:ext>
                  </a:extLst>
                </p14:cNvPr>
                <p14:cNvContentPartPr/>
                <p14:nvPr/>
              </p14:nvContentPartPr>
              <p14:xfrm>
                <a:off x="5274573" y="6128126"/>
                <a:ext cx="71280" cy="60480"/>
              </p14:xfrm>
            </p:contentPart>
          </mc:Choice>
          <mc:Fallback xmlns="">
            <p:pic>
              <p:nvPicPr>
                <p:cNvPr id="590" name="Freihand 589">
                  <a:extLst>
                    <a:ext uri="{FF2B5EF4-FFF2-40B4-BE49-F238E27FC236}">
                      <a16:creationId xmlns:a16="http://schemas.microsoft.com/office/drawing/2014/main" id="{21A1EB9E-03F4-4E5A-8EBD-F828D948BDAA}"/>
                    </a:ext>
                  </a:extLst>
                </p:cNvPr>
                <p:cNvPicPr/>
                <p:nvPr/>
              </p:nvPicPr>
              <p:blipFill>
                <a:blip r:embed="rId946"/>
                <a:stretch>
                  <a:fillRect/>
                </a:stretch>
              </p:blipFill>
              <p:spPr>
                <a:xfrm>
                  <a:off x="5265573" y="6119486"/>
                  <a:ext cx="88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91" name="Freihand 590">
                  <a:extLst>
                    <a:ext uri="{FF2B5EF4-FFF2-40B4-BE49-F238E27FC236}">
                      <a16:creationId xmlns:a16="http://schemas.microsoft.com/office/drawing/2014/main" id="{9FCA46CE-A8CF-4C0A-B67E-EAF8F760BF16}"/>
                    </a:ext>
                  </a:extLst>
                </p14:cNvPr>
                <p14:cNvContentPartPr/>
                <p14:nvPr/>
              </p14:nvContentPartPr>
              <p14:xfrm>
                <a:off x="5358453" y="6123446"/>
                <a:ext cx="32040" cy="57960"/>
              </p14:xfrm>
            </p:contentPart>
          </mc:Choice>
          <mc:Fallback xmlns="">
            <p:pic>
              <p:nvPicPr>
                <p:cNvPr id="591" name="Freihand 590">
                  <a:extLst>
                    <a:ext uri="{FF2B5EF4-FFF2-40B4-BE49-F238E27FC236}">
                      <a16:creationId xmlns:a16="http://schemas.microsoft.com/office/drawing/2014/main" id="{9FCA46CE-A8CF-4C0A-B67E-EAF8F760BF16}"/>
                    </a:ext>
                  </a:extLst>
                </p:cNvPr>
                <p:cNvPicPr/>
                <p:nvPr/>
              </p:nvPicPr>
              <p:blipFill>
                <a:blip r:embed="rId948"/>
                <a:stretch>
                  <a:fillRect/>
                </a:stretch>
              </p:blipFill>
              <p:spPr>
                <a:xfrm>
                  <a:off x="5349813" y="6114446"/>
                  <a:ext cx="49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92" name="Freihand 591">
                  <a:extLst>
                    <a:ext uri="{FF2B5EF4-FFF2-40B4-BE49-F238E27FC236}">
                      <a16:creationId xmlns:a16="http://schemas.microsoft.com/office/drawing/2014/main" id="{9DABF0A4-5538-43FD-A687-17A31049D3A4}"/>
                    </a:ext>
                  </a:extLst>
                </p14:cNvPr>
                <p14:cNvContentPartPr/>
                <p14:nvPr/>
              </p14:nvContentPartPr>
              <p14:xfrm>
                <a:off x="5438013" y="6092846"/>
                <a:ext cx="83520" cy="87120"/>
              </p14:xfrm>
            </p:contentPart>
          </mc:Choice>
          <mc:Fallback xmlns="">
            <p:pic>
              <p:nvPicPr>
                <p:cNvPr id="592" name="Freihand 591">
                  <a:extLst>
                    <a:ext uri="{FF2B5EF4-FFF2-40B4-BE49-F238E27FC236}">
                      <a16:creationId xmlns:a16="http://schemas.microsoft.com/office/drawing/2014/main" id="{9DABF0A4-5538-43FD-A687-17A31049D3A4}"/>
                    </a:ext>
                  </a:extLst>
                </p:cNvPr>
                <p:cNvPicPr/>
                <p:nvPr/>
              </p:nvPicPr>
              <p:blipFill>
                <a:blip r:embed="rId950"/>
                <a:stretch>
                  <a:fillRect/>
                </a:stretch>
              </p:blipFill>
              <p:spPr>
                <a:xfrm>
                  <a:off x="5429013" y="6084206"/>
                  <a:ext cx="101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93" name="Freihand 592">
                  <a:extLst>
                    <a:ext uri="{FF2B5EF4-FFF2-40B4-BE49-F238E27FC236}">
                      <a16:creationId xmlns:a16="http://schemas.microsoft.com/office/drawing/2014/main" id="{DE310E3C-5E82-48F8-9088-A2E75679DAC5}"/>
                    </a:ext>
                  </a:extLst>
                </p14:cNvPr>
                <p14:cNvContentPartPr/>
                <p14:nvPr/>
              </p14:nvContentPartPr>
              <p14:xfrm>
                <a:off x="5534493" y="6100766"/>
                <a:ext cx="19080" cy="81360"/>
              </p14:xfrm>
            </p:contentPart>
          </mc:Choice>
          <mc:Fallback xmlns="">
            <p:pic>
              <p:nvPicPr>
                <p:cNvPr id="593" name="Freihand 592">
                  <a:extLst>
                    <a:ext uri="{FF2B5EF4-FFF2-40B4-BE49-F238E27FC236}">
                      <a16:creationId xmlns:a16="http://schemas.microsoft.com/office/drawing/2014/main" id="{DE310E3C-5E82-48F8-9088-A2E75679DAC5}"/>
                    </a:ext>
                  </a:extLst>
                </p:cNvPr>
                <p:cNvPicPr/>
                <p:nvPr/>
              </p:nvPicPr>
              <p:blipFill>
                <a:blip r:embed="rId952"/>
                <a:stretch>
                  <a:fillRect/>
                </a:stretch>
              </p:blipFill>
              <p:spPr>
                <a:xfrm>
                  <a:off x="5525493" y="6091766"/>
                  <a:ext cx="36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4" name="Freihand 593">
                  <a:extLst>
                    <a:ext uri="{FF2B5EF4-FFF2-40B4-BE49-F238E27FC236}">
                      <a16:creationId xmlns:a16="http://schemas.microsoft.com/office/drawing/2014/main" id="{3DC3FC77-7626-465E-B476-EA19F7A1DD40}"/>
                    </a:ext>
                  </a:extLst>
                </p14:cNvPr>
                <p14:cNvContentPartPr/>
                <p14:nvPr/>
              </p14:nvContentPartPr>
              <p14:xfrm>
                <a:off x="5576973" y="6134246"/>
                <a:ext cx="80280" cy="47160"/>
              </p14:xfrm>
            </p:contentPart>
          </mc:Choice>
          <mc:Fallback xmlns="">
            <p:pic>
              <p:nvPicPr>
                <p:cNvPr id="594" name="Freihand 593">
                  <a:extLst>
                    <a:ext uri="{FF2B5EF4-FFF2-40B4-BE49-F238E27FC236}">
                      <a16:creationId xmlns:a16="http://schemas.microsoft.com/office/drawing/2014/main" id="{3DC3FC77-7626-465E-B476-EA19F7A1DD40}"/>
                    </a:ext>
                  </a:extLst>
                </p:cNvPr>
                <p:cNvPicPr/>
                <p:nvPr/>
              </p:nvPicPr>
              <p:blipFill>
                <a:blip r:embed="rId954"/>
                <a:stretch>
                  <a:fillRect/>
                </a:stretch>
              </p:blipFill>
              <p:spPr>
                <a:xfrm>
                  <a:off x="5567973" y="6125246"/>
                  <a:ext cx="97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5" name="Freihand 594">
                  <a:extLst>
                    <a:ext uri="{FF2B5EF4-FFF2-40B4-BE49-F238E27FC236}">
                      <a16:creationId xmlns:a16="http://schemas.microsoft.com/office/drawing/2014/main" id="{16CFFB80-1A3B-4D97-8B7B-5EC932EA2A77}"/>
                    </a:ext>
                  </a:extLst>
                </p14:cNvPr>
                <p14:cNvContentPartPr/>
                <p14:nvPr/>
              </p14:nvContentPartPr>
              <p14:xfrm>
                <a:off x="5564013" y="6098606"/>
                <a:ext cx="45000" cy="6480"/>
              </p14:xfrm>
            </p:contentPart>
          </mc:Choice>
          <mc:Fallback xmlns="">
            <p:pic>
              <p:nvPicPr>
                <p:cNvPr id="595" name="Freihand 594">
                  <a:extLst>
                    <a:ext uri="{FF2B5EF4-FFF2-40B4-BE49-F238E27FC236}">
                      <a16:creationId xmlns:a16="http://schemas.microsoft.com/office/drawing/2014/main" id="{16CFFB80-1A3B-4D97-8B7B-5EC932EA2A77}"/>
                    </a:ext>
                  </a:extLst>
                </p:cNvPr>
                <p:cNvPicPr/>
                <p:nvPr/>
              </p:nvPicPr>
              <p:blipFill>
                <a:blip r:embed="rId956"/>
                <a:stretch>
                  <a:fillRect/>
                </a:stretch>
              </p:blipFill>
              <p:spPr>
                <a:xfrm>
                  <a:off x="5555373" y="6089966"/>
                  <a:ext cx="62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6" name="Freihand 595">
                  <a:extLst>
                    <a:ext uri="{FF2B5EF4-FFF2-40B4-BE49-F238E27FC236}">
                      <a16:creationId xmlns:a16="http://schemas.microsoft.com/office/drawing/2014/main" id="{550D7F8C-4D36-41E9-AF20-C3F2618E6A75}"/>
                    </a:ext>
                  </a:extLst>
                </p14:cNvPr>
                <p14:cNvContentPartPr/>
                <p14:nvPr/>
              </p14:nvContentPartPr>
              <p14:xfrm>
                <a:off x="5658693" y="6122366"/>
                <a:ext cx="38520" cy="55080"/>
              </p14:xfrm>
            </p:contentPart>
          </mc:Choice>
          <mc:Fallback xmlns="">
            <p:pic>
              <p:nvPicPr>
                <p:cNvPr id="596" name="Freihand 595">
                  <a:extLst>
                    <a:ext uri="{FF2B5EF4-FFF2-40B4-BE49-F238E27FC236}">
                      <a16:creationId xmlns:a16="http://schemas.microsoft.com/office/drawing/2014/main" id="{550D7F8C-4D36-41E9-AF20-C3F2618E6A75}"/>
                    </a:ext>
                  </a:extLst>
                </p:cNvPr>
                <p:cNvPicPr/>
                <p:nvPr/>
              </p:nvPicPr>
              <p:blipFill>
                <a:blip r:embed="rId958"/>
                <a:stretch>
                  <a:fillRect/>
                </a:stretch>
              </p:blipFill>
              <p:spPr>
                <a:xfrm>
                  <a:off x="5650053" y="6113366"/>
                  <a:ext cx="56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97" name="Freihand 596">
                  <a:extLst>
                    <a:ext uri="{FF2B5EF4-FFF2-40B4-BE49-F238E27FC236}">
                      <a16:creationId xmlns:a16="http://schemas.microsoft.com/office/drawing/2014/main" id="{5F550136-B167-4AC3-8D4B-2DBC5B9BC6A9}"/>
                    </a:ext>
                  </a:extLst>
                </p14:cNvPr>
                <p14:cNvContentPartPr/>
                <p14:nvPr/>
              </p14:nvContentPartPr>
              <p14:xfrm>
                <a:off x="5725293" y="6080246"/>
                <a:ext cx="25920" cy="96480"/>
              </p14:xfrm>
            </p:contentPart>
          </mc:Choice>
          <mc:Fallback xmlns="">
            <p:pic>
              <p:nvPicPr>
                <p:cNvPr id="597" name="Freihand 596">
                  <a:extLst>
                    <a:ext uri="{FF2B5EF4-FFF2-40B4-BE49-F238E27FC236}">
                      <a16:creationId xmlns:a16="http://schemas.microsoft.com/office/drawing/2014/main" id="{5F550136-B167-4AC3-8D4B-2DBC5B9BC6A9}"/>
                    </a:ext>
                  </a:extLst>
                </p:cNvPr>
                <p:cNvPicPr/>
                <p:nvPr/>
              </p:nvPicPr>
              <p:blipFill>
                <a:blip r:embed="rId960"/>
                <a:stretch>
                  <a:fillRect/>
                </a:stretch>
              </p:blipFill>
              <p:spPr>
                <a:xfrm>
                  <a:off x="5716653" y="6071246"/>
                  <a:ext cx="43560" cy="114120"/>
                </a:xfrm>
                <a:prstGeom prst="rect">
                  <a:avLst/>
                </a:prstGeom>
              </p:spPr>
            </p:pic>
          </mc:Fallback>
        </mc:AlternateContent>
      </p:grpSp>
      <p:grpSp>
        <p:nvGrpSpPr>
          <p:cNvPr id="613" name="Gruppieren 612">
            <a:extLst>
              <a:ext uri="{FF2B5EF4-FFF2-40B4-BE49-F238E27FC236}">
                <a16:creationId xmlns:a16="http://schemas.microsoft.com/office/drawing/2014/main" id="{8F94EA53-5B82-49EE-8F18-B4A827704825}"/>
              </a:ext>
            </a:extLst>
          </p:cNvPr>
          <p:cNvGrpSpPr/>
          <p:nvPr/>
        </p:nvGrpSpPr>
        <p:grpSpPr>
          <a:xfrm>
            <a:off x="9095638" y="3565297"/>
            <a:ext cx="764640" cy="190080"/>
            <a:chOff x="9052904" y="4019828"/>
            <a:chExt cx="764640" cy="190080"/>
          </a:xfrm>
        </p:grpSpPr>
        <mc:AlternateContent xmlns:mc="http://schemas.openxmlformats.org/markup-compatibility/2006" xmlns:p14="http://schemas.microsoft.com/office/powerpoint/2010/main">
          <mc:Choice Requires="p14">
            <p:contentPart p14:bwMode="auto" r:id="rId961">
              <p14:nvContentPartPr>
                <p14:cNvPr id="602" name="Freihand 601">
                  <a:extLst>
                    <a:ext uri="{FF2B5EF4-FFF2-40B4-BE49-F238E27FC236}">
                      <a16:creationId xmlns:a16="http://schemas.microsoft.com/office/drawing/2014/main" id="{BC6E08DF-4C8A-4CA2-BDA7-BCF2E19C41C5}"/>
                    </a:ext>
                  </a:extLst>
                </p14:cNvPr>
                <p14:cNvContentPartPr/>
                <p14:nvPr/>
              </p14:nvContentPartPr>
              <p14:xfrm>
                <a:off x="9101504" y="4031708"/>
                <a:ext cx="87480" cy="106920"/>
              </p14:xfrm>
            </p:contentPart>
          </mc:Choice>
          <mc:Fallback xmlns="">
            <p:pic>
              <p:nvPicPr>
                <p:cNvPr id="602" name="Freihand 601">
                  <a:extLst>
                    <a:ext uri="{FF2B5EF4-FFF2-40B4-BE49-F238E27FC236}">
                      <a16:creationId xmlns:a16="http://schemas.microsoft.com/office/drawing/2014/main" id="{BC6E08DF-4C8A-4CA2-BDA7-BCF2E19C41C5}"/>
                    </a:ext>
                  </a:extLst>
                </p:cNvPr>
                <p:cNvPicPr/>
                <p:nvPr/>
              </p:nvPicPr>
              <p:blipFill>
                <a:blip r:embed="rId964"/>
                <a:stretch>
                  <a:fillRect/>
                </a:stretch>
              </p:blipFill>
              <p:spPr>
                <a:xfrm>
                  <a:off x="9092864" y="4022708"/>
                  <a:ext cx="105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03" name="Freihand 602">
                  <a:extLst>
                    <a:ext uri="{FF2B5EF4-FFF2-40B4-BE49-F238E27FC236}">
                      <a16:creationId xmlns:a16="http://schemas.microsoft.com/office/drawing/2014/main" id="{7F1A4CDB-F090-4172-99F7-38992C97778E}"/>
                    </a:ext>
                  </a:extLst>
                </p14:cNvPr>
                <p14:cNvContentPartPr/>
                <p14:nvPr/>
              </p14:nvContentPartPr>
              <p14:xfrm>
                <a:off x="9109424" y="4056908"/>
                <a:ext cx="6840" cy="71280"/>
              </p14:xfrm>
            </p:contentPart>
          </mc:Choice>
          <mc:Fallback xmlns="">
            <p:pic>
              <p:nvPicPr>
                <p:cNvPr id="603" name="Freihand 602">
                  <a:extLst>
                    <a:ext uri="{FF2B5EF4-FFF2-40B4-BE49-F238E27FC236}">
                      <a16:creationId xmlns:a16="http://schemas.microsoft.com/office/drawing/2014/main" id="{7F1A4CDB-F090-4172-99F7-38992C97778E}"/>
                    </a:ext>
                  </a:extLst>
                </p:cNvPr>
                <p:cNvPicPr/>
                <p:nvPr/>
              </p:nvPicPr>
              <p:blipFill>
                <a:blip r:embed="rId966"/>
                <a:stretch>
                  <a:fillRect/>
                </a:stretch>
              </p:blipFill>
              <p:spPr>
                <a:xfrm>
                  <a:off x="9100424" y="4047908"/>
                  <a:ext cx="24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04" name="Freihand 603">
                  <a:extLst>
                    <a:ext uri="{FF2B5EF4-FFF2-40B4-BE49-F238E27FC236}">
                      <a16:creationId xmlns:a16="http://schemas.microsoft.com/office/drawing/2014/main" id="{3DD82774-2352-40D1-B194-BEEEEE0C97FD}"/>
                    </a:ext>
                  </a:extLst>
                </p14:cNvPr>
                <p14:cNvContentPartPr/>
                <p14:nvPr/>
              </p14:nvContentPartPr>
              <p14:xfrm>
                <a:off x="9205544" y="4073108"/>
                <a:ext cx="80640" cy="58320"/>
              </p14:xfrm>
            </p:contentPart>
          </mc:Choice>
          <mc:Fallback xmlns="">
            <p:pic>
              <p:nvPicPr>
                <p:cNvPr id="604" name="Freihand 603">
                  <a:extLst>
                    <a:ext uri="{FF2B5EF4-FFF2-40B4-BE49-F238E27FC236}">
                      <a16:creationId xmlns:a16="http://schemas.microsoft.com/office/drawing/2014/main" id="{3DD82774-2352-40D1-B194-BEEEEE0C97FD}"/>
                    </a:ext>
                  </a:extLst>
                </p:cNvPr>
                <p:cNvPicPr/>
                <p:nvPr/>
              </p:nvPicPr>
              <p:blipFill>
                <a:blip r:embed="rId968"/>
                <a:stretch>
                  <a:fillRect/>
                </a:stretch>
              </p:blipFill>
              <p:spPr>
                <a:xfrm>
                  <a:off x="9196904" y="4064468"/>
                  <a:ext cx="982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05" name="Freihand 604">
                  <a:extLst>
                    <a:ext uri="{FF2B5EF4-FFF2-40B4-BE49-F238E27FC236}">
                      <a16:creationId xmlns:a16="http://schemas.microsoft.com/office/drawing/2014/main" id="{36C79640-06A7-4C44-97FE-823409DCCAC0}"/>
                    </a:ext>
                  </a:extLst>
                </p14:cNvPr>
                <p14:cNvContentPartPr/>
                <p14:nvPr/>
              </p14:nvContentPartPr>
              <p14:xfrm>
                <a:off x="9282584" y="4072028"/>
                <a:ext cx="70560" cy="56160"/>
              </p14:xfrm>
            </p:contentPart>
          </mc:Choice>
          <mc:Fallback xmlns="">
            <p:pic>
              <p:nvPicPr>
                <p:cNvPr id="605" name="Freihand 604">
                  <a:extLst>
                    <a:ext uri="{FF2B5EF4-FFF2-40B4-BE49-F238E27FC236}">
                      <a16:creationId xmlns:a16="http://schemas.microsoft.com/office/drawing/2014/main" id="{36C79640-06A7-4C44-97FE-823409DCCAC0}"/>
                    </a:ext>
                  </a:extLst>
                </p:cNvPr>
                <p:cNvPicPr/>
                <p:nvPr/>
              </p:nvPicPr>
              <p:blipFill>
                <a:blip r:embed="rId970"/>
                <a:stretch>
                  <a:fillRect/>
                </a:stretch>
              </p:blipFill>
              <p:spPr>
                <a:xfrm>
                  <a:off x="9273944" y="4063388"/>
                  <a:ext cx="88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06" name="Freihand 605">
                  <a:extLst>
                    <a:ext uri="{FF2B5EF4-FFF2-40B4-BE49-F238E27FC236}">
                      <a16:creationId xmlns:a16="http://schemas.microsoft.com/office/drawing/2014/main" id="{0B8696B0-1C38-46B8-BCF3-3321DE0D3B56}"/>
                    </a:ext>
                  </a:extLst>
                </p14:cNvPr>
                <p14:cNvContentPartPr/>
                <p14:nvPr/>
              </p14:nvContentPartPr>
              <p14:xfrm>
                <a:off x="9375104" y="4080668"/>
                <a:ext cx="97920" cy="59040"/>
              </p14:xfrm>
            </p:contentPart>
          </mc:Choice>
          <mc:Fallback xmlns="">
            <p:pic>
              <p:nvPicPr>
                <p:cNvPr id="606" name="Freihand 605">
                  <a:extLst>
                    <a:ext uri="{FF2B5EF4-FFF2-40B4-BE49-F238E27FC236}">
                      <a16:creationId xmlns:a16="http://schemas.microsoft.com/office/drawing/2014/main" id="{0B8696B0-1C38-46B8-BCF3-3321DE0D3B56}"/>
                    </a:ext>
                  </a:extLst>
                </p:cNvPr>
                <p:cNvPicPr/>
                <p:nvPr/>
              </p:nvPicPr>
              <p:blipFill>
                <a:blip r:embed="rId972"/>
                <a:stretch>
                  <a:fillRect/>
                </a:stretch>
              </p:blipFill>
              <p:spPr>
                <a:xfrm>
                  <a:off x="9366104" y="4071668"/>
                  <a:ext cx="115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07" name="Freihand 606">
                  <a:extLst>
                    <a:ext uri="{FF2B5EF4-FFF2-40B4-BE49-F238E27FC236}">
                      <a16:creationId xmlns:a16="http://schemas.microsoft.com/office/drawing/2014/main" id="{7980D4E7-4476-4113-BA4A-1DED956F0EBB}"/>
                    </a:ext>
                  </a:extLst>
                </p14:cNvPr>
                <p14:cNvContentPartPr/>
                <p14:nvPr/>
              </p14:nvContentPartPr>
              <p14:xfrm>
                <a:off x="9482744" y="4019828"/>
                <a:ext cx="13680" cy="116640"/>
              </p14:xfrm>
            </p:contentPart>
          </mc:Choice>
          <mc:Fallback xmlns="">
            <p:pic>
              <p:nvPicPr>
                <p:cNvPr id="607" name="Freihand 606">
                  <a:extLst>
                    <a:ext uri="{FF2B5EF4-FFF2-40B4-BE49-F238E27FC236}">
                      <a16:creationId xmlns:a16="http://schemas.microsoft.com/office/drawing/2014/main" id="{7980D4E7-4476-4113-BA4A-1DED956F0EBB}"/>
                    </a:ext>
                  </a:extLst>
                </p:cNvPr>
                <p:cNvPicPr/>
                <p:nvPr/>
              </p:nvPicPr>
              <p:blipFill>
                <a:blip r:embed="rId974"/>
                <a:stretch>
                  <a:fillRect/>
                </a:stretch>
              </p:blipFill>
              <p:spPr>
                <a:xfrm>
                  <a:off x="9474104" y="4010828"/>
                  <a:ext cx="31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08" name="Freihand 607">
                  <a:extLst>
                    <a:ext uri="{FF2B5EF4-FFF2-40B4-BE49-F238E27FC236}">
                      <a16:creationId xmlns:a16="http://schemas.microsoft.com/office/drawing/2014/main" id="{DF6EB10A-624A-4169-8FF2-601C4E5DA9CB}"/>
                    </a:ext>
                  </a:extLst>
                </p14:cNvPr>
                <p14:cNvContentPartPr/>
                <p14:nvPr/>
              </p14:nvContentPartPr>
              <p14:xfrm>
                <a:off x="9449984" y="4075988"/>
                <a:ext cx="87840" cy="5040"/>
              </p14:xfrm>
            </p:contentPart>
          </mc:Choice>
          <mc:Fallback xmlns="">
            <p:pic>
              <p:nvPicPr>
                <p:cNvPr id="608" name="Freihand 607">
                  <a:extLst>
                    <a:ext uri="{FF2B5EF4-FFF2-40B4-BE49-F238E27FC236}">
                      <a16:creationId xmlns:a16="http://schemas.microsoft.com/office/drawing/2014/main" id="{DF6EB10A-624A-4169-8FF2-601C4E5DA9CB}"/>
                    </a:ext>
                  </a:extLst>
                </p:cNvPr>
                <p:cNvPicPr/>
                <p:nvPr/>
              </p:nvPicPr>
              <p:blipFill>
                <a:blip r:embed="rId976"/>
                <a:stretch>
                  <a:fillRect/>
                </a:stretch>
              </p:blipFill>
              <p:spPr>
                <a:xfrm>
                  <a:off x="9441344" y="4067348"/>
                  <a:ext cx="105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09" name="Freihand 608">
                  <a:extLst>
                    <a:ext uri="{FF2B5EF4-FFF2-40B4-BE49-F238E27FC236}">
                      <a16:creationId xmlns:a16="http://schemas.microsoft.com/office/drawing/2014/main" id="{BE1F7FCD-7936-4B3E-BAEA-BCDF0F44BB92}"/>
                    </a:ext>
                  </a:extLst>
                </p14:cNvPr>
                <p14:cNvContentPartPr/>
                <p14:nvPr/>
              </p14:nvContentPartPr>
              <p14:xfrm>
                <a:off x="9541424" y="4035308"/>
                <a:ext cx="107280" cy="106560"/>
              </p14:xfrm>
            </p:contentPart>
          </mc:Choice>
          <mc:Fallback xmlns="">
            <p:pic>
              <p:nvPicPr>
                <p:cNvPr id="609" name="Freihand 608">
                  <a:extLst>
                    <a:ext uri="{FF2B5EF4-FFF2-40B4-BE49-F238E27FC236}">
                      <a16:creationId xmlns:a16="http://schemas.microsoft.com/office/drawing/2014/main" id="{BE1F7FCD-7936-4B3E-BAEA-BCDF0F44BB92}"/>
                    </a:ext>
                  </a:extLst>
                </p:cNvPr>
                <p:cNvPicPr/>
                <p:nvPr/>
              </p:nvPicPr>
              <p:blipFill>
                <a:blip r:embed="rId978"/>
                <a:stretch>
                  <a:fillRect/>
                </a:stretch>
              </p:blipFill>
              <p:spPr>
                <a:xfrm>
                  <a:off x="9532784" y="4026668"/>
                  <a:ext cx="124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10" name="Freihand 609">
                  <a:extLst>
                    <a:ext uri="{FF2B5EF4-FFF2-40B4-BE49-F238E27FC236}">
                      <a16:creationId xmlns:a16="http://schemas.microsoft.com/office/drawing/2014/main" id="{26F400E5-77F8-4203-BAFC-9FB37DBF6203}"/>
                    </a:ext>
                  </a:extLst>
                </p14:cNvPr>
                <p14:cNvContentPartPr/>
                <p14:nvPr/>
              </p14:nvContentPartPr>
              <p14:xfrm>
                <a:off x="9553664" y="4096508"/>
                <a:ext cx="82800" cy="1080"/>
              </p14:xfrm>
            </p:contentPart>
          </mc:Choice>
          <mc:Fallback xmlns="">
            <p:pic>
              <p:nvPicPr>
                <p:cNvPr id="610" name="Freihand 609">
                  <a:extLst>
                    <a:ext uri="{FF2B5EF4-FFF2-40B4-BE49-F238E27FC236}">
                      <a16:creationId xmlns:a16="http://schemas.microsoft.com/office/drawing/2014/main" id="{26F400E5-77F8-4203-BAFC-9FB37DBF6203}"/>
                    </a:ext>
                  </a:extLst>
                </p:cNvPr>
                <p:cNvPicPr/>
                <p:nvPr/>
              </p:nvPicPr>
              <p:blipFill>
                <a:blip r:embed="rId980"/>
                <a:stretch>
                  <a:fillRect/>
                </a:stretch>
              </p:blipFill>
              <p:spPr>
                <a:xfrm>
                  <a:off x="9545024" y="4087868"/>
                  <a:ext cx="100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11" name="Freihand 610">
                  <a:extLst>
                    <a:ext uri="{FF2B5EF4-FFF2-40B4-BE49-F238E27FC236}">
                      <a16:creationId xmlns:a16="http://schemas.microsoft.com/office/drawing/2014/main" id="{58B5AEB7-FF1C-457E-8D3A-0BC0C44EC114}"/>
                    </a:ext>
                  </a:extLst>
                </p14:cNvPr>
                <p14:cNvContentPartPr/>
                <p14:nvPr/>
              </p14:nvContentPartPr>
              <p14:xfrm>
                <a:off x="9647624" y="4041788"/>
                <a:ext cx="150120" cy="90720"/>
              </p14:xfrm>
            </p:contentPart>
          </mc:Choice>
          <mc:Fallback xmlns="">
            <p:pic>
              <p:nvPicPr>
                <p:cNvPr id="611" name="Freihand 610">
                  <a:extLst>
                    <a:ext uri="{FF2B5EF4-FFF2-40B4-BE49-F238E27FC236}">
                      <a16:creationId xmlns:a16="http://schemas.microsoft.com/office/drawing/2014/main" id="{58B5AEB7-FF1C-457E-8D3A-0BC0C44EC114}"/>
                    </a:ext>
                  </a:extLst>
                </p:cNvPr>
                <p:cNvPicPr/>
                <p:nvPr/>
              </p:nvPicPr>
              <p:blipFill>
                <a:blip r:embed="rId982"/>
                <a:stretch>
                  <a:fillRect/>
                </a:stretch>
              </p:blipFill>
              <p:spPr>
                <a:xfrm>
                  <a:off x="9638984" y="4032788"/>
                  <a:ext cx="167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12" name="Freihand 611">
                  <a:extLst>
                    <a:ext uri="{FF2B5EF4-FFF2-40B4-BE49-F238E27FC236}">
                      <a16:creationId xmlns:a16="http://schemas.microsoft.com/office/drawing/2014/main" id="{54F0F413-BE23-4C6D-B5B8-76DE250B3E64}"/>
                    </a:ext>
                  </a:extLst>
                </p14:cNvPr>
                <p14:cNvContentPartPr/>
                <p14:nvPr/>
              </p14:nvContentPartPr>
              <p14:xfrm>
                <a:off x="9052904" y="4191188"/>
                <a:ext cx="764640" cy="18720"/>
              </p14:xfrm>
            </p:contentPart>
          </mc:Choice>
          <mc:Fallback xmlns="">
            <p:pic>
              <p:nvPicPr>
                <p:cNvPr id="612" name="Freihand 611">
                  <a:extLst>
                    <a:ext uri="{FF2B5EF4-FFF2-40B4-BE49-F238E27FC236}">
                      <a16:creationId xmlns:a16="http://schemas.microsoft.com/office/drawing/2014/main" id="{54F0F413-BE23-4C6D-B5B8-76DE250B3E64}"/>
                    </a:ext>
                  </a:extLst>
                </p:cNvPr>
                <p:cNvPicPr/>
                <p:nvPr/>
              </p:nvPicPr>
              <p:blipFill>
                <a:blip r:embed="rId984"/>
                <a:stretch>
                  <a:fillRect/>
                </a:stretch>
              </p:blipFill>
              <p:spPr>
                <a:xfrm>
                  <a:off x="9043904" y="4182548"/>
                  <a:ext cx="782280" cy="36360"/>
                </a:xfrm>
                <a:prstGeom prst="rect">
                  <a:avLst/>
                </a:prstGeom>
              </p:spPr>
            </p:pic>
          </mc:Fallback>
        </mc:AlternateContent>
      </p:grpSp>
      <p:grpSp>
        <p:nvGrpSpPr>
          <p:cNvPr id="635" name="Gruppieren 634">
            <a:extLst>
              <a:ext uri="{FF2B5EF4-FFF2-40B4-BE49-F238E27FC236}">
                <a16:creationId xmlns:a16="http://schemas.microsoft.com/office/drawing/2014/main" id="{F6399747-7C1E-4D59-832E-A6A0F9FF16A9}"/>
              </a:ext>
            </a:extLst>
          </p:cNvPr>
          <p:cNvGrpSpPr/>
          <p:nvPr/>
        </p:nvGrpSpPr>
        <p:grpSpPr>
          <a:xfrm>
            <a:off x="8941217" y="3886114"/>
            <a:ext cx="403920" cy="77400"/>
            <a:chOff x="8898483" y="4340645"/>
            <a:chExt cx="403920" cy="77400"/>
          </a:xfrm>
        </p:grpSpPr>
        <mc:AlternateContent xmlns:mc="http://schemas.openxmlformats.org/markup-compatibility/2006" xmlns:p14="http://schemas.microsoft.com/office/powerpoint/2010/main">
          <mc:Choice Requires="p14">
            <p:contentPart p14:bwMode="auto" r:id="rId985">
              <p14:nvContentPartPr>
                <p14:cNvPr id="614" name="Freihand 613">
                  <a:extLst>
                    <a:ext uri="{FF2B5EF4-FFF2-40B4-BE49-F238E27FC236}">
                      <a16:creationId xmlns:a16="http://schemas.microsoft.com/office/drawing/2014/main" id="{AAC2EEDC-2A16-4643-9D54-75BF4E390687}"/>
                    </a:ext>
                  </a:extLst>
                </p14:cNvPr>
                <p14:cNvContentPartPr/>
                <p14:nvPr/>
              </p14:nvContentPartPr>
              <p14:xfrm>
                <a:off x="8898483" y="4398965"/>
                <a:ext cx="64080" cy="6480"/>
              </p14:xfrm>
            </p:contentPart>
          </mc:Choice>
          <mc:Fallback xmlns="">
            <p:pic>
              <p:nvPicPr>
                <p:cNvPr id="614" name="Freihand 613">
                  <a:extLst>
                    <a:ext uri="{FF2B5EF4-FFF2-40B4-BE49-F238E27FC236}">
                      <a16:creationId xmlns:a16="http://schemas.microsoft.com/office/drawing/2014/main" id="{AAC2EEDC-2A16-4643-9D54-75BF4E390687}"/>
                    </a:ext>
                  </a:extLst>
                </p:cNvPr>
                <p:cNvPicPr/>
                <p:nvPr/>
              </p:nvPicPr>
              <p:blipFill>
                <a:blip r:embed="rId986"/>
                <a:stretch>
                  <a:fillRect/>
                </a:stretch>
              </p:blipFill>
              <p:spPr>
                <a:xfrm>
                  <a:off x="8889843" y="4389965"/>
                  <a:ext cx="81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15" name="Freihand 614">
                  <a:extLst>
                    <a:ext uri="{FF2B5EF4-FFF2-40B4-BE49-F238E27FC236}">
                      <a16:creationId xmlns:a16="http://schemas.microsoft.com/office/drawing/2014/main" id="{A30F4F54-4450-4B50-A901-759268FB3414}"/>
                    </a:ext>
                  </a:extLst>
                </p14:cNvPr>
                <p14:cNvContentPartPr/>
                <p14:nvPr/>
              </p14:nvContentPartPr>
              <p14:xfrm>
                <a:off x="9080283" y="4351805"/>
                <a:ext cx="56880" cy="62280"/>
              </p14:xfrm>
            </p:contentPart>
          </mc:Choice>
          <mc:Fallback xmlns="">
            <p:pic>
              <p:nvPicPr>
                <p:cNvPr id="615" name="Freihand 614">
                  <a:extLst>
                    <a:ext uri="{FF2B5EF4-FFF2-40B4-BE49-F238E27FC236}">
                      <a16:creationId xmlns:a16="http://schemas.microsoft.com/office/drawing/2014/main" id="{A30F4F54-4450-4B50-A901-759268FB3414}"/>
                    </a:ext>
                  </a:extLst>
                </p:cNvPr>
                <p:cNvPicPr/>
                <p:nvPr/>
              </p:nvPicPr>
              <p:blipFill>
                <a:blip r:embed="rId988"/>
                <a:stretch>
                  <a:fillRect/>
                </a:stretch>
              </p:blipFill>
              <p:spPr>
                <a:xfrm>
                  <a:off x="9071283" y="4342805"/>
                  <a:ext cx="74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16" name="Freihand 615">
                  <a:extLst>
                    <a:ext uri="{FF2B5EF4-FFF2-40B4-BE49-F238E27FC236}">
                      <a16:creationId xmlns:a16="http://schemas.microsoft.com/office/drawing/2014/main" id="{0E43F81D-04FB-4B09-A47B-FF68BA45C982}"/>
                    </a:ext>
                  </a:extLst>
                </p14:cNvPr>
                <p14:cNvContentPartPr/>
                <p14:nvPr/>
              </p14:nvContentPartPr>
              <p14:xfrm>
                <a:off x="9164883" y="4368725"/>
                <a:ext cx="5040" cy="40680"/>
              </p14:xfrm>
            </p:contentPart>
          </mc:Choice>
          <mc:Fallback xmlns="">
            <p:pic>
              <p:nvPicPr>
                <p:cNvPr id="616" name="Freihand 615">
                  <a:extLst>
                    <a:ext uri="{FF2B5EF4-FFF2-40B4-BE49-F238E27FC236}">
                      <a16:creationId xmlns:a16="http://schemas.microsoft.com/office/drawing/2014/main" id="{0E43F81D-04FB-4B09-A47B-FF68BA45C982}"/>
                    </a:ext>
                  </a:extLst>
                </p:cNvPr>
                <p:cNvPicPr/>
                <p:nvPr/>
              </p:nvPicPr>
              <p:blipFill>
                <a:blip r:embed="rId990"/>
                <a:stretch>
                  <a:fillRect/>
                </a:stretch>
              </p:blipFill>
              <p:spPr>
                <a:xfrm>
                  <a:off x="9155883" y="4360085"/>
                  <a:ext cx="22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17" name="Freihand 616">
                  <a:extLst>
                    <a:ext uri="{FF2B5EF4-FFF2-40B4-BE49-F238E27FC236}">
                      <a16:creationId xmlns:a16="http://schemas.microsoft.com/office/drawing/2014/main" id="{A7860A9D-1D76-4BEC-BDDF-D8E1784AB90F}"/>
                    </a:ext>
                  </a:extLst>
                </p14:cNvPr>
                <p14:cNvContentPartPr/>
                <p14:nvPr/>
              </p14:nvContentPartPr>
              <p14:xfrm>
                <a:off x="9158763" y="4340645"/>
                <a:ext cx="1080" cy="1080"/>
              </p14:xfrm>
            </p:contentPart>
          </mc:Choice>
          <mc:Fallback xmlns="">
            <p:pic>
              <p:nvPicPr>
                <p:cNvPr id="617" name="Freihand 616">
                  <a:extLst>
                    <a:ext uri="{FF2B5EF4-FFF2-40B4-BE49-F238E27FC236}">
                      <a16:creationId xmlns:a16="http://schemas.microsoft.com/office/drawing/2014/main" id="{A7860A9D-1D76-4BEC-BDDF-D8E1784AB90F}"/>
                    </a:ext>
                  </a:extLst>
                </p:cNvPr>
                <p:cNvPicPr/>
                <p:nvPr/>
              </p:nvPicPr>
              <p:blipFill>
                <a:blip r:embed="rId992"/>
                <a:stretch>
                  <a:fillRect/>
                </a:stretch>
              </p:blipFill>
              <p:spPr>
                <a:xfrm>
                  <a:off x="9149763" y="4332005"/>
                  <a:ext cx="18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18" name="Freihand 617">
                  <a:extLst>
                    <a:ext uri="{FF2B5EF4-FFF2-40B4-BE49-F238E27FC236}">
                      <a16:creationId xmlns:a16="http://schemas.microsoft.com/office/drawing/2014/main" id="{C346A026-48CD-4716-8D89-1035B7D37B23}"/>
                    </a:ext>
                  </a:extLst>
                </p14:cNvPr>
                <p14:cNvContentPartPr/>
                <p14:nvPr/>
              </p14:nvContentPartPr>
              <p14:xfrm>
                <a:off x="9191523" y="4349285"/>
                <a:ext cx="110880" cy="68760"/>
              </p14:xfrm>
            </p:contentPart>
          </mc:Choice>
          <mc:Fallback xmlns="">
            <p:pic>
              <p:nvPicPr>
                <p:cNvPr id="618" name="Freihand 617">
                  <a:extLst>
                    <a:ext uri="{FF2B5EF4-FFF2-40B4-BE49-F238E27FC236}">
                      <a16:creationId xmlns:a16="http://schemas.microsoft.com/office/drawing/2014/main" id="{C346A026-48CD-4716-8D89-1035B7D37B23}"/>
                    </a:ext>
                  </a:extLst>
                </p:cNvPr>
                <p:cNvPicPr/>
                <p:nvPr/>
              </p:nvPicPr>
              <p:blipFill>
                <a:blip r:embed="rId994"/>
                <a:stretch>
                  <a:fillRect/>
                </a:stretch>
              </p:blipFill>
              <p:spPr>
                <a:xfrm>
                  <a:off x="9182883" y="4340285"/>
                  <a:ext cx="128520" cy="86400"/>
                </a:xfrm>
                <a:prstGeom prst="rect">
                  <a:avLst/>
                </a:prstGeom>
              </p:spPr>
            </p:pic>
          </mc:Fallback>
        </mc:AlternateContent>
      </p:grpSp>
      <p:grpSp>
        <p:nvGrpSpPr>
          <p:cNvPr id="634" name="Gruppieren 633">
            <a:extLst>
              <a:ext uri="{FF2B5EF4-FFF2-40B4-BE49-F238E27FC236}">
                <a16:creationId xmlns:a16="http://schemas.microsoft.com/office/drawing/2014/main" id="{F329E9A8-18FF-464B-A402-9810DFB746F0}"/>
              </a:ext>
            </a:extLst>
          </p:cNvPr>
          <p:cNvGrpSpPr/>
          <p:nvPr/>
        </p:nvGrpSpPr>
        <p:grpSpPr>
          <a:xfrm>
            <a:off x="9540617" y="3854074"/>
            <a:ext cx="389520" cy="103680"/>
            <a:chOff x="9497883" y="4308605"/>
            <a:chExt cx="389520" cy="103680"/>
          </a:xfrm>
        </p:grpSpPr>
        <mc:AlternateContent xmlns:mc="http://schemas.openxmlformats.org/markup-compatibility/2006" xmlns:p14="http://schemas.microsoft.com/office/powerpoint/2010/main">
          <mc:Choice Requires="p14">
            <p:contentPart p14:bwMode="auto" r:id="rId995">
              <p14:nvContentPartPr>
                <p14:cNvPr id="619" name="Freihand 618">
                  <a:extLst>
                    <a:ext uri="{FF2B5EF4-FFF2-40B4-BE49-F238E27FC236}">
                      <a16:creationId xmlns:a16="http://schemas.microsoft.com/office/drawing/2014/main" id="{18E33F59-2F3E-4934-8D83-2486DAC7EFCF}"/>
                    </a:ext>
                  </a:extLst>
                </p14:cNvPr>
                <p14:cNvContentPartPr/>
                <p14:nvPr/>
              </p14:nvContentPartPr>
              <p14:xfrm>
                <a:off x="9497883" y="4329845"/>
                <a:ext cx="4680" cy="73440"/>
              </p14:xfrm>
            </p:contentPart>
          </mc:Choice>
          <mc:Fallback xmlns="">
            <p:pic>
              <p:nvPicPr>
                <p:cNvPr id="619" name="Freihand 618">
                  <a:extLst>
                    <a:ext uri="{FF2B5EF4-FFF2-40B4-BE49-F238E27FC236}">
                      <a16:creationId xmlns:a16="http://schemas.microsoft.com/office/drawing/2014/main" id="{18E33F59-2F3E-4934-8D83-2486DAC7EFCF}"/>
                    </a:ext>
                  </a:extLst>
                </p:cNvPr>
                <p:cNvPicPr/>
                <p:nvPr/>
              </p:nvPicPr>
              <p:blipFill>
                <a:blip r:embed="rId996"/>
                <a:stretch>
                  <a:fillRect/>
                </a:stretch>
              </p:blipFill>
              <p:spPr>
                <a:xfrm>
                  <a:off x="9489243" y="4321205"/>
                  <a:ext cx="22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20" name="Freihand 619">
                  <a:extLst>
                    <a:ext uri="{FF2B5EF4-FFF2-40B4-BE49-F238E27FC236}">
                      <a16:creationId xmlns:a16="http://schemas.microsoft.com/office/drawing/2014/main" id="{E8658B8A-DE00-4086-AF9A-CBFC6C1CE9F8}"/>
                    </a:ext>
                  </a:extLst>
                </p14:cNvPr>
                <p14:cNvContentPartPr/>
                <p14:nvPr/>
              </p14:nvContentPartPr>
              <p14:xfrm>
                <a:off x="9520563" y="4355405"/>
                <a:ext cx="56880" cy="51120"/>
              </p14:xfrm>
            </p:contentPart>
          </mc:Choice>
          <mc:Fallback xmlns="">
            <p:pic>
              <p:nvPicPr>
                <p:cNvPr id="620" name="Freihand 619">
                  <a:extLst>
                    <a:ext uri="{FF2B5EF4-FFF2-40B4-BE49-F238E27FC236}">
                      <a16:creationId xmlns:a16="http://schemas.microsoft.com/office/drawing/2014/main" id="{E8658B8A-DE00-4086-AF9A-CBFC6C1CE9F8}"/>
                    </a:ext>
                  </a:extLst>
                </p:cNvPr>
                <p:cNvPicPr/>
                <p:nvPr/>
              </p:nvPicPr>
              <p:blipFill>
                <a:blip r:embed="rId998"/>
                <a:stretch>
                  <a:fillRect/>
                </a:stretch>
              </p:blipFill>
              <p:spPr>
                <a:xfrm>
                  <a:off x="9511563" y="4346405"/>
                  <a:ext cx="74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21" name="Freihand 620">
                  <a:extLst>
                    <a:ext uri="{FF2B5EF4-FFF2-40B4-BE49-F238E27FC236}">
                      <a16:creationId xmlns:a16="http://schemas.microsoft.com/office/drawing/2014/main" id="{759B11B1-0068-48A2-9C59-701FC7C80A16}"/>
                    </a:ext>
                  </a:extLst>
                </p14:cNvPr>
                <p14:cNvContentPartPr/>
                <p14:nvPr/>
              </p14:nvContentPartPr>
              <p14:xfrm>
                <a:off x="9596163" y="4365845"/>
                <a:ext cx="41400" cy="41400"/>
              </p14:xfrm>
            </p:contentPart>
          </mc:Choice>
          <mc:Fallback xmlns="">
            <p:pic>
              <p:nvPicPr>
                <p:cNvPr id="621" name="Freihand 620">
                  <a:extLst>
                    <a:ext uri="{FF2B5EF4-FFF2-40B4-BE49-F238E27FC236}">
                      <a16:creationId xmlns:a16="http://schemas.microsoft.com/office/drawing/2014/main" id="{759B11B1-0068-48A2-9C59-701FC7C80A16}"/>
                    </a:ext>
                  </a:extLst>
                </p:cNvPr>
                <p:cNvPicPr/>
                <p:nvPr/>
              </p:nvPicPr>
              <p:blipFill>
                <a:blip r:embed="rId1000"/>
                <a:stretch>
                  <a:fillRect/>
                </a:stretch>
              </p:blipFill>
              <p:spPr>
                <a:xfrm>
                  <a:off x="9587163" y="4356845"/>
                  <a:ext cx="59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22" name="Freihand 621">
                  <a:extLst>
                    <a:ext uri="{FF2B5EF4-FFF2-40B4-BE49-F238E27FC236}">
                      <a16:creationId xmlns:a16="http://schemas.microsoft.com/office/drawing/2014/main" id="{96F9CBF8-8F04-4E49-843E-A1B47C5FCF71}"/>
                    </a:ext>
                  </a:extLst>
                </p14:cNvPr>
                <p14:cNvContentPartPr/>
                <p14:nvPr/>
              </p14:nvContentPartPr>
              <p14:xfrm>
                <a:off x="9588243" y="4335245"/>
                <a:ext cx="28440" cy="1080"/>
              </p14:xfrm>
            </p:contentPart>
          </mc:Choice>
          <mc:Fallback xmlns="">
            <p:pic>
              <p:nvPicPr>
                <p:cNvPr id="622" name="Freihand 621">
                  <a:extLst>
                    <a:ext uri="{FF2B5EF4-FFF2-40B4-BE49-F238E27FC236}">
                      <a16:creationId xmlns:a16="http://schemas.microsoft.com/office/drawing/2014/main" id="{96F9CBF8-8F04-4E49-843E-A1B47C5FCF71}"/>
                    </a:ext>
                  </a:extLst>
                </p:cNvPr>
                <p:cNvPicPr/>
                <p:nvPr/>
              </p:nvPicPr>
              <p:blipFill>
                <a:blip r:embed="rId1002"/>
                <a:stretch>
                  <a:fillRect/>
                </a:stretch>
              </p:blipFill>
              <p:spPr>
                <a:xfrm>
                  <a:off x="9579243" y="4326605"/>
                  <a:ext cx="46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23" name="Freihand 622">
                  <a:extLst>
                    <a:ext uri="{FF2B5EF4-FFF2-40B4-BE49-F238E27FC236}">
                      <a16:creationId xmlns:a16="http://schemas.microsoft.com/office/drawing/2014/main" id="{3AB7D03C-0735-4ACA-851D-3DEB4C02C06B}"/>
                    </a:ext>
                  </a:extLst>
                </p14:cNvPr>
                <p14:cNvContentPartPr/>
                <p14:nvPr/>
              </p14:nvContentPartPr>
              <p14:xfrm>
                <a:off x="9660603" y="4360445"/>
                <a:ext cx="63000" cy="50760"/>
              </p14:xfrm>
            </p:contentPart>
          </mc:Choice>
          <mc:Fallback xmlns="">
            <p:pic>
              <p:nvPicPr>
                <p:cNvPr id="623" name="Freihand 622">
                  <a:extLst>
                    <a:ext uri="{FF2B5EF4-FFF2-40B4-BE49-F238E27FC236}">
                      <a16:creationId xmlns:a16="http://schemas.microsoft.com/office/drawing/2014/main" id="{3AB7D03C-0735-4ACA-851D-3DEB4C02C06B}"/>
                    </a:ext>
                  </a:extLst>
                </p:cNvPr>
                <p:cNvPicPr/>
                <p:nvPr/>
              </p:nvPicPr>
              <p:blipFill>
                <a:blip r:embed="rId1004"/>
                <a:stretch>
                  <a:fillRect/>
                </a:stretch>
              </p:blipFill>
              <p:spPr>
                <a:xfrm>
                  <a:off x="9651963" y="4351445"/>
                  <a:ext cx="806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24" name="Freihand 623">
                  <a:extLst>
                    <a:ext uri="{FF2B5EF4-FFF2-40B4-BE49-F238E27FC236}">
                      <a16:creationId xmlns:a16="http://schemas.microsoft.com/office/drawing/2014/main" id="{36479464-B32E-40A0-8C2E-C9CE37C729FF}"/>
                    </a:ext>
                  </a:extLst>
                </p14:cNvPr>
                <p14:cNvContentPartPr/>
                <p14:nvPr/>
              </p14:nvContentPartPr>
              <p14:xfrm>
                <a:off x="9749883" y="4364765"/>
                <a:ext cx="74880" cy="47520"/>
              </p14:xfrm>
            </p:contentPart>
          </mc:Choice>
          <mc:Fallback xmlns="">
            <p:pic>
              <p:nvPicPr>
                <p:cNvPr id="624" name="Freihand 623">
                  <a:extLst>
                    <a:ext uri="{FF2B5EF4-FFF2-40B4-BE49-F238E27FC236}">
                      <a16:creationId xmlns:a16="http://schemas.microsoft.com/office/drawing/2014/main" id="{36479464-B32E-40A0-8C2E-C9CE37C729FF}"/>
                    </a:ext>
                  </a:extLst>
                </p:cNvPr>
                <p:cNvPicPr/>
                <p:nvPr/>
              </p:nvPicPr>
              <p:blipFill>
                <a:blip r:embed="rId1006"/>
                <a:stretch>
                  <a:fillRect/>
                </a:stretch>
              </p:blipFill>
              <p:spPr>
                <a:xfrm>
                  <a:off x="9740883" y="4355765"/>
                  <a:ext cx="925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25" name="Freihand 624">
                  <a:extLst>
                    <a:ext uri="{FF2B5EF4-FFF2-40B4-BE49-F238E27FC236}">
                      <a16:creationId xmlns:a16="http://schemas.microsoft.com/office/drawing/2014/main" id="{21361E3C-5FA2-411F-B1E9-CC5B27EE149B}"/>
                    </a:ext>
                  </a:extLst>
                </p14:cNvPr>
                <p14:cNvContentPartPr/>
                <p14:nvPr/>
              </p14:nvContentPartPr>
              <p14:xfrm>
                <a:off x="9865803" y="4308605"/>
                <a:ext cx="4320" cy="99000"/>
              </p14:xfrm>
            </p:contentPart>
          </mc:Choice>
          <mc:Fallback xmlns="">
            <p:pic>
              <p:nvPicPr>
                <p:cNvPr id="625" name="Freihand 624">
                  <a:extLst>
                    <a:ext uri="{FF2B5EF4-FFF2-40B4-BE49-F238E27FC236}">
                      <a16:creationId xmlns:a16="http://schemas.microsoft.com/office/drawing/2014/main" id="{21361E3C-5FA2-411F-B1E9-CC5B27EE149B}"/>
                    </a:ext>
                  </a:extLst>
                </p:cNvPr>
                <p:cNvPicPr/>
                <p:nvPr/>
              </p:nvPicPr>
              <p:blipFill>
                <a:blip r:embed="rId1008"/>
                <a:stretch>
                  <a:fillRect/>
                </a:stretch>
              </p:blipFill>
              <p:spPr>
                <a:xfrm>
                  <a:off x="9856803" y="4299605"/>
                  <a:ext cx="21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26" name="Freihand 625">
                  <a:extLst>
                    <a:ext uri="{FF2B5EF4-FFF2-40B4-BE49-F238E27FC236}">
                      <a16:creationId xmlns:a16="http://schemas.microsoft.com/office/drawing/2014/main" id="{060AF3DD-7E1F-4A7A-814D-91FDDE9EC650}"/>
                    </a:ext>
                  </a:extLst>
                </p14:cNvPr>
                <p14:cNvContentPartPr/>
                <p14:nvPr/>
              </p14:nvContentPartPr>
              <p14:xfrm>
                <a:off x="9849963" y="4365845"/>
                <a:ext cx="37440" cy="8640"/>
              </p14:xfrm>
            </p:contentPart>
          </mc:Choice>
          <mc:Fallback xmlns="">
            <p:pic>
              <p:nvPicPr>
                <p:cNvPr id="626" name="Freihand 625">
                  <a:extLst>
                    <a:ext uri="{FF2B5EF4-FFF2-40B4-BE49-F238E27FC236}">
                      <a16:creationId xmlns:a16="http://schemas.microsoft.com/office/drawing/2014/main" id="{060AF3DD-7E1F-4A7A-814D-91FDDE9EC650}"/>
                    </a:ext>
                  </a:extLst>
                </p:cNvPr>
                <p:cNvPicPr/>
                <p:nvPr/>
              </p:nvPicPr>
              <p:blipFill>
                <a:blip r:embed="rId1010"/>
                <a:stretch>
                  <a:fillRect/>
                </a:stretch>
              </p:blipFill>
              <p:spPr>
                <a:xfrm>
                  <a:off x="9840963" y="4356845"/>
                  <a:ext cx="55080" cy="2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1">
            <p14:nvContentPartPr>
              <p14:cNvPr id="627" name="Freihand 626">
                <a:extLst>
                  <a:ext uri="{FF2B5EF4-FFF2-40B4-BE49-F238E27FC236}">
                    <a16:creationId xmlns:a16="http://schemas.microsoft.com/office/drawing/2014/main" id="{FE8F42BB-E67E-471E-9F80-6C52DADD1B70}"/>
                  </a:ext>
                </a:extLst>
              </p14:cNvPr>
              <p14:cNvContentPartPr/>
              <p14:nvPr/>
            </p14:nvContentPartPr>
            <p14:xfrm>
              <a:off x="10104017" y="3863074"/>
              <a:ext cx="9720" cy="106920"/>
            </p14:xfrm>
          </p:contentPart>
        </mc:Choice>
        <mc:Fallback xmlns="">
          <p:pic>
            <p:nvPicPr>
              <p:cNvPr id="627" name="Freihand 626">
                <a:extLst>
                  <a:ext uri="{FF2B5EF4-FFF2-40B4-BE49-F238E27FC236}">
                    <a16:creationId xmlns:a16="http://schemas.microsoft.com/office/drawing/2014/main" id="{FE8F42BB-E67E-471E-9F80-6C52DADD1B70}"/>
                  </a:ext>
                </a:extLst>
              </p:cNvPr>
              <p:cNvPicPr/>
              <p:nvPr/>
            </p:nvPicPr>
            <p:blipFill>
              <a:blip r:embed="rId1012"/>
              <a:stretch>
                <a:fillRect/>
              </a:stretch>
            </p:blipFill>
            <p:spPr>
              <a:xfrm>
                <a:off x="10095377" y="3854434"/>
                <a:ext cx="27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28" name="Freihand 627">
                <a:extLst>
                  <a:ext uri="{FF2B5EF4-FFF2-40B4-BE49-F238E27FC236}">
                    <a16:creationId xmlns:a16="http://schemas.microsoft.com/office/drawing/2014/main" id="{7132197C-5A13-45D2-82A1-A73FEAEC9E5D}"/>
                  </a:ext>
                </a:extLst>
              </p14:cNvPr>
              <p14:cNvContentPartPr/>
              <p14:nvPr/>
            </p14:nvContentPartPr>
            <p14:xfrm>
              <a:off x="10143257" y="3905194"/>
              <a:ext cx="73800" cy="71280"/>
            </p14:xfrm>
          </p:contentPart>
        </mc:Choice>
        <mc:Fallback xmlns="">
          <p:pic>
            <p:nvPicPr>
              <p:cNvPr id="628" name="Freihand 627">
                <a:extLst>
                  <a:ext uri="{FF2B5EF4-FFF2-40B4-BE49-F238E27FC236}">
                    <a16:creationId xmlns:a16="http://schemas.microsoft.com/office/drawing/2014/main" id="{7132197C-5A13-45D2-82A1-A73FEAEC9E5D}"/>
                  </a:ext>
                </a:extLst>
              </p:cNvPr>
              <p:cNvPicPr/>
              <p:nvPr/>
            </p:nvPicPr>
            <p:blipFill>
              <a:blip r:embed="rId1014"/>
              <a:stretch>
                <a:fillRect/>
              </a:stretch>
            </p:blipFill>
            <p:spPr>
              <a:xfrm>
                <a:off x="10134617" y="3896194"/>
                <a:ext cx="91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29" name="Freihand 628">
                <a:extLst>
                  <a:ext uri="{FF2B5EF4-FFF2-40B4-BE49-F238E27FC236}">
                    <a16:creationId xmlns:a16="http://schemas.microsoft.com/office/drawing/2014/main" id="{F4C42336-ED06-483C-A264-E516EB4EE6A6}"/>
                  </a:ext>
                </a:extLst>
              </p14:cNvPr>
              <p14:cNvContentPartPr/>
              <p14:nvPr/>
            </p14:nvContentPartPr>
            <p14:xfrm>
              <a:off x="10235417" y="3919594"/>
              <a:ext cx="50760" cy="59040"/>
            </p14:xfrm>
          </p:contentPart>
        </mc:Choice>
        <mc:Fallback xmlns="">
          <p:pic>
            <p:nvPicPr>
              <p:cNvPr id="629" name="Freihand 628">
                <a:extLst>
                  <a:ext uri="{FF2B5EF4-FFF2-40B4-BE49-F238E27FC236}">
                    <a16:creationId xmlns:a16="http://schemas.microsoft.com/office/drawing/2014/main" id="{F4C42336-ED06-483C-A264-E516EB4EE6A6}"/>
                  </a:ext>
                </a:extLst>
              </p:cNvPr>
              <p:cNvPicPr/>
              <p:nvPr/>
            </p:nvPicPr>
            <p:blipFill>
              <a:blip r:embed="rId1016"/>
              <a:stretch>
                <a:fillRect/>
              </a:stretch>
            </p:blipFill>
            <p:spPr>
              <a:xfrm>
                <a:off x="10226417" y="3910954"/>
                <a:ext cx="68400" cy="76680"/>
              </a:xfrm>
              <a:prstGeom prst="rect">
                <a:avLst/>
              </a:prstGeom>
            </p:spPr>
          </p:pic>
        </mc:Fallback>
      </mc:AlternateContent>
      <p:grpSp>
        <p:nvGrpSpPr>
          <p:cNvPr id="637" name="Gruppieren 636">
            <a:extLst>
              <a:ext uri="{FF2B5EF4-FFF2-40B4-BE49-F238E27FC236}">
                <a16:creationId xmlns:a16="http://schemas.microsoft.com/office/drawing/2014/main" id="{5E422B8D-3DAF-438D-BCCA-B6995EEA76FD}"/>
              </a:ext>
            </a:extLst>
          </p:cNvPr>
          <p:cNvGrpSpPr/>
          <p:nvPr/>
        </p:nvGrpSpPr>
        <p:grpSpPr>
          <a:xfrm>
            <a:off x="10430177" y="3885394"/>
            <a:ext cx="340920" cy="86040"/>
            <a:chOff x="10387443" y="4339925"/>
            <a:chExt cx="340920" cy="86040"/>
          </a:xfrm>
        </p:grpSpPr>
        <mc:AlternateContent xmlns:mc="http://schemas.openxmlformats.org/markup-compatibility/2006" xmlns:p14="http://schemas.microsoft.com/office/powerpoint/2010/main">
          <mc:Choice Requires="p14">
            <p:contentPart p14:bwMode="auto" r:id="rId1017">
              <p14:nvContentPartPr>
                <p14:cNvPr id="630" name="Freihand 629">
                  <a:extLst>
                    <a:ext uri="{FF2B5EF4-FFF2-40B4-BE49-F238E27FC236}">
                      <a16:creationId xmlns:a16="http://schemas.microsoft.com/office/drawing/2014/main" id="{FAA5A4EF-B511-427B-9C29-1F9518874D54}"/>
                    </a:ext>
                  </a:extLst>
                </p14:cNvPr>
                <p14:cNvContentPartPr/>
                <p14:nvPr/>
              </p14:nvContentPartPr>
              <p14:xfrm>
                <a:off x="10387443" y="4381685"/>
                <a:ext cx="71640" cy="43920"/>
              </p14:xfrm>
            </p:contentPart>
          </mc:Choice>
          <mc:Fallback xmlns="">
            <p:pic>
              <p:nvPicPr>
                <p:cNvPr id="630" name="Freihand 629">
                  <a:extLst>
                    <a:ext uri="{FF2B5EF4-FFF2-40B4-BE49-F238E27FC236}">
                      <a16:creationId xmlns:a16="http://schemas.microsoft.com/office/drawing/2014/main" id="{FAA5A4EF-B511-427B-9C29-1F9518874D54}"/>
                    </a:ext>
                  </a:extLst>
                </p:cNvPr>
                <p:cNvPicPr/>
                <p:nvPr/>
              </p:nvPicPr>
              <p:blipFill>
                <a:blip r:embed="rId1018"/>
                <a:stretch>
                  <a:fillRect/>
                </a:stretch>
              </p:blipFill>
              <p:spPr>
                <a:xfrm>
                  <a:off x="10378803" y="4372685"/>
                  <a:ext cx="89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31" name="Freihand 630">
                  <a:extLst>
                    <a:ext uri="{FF2B5EF4-FFF2-40B4-BE49-F238E27FC236}">
                      <a16:creationId xmlns:a16="http://schemas.microsoft.com/office/drawing/2014/main" id="{C32198F8-784D-4D36-A774-009059253896}"/>
                    </a:ext>
                  </a:extLst>
                </p14:cNvPr>
                <p14:cNvContentPartPr/>
                <p14:nvPr/>
              </p14:nvContentPartPr>
              <p14:xfrm>
                <a:off x="10473123" y="4377725"/>
                <a:ext cx="83520" cy="45720"/>
              </p14:xfrm>
            </p:contentPart>
          </mc:Choice>
          <mc:Fallback xmlns="">
            <p:pic>
              <p:nvPicPr>
                <p:cNvPr id="631" name="Freihand 630">
                  <a:extLst>
                    <a:ext uri="{FF2B5EF4-FFF2-40B4-BE49-F238E27FC236}">
                      <a16:creationId xmlns:a16="http://schemas.microsoft.com/office/drawing/2014/main" id="{C32198F8-784D-4D36-A774-009059253896}"/>
                    </a:ext>
                  </a:extLst>
                </p:cNvPr>
                <p:cNvPicPr/>
                <p:nvPr/>
              </p:nvPicPr>
              <p:blipFill>
                <a:blip r:embed="rId1020"/>
                <a:stretch>
                  <a:fillRect/>
                </a:stretch>
              </p:blipFill>
              <p:spPr>
                <a:xfrm>
                  <a:off x="10464483" y="4369085"/>
                  <a:ext cx="101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36" name="Freihand 635">
                  <a:extLst>
                    <a:ext uri="{FF2B5EF4-FFF2-40B4-BE49-F238E27FC236}">
                      <a16:creationId xmlns:a16="http://schemas.microsoft.com/office/drawing/2014/main" id="{00C61281-B531-44D4-8F02-68EDB9750ADE}"/>
                    </a:ext>
                  </a:extLst>
                </p14:cNvPr>
                <p14:cNvContentPartPr/>
                <p14:nvPr/>
              </p14:nvContentPartPr>
              <p14:xfrm>
                <a:off x="10577163" y="4339925"/>
                <a:ext cx="151200" cy="86040"/>
              </p14:xfrm>
            </p:contentPart>
          </mc:Choice>
          <mc:Fallback xmlns="">
            <p:pic>
              <p:nvPicPr>
                <p:cNvPr id="636" name="Freihand 635">
                  <a:extLst>
                    <a:ext uri="{FF2B5EF4-FFF2-40B4-BE49-F238E27FC236}">
                      <a16:creationId xmlns:a16="http://schemas.microsoft.com/office/drawing/2014/main" id="{00C61281-B531-44D4-8F02-68EDB9750ADE}"/>
                    </a:ext>
                  </a:extLst>
                </p:cNvPr>
                <p:cNvPicPr/>
                <p:nvPr/>
              </p:nvPicPr>
              <p:blipFill>
                <a:blip r:embed="rId1022"/>
                <a:stretch>
                  <a:fillRect/>
                </a:stretch>
              </p:blipFill>
              <p:spPr>
                <a:xfrm>
                  <a:off x="10568523" y="4330925"/>
                  <a:ext cx="168840" cy="10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3">
            <p14:nvContentPartPr>
              <p14:cNvPr id="638" name="Freihand 637">
                <a:extLst>
                  <a:ext uri="{FF2B5EF4-FFF2-40B4-BE49-F238E27FC236}">
                    <a16:creationId xmlns:a16="http://schemas.microsoft.com/office/drawing/2014/main" id="{81663616-5C34-4DA7-8F80-24FEC09BBDA3}"/>
                  </a:ext>
                </a:extLst>
              </p14:cNvPr>
              <p14:cNvContentPartPr/>
              <p14:nvPr/>
            </p14:nvContentPartPr>
            <p14:xfrm>
              <a:off x="10804217" y="3897634"/>
              <a:ext cx="68400" cy="75960"/>
            </p14:xfrm>
          </p:contentPart>
        </mc:Choice>
        <mc:Fallback xmlns="">
          <p:pic>
            <p:nvPicPr>
              <p:cNvPr id="638" name="Freihand 637">
                <a:extLst>
                  <a:ext uri="{FF2B5EF4-FFF2-40B4-BE49-F238E27FC236}">
                    <a16:creationId xmlns:a16="http://schemas.microsoft.com/office/drawing/2014/main" id="{81663616-5C34-4DA7-8F80-24FEC09BBDA3}"/>
                  </a:ext>
                </a:extLst>
              </p:cNvPr>
              <p:cNvPicPr/>
              <p:nvPr/>
            </p:nvPicPr>
            <p:blipFill>
              <a:blip r:embed="rId1024"/>
              <a:stretch>
                <a:fillRect/>
              </a:stretch>
            </p:blipFill>
            <p:spPr>
              <a:xfrm>
                <a:off x="10795217" y="3888994"/>
                <a:ext cx="86040" cy="93600"/>
              </a:xfrm>
              <a:prstGeom prst="rect">
                <a:avLst/>
              </a:prstGeom>
            </p:spPr>
          </p:pic>
        </mc:Fallback>
      </mc:AlternateContent>
      <p:grpSp>
        <p:nvGrpSpPr>
          <p:cNvPr id="662" name="Gruppieren 661">
            <a:extLst>
              <a:ext uri="{FF2B5EF4-FFF2-40B4-BE49-F238E27FC236}">
                <a16:creationId xmlns:a16="http://schemas.microsoft.com/office/drawing/2014/main" id="{2692DC9B-4D8F-4000-9C46-ACE2493FF88F}"/>
              </a:ext>
            </a:extLst>
          </p:cNvPr>
          <p:cNvGrpSpPr/>
          <p:nvPr/>
        </p:nvGrpSpPr>
        <p:grpSpPr>
          <a:xfrm>
            <a:off x="10896345" y="3889049"/>
            <a:ext cx="573120" cy="128160"/>
            <a:chOff x="10853611" y="4343580"/>
            <a:chExt cx="573120" cy="128160"/>
          </a:xfrm>
        </p:grpSpPr>
        <mc:AlternateContent xmlns:mc="http://schemas.openxmlformats.org/markup-compatibility/2006" xmlns:p14="http://schemas.microsoft.com/office/powerpoint/2010/main">
          <mc:Choice Requires="p14">
            <p:contentPart p14:bwMode="auto" r:id="rId1025">
              <p14:nvContentPartPr>
                <p14:cNvPr id="640" name="Freihand 639">
                  <a:extLst>
                    <a:ext uri="{FF2B5EF4-FFF2-40B4-BE49-F238E27FC236}">
                      <a16:creationId xmlns:a16="http://schemas.microsoft.com/office/drawing/2014/main" id="{2A126436-B9C4-4D60-9DC5-E5B5D5FD8D6B}"/>
                    </a:ext>
                  </a:extLst>
                </p14:cNvPr>
                <p14:cNvContentPartPr/>
                <p14:nvPr/>
              </p14:nvContentPartPr>
              <p14:xfrm>
                <a:off x="10853611" y="4370940"/>
                <a:ext cx="73800" cy="46440"/>
              </p14:xfrm>
            </p:contentPart>
          </mc:Choice>
          <mc:Fallback xmlns="">
            <p:pic>
              <p:nvPicPr>
                <p:cNvPr id="640" name="Freihand 639">
                  <a:extLst>
                    <a:ext uri="{FF2B5EF4-FFF2-40B4-BE49-F238E27FC236}">
                      <a16:creationId xmlns:a16="http://schemas.microsoft.com/office/drawing/2014/main" id="{2A126436-B9C4-4D60-9DC5-E5B5D5FD8D6B}"/>
                    </a:ext>
                  </a:extLst>
                </p:cNvPr>
                <p:cNvPicPr/>
                <p:nvPr/>
              </p:nvPicPr>
              <p:blipFill>
                <a:blip r:embed="rId1026"/>
                <a:stretch>
                  <a:fillRect/>
                </a:stretch>
              </p:blipFill>
              <p:spPr>
                <a:xfrm>
                  <a:off x="10844611" y="4361940"/>
                  <a:ext cx="91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41" name="Freihand 640">
                  <a:extLst>
                    <a:ext uri="{FF2B5EF4-FFF2-40B4-BE49-F238E27FC236}">
                      <a16:creationId xmlns:a16="http://schemas.microsoft.com/office/drawing/2014/main" id="{17B1ABF4-CC08-4231-BD4F-8E30C7287473}"/>
                    </a:ext>
                  </a:extLst>
                </p14:cNvPr>
                <p14:cNvContentPartPr/>
                <p14:nvPr/>
              </p14:nvContentPartPr>
              <p14:xfrm>
                <a:off x="10926691" y="4343580"/>
                <a:ext cx="53280" cy="73800"/>
              </p14:xfrm>
            </p:contentPart>
          </mc:Choice>
          <mc:Fallback xmlns="">
            <p:pic>
              <p:nvPicPr>
                <p:cNvPr id="641" name="Freihand 640">
                  <a:extLst>
                    <a:ext uri="{FF2B5EF4-FFF2-40B4-BE49-F238E27FC236}">
                      <a16:creationId xmlns:a16="http://schemas.microsoft.com/office/drawing/2014/main" id="{17B1ABF4-CC08-4231-BD4F-8E30C7287473}"/>
                    </a:ext>
                  </a:extLst>
                </p:cNvPr>
                <p:cNvPicPr/>
                <p:nvPr/>
              </p:nvPicPr>
              <p:blipFill>
                <a:blip r:embed="rId1028"/>
                <a:stretch>
                  <a:fillRect/>
                </a:stretch>
              </p:blipFill>
              <p:spPr>
                <a:xfrm>
                  <a:off x="10917691" y="4334940"/>
                  <a:ext cx="70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42" name="Freihand 641">
                  <a:extLst>
                    <a:ext uri="{FF2B5EF4-FFF2-40B4-BE49-F238E27FC236}">
                      <a16:creationId xmlns:a16="http://schemas.microsoft.com/office/drawing/2014/main" id="{56BF7911-EE29-4F19-A6CB-874A8B715BC7}"/>
                    </a:ext>
                  </a:extLst>
                </p14:cNvPr>
                <p14:cNvContentPartPr/>
                <p14:nvPr/>
              </p14:nvContentPartPr>
              <p14:xfrm>
                <a:off x="11007691" y="4372020"/>
                <a:ext cx="188640" cy="51120"/>
              </p14:xfrm>
            </p:contentPart>
          </mc:Choice>
          <mc:Fallback xmlns="">
            <p:pic>
              <p:nvPicPr>
                <p:cNvPr id="642" name="Freihand 641">
                  <a:extLst>
                    <a:ext uri="{FF2B5EF4-FFF2-40B4-BE49-F238E27FC236}">
                      <a16:creationId xmlns:a16="http://schemas.microsoft.com/office/drawing/2014/main" id="{56BF7911-EE29-4F19-A6CB-874A8B715BC7}"/>
                    </a:ext>
                  </a:extLst>
                </p:cNvPr>
                <p:cNvPicPr/>
                <p:nvPr/>
              </p:nvPicPr>
              <p:blipFill>
                <a:blip r:embed="rId1030"/>
                <a:stretch>
                  <a:fillRect/>
                </a:stretch>
              </p:blipFill>
              <p:spPr>
                <a:xfrm>
                  <a:off x="10998691" y="4363380"/>
                  <a:ext cx="206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43" name="Freihand 642">
                  <a:extLst>
                    <a:ext uri="{FF2B5EF4-FFF2-40B4-BE49-F238E27FC236}">
                      <a16:creationId xmlns:a16="http://schemas.microsoft.com/office/drawing/2014/main" id="{9FA672F8-D3B2-46D5-90EE-B1F173ADF525}"/>
                    </a:ext>
                  </a:extLst>
                </p14:cNvPr>
                <p14:cNvContentPartPr/>
                <p14:nvPr/>
              </p14:nvContentPartPr>
              <p14:xfrm>
                <a:off x="11210731" y="4365180"/>
                <a:ext cx="155160" cy="65160"/>
              </p14:xfrm>
            </p:contentPart>
          </mc:Choice>
          <mc:Fallback xmlns="">
            <p:pic>
              <p:nvPicPr>
                <p:cNvPr id="643" name="Freihand 642">
                  <a:extLst>
                    <a:ext uri="{FF2B5EF4-FFF2-40B4-BE49-F238E27FC236}">
                      <a16:creationId xmlns:a16="http://schemas.microsoft.com/office/drawing/2014/main" id="{9FA672F8-D3B2-46D5-90EE-B1F173ADF525}"/>
                    </a:ext>
                  </a:extLst>
                </p:cNvPr>
                <p:cNvPicPr/>
                <p:nvPr/>
              </p:nvPicPr>
              <p:blipFill>
                <a:blip r:embed="rId1032"/>
                <a:stretch>
                  <a:fillRect/>
                </a:stretch>
              </p:blipFill>
              <p:spPr>
                <a:xfrm>
                  <a:off x="11201731" y="4356540"/>
                  <a:ext cx="172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44" name="Freihand 643">
                  <a:extLst>
                    <a:ext uri="{FF2B5EF4-FFF2-40B4-BE49-F238E27FC236}">
                      <a16:creationId xmlns:a16="http://schemas.microsoft.com/office/drawing/2014/main" id="{F65B55AC-3174-40D6-BD1D-C71450178737}"/>
                    </a:ext>
                  </a:extLst>
                </p14:cNvPr>
                <p14:cNvContentPartPr/>
                <p14:nvPr/>
              </p14:nvContentPartPr>
              <p14:xfrm>
                <a:off x="11415211" y="4439340"/>
                <a:ext cx="11520" cy="32400"/>
              </p14:xfrm>
            </p:contentPart>
          </mc:Choice>
          <mc:Fallback xmlns="">
            <p:pic>
              <p:nvPicPr>
                <p:cNvPr id="644" name="Freihand 643">
                  <a:extLst>
                    <a:ext uri="{FF2B5EF4-FFF2-40B4-BE49-F238E27FC236}">
                      <a16:creationId xmlns:a16="http://schemas.microsoft.com/office/drawing/2014/main" id="{F65B55AC-3174-40D6-BD1D-C71450178737}"/>
                    </a:ext>
                  </a:extLst>
                </p:cNvPr>
                <p:cNvPicPr/>
                <p:nvPr/>
              </p:nvPicPr>
              <p:blipFill>
                <a:blip r:embed="rId1034"/>
                <a:stretch>
                  <a:fillRect/>
                </a:stretch>
              </p:blipFill>
              <p:spPr>
                <a:xfrm>
                  <a:off x="11406211" y="4430340"/>
                  <a:ext cx="29160" cy="50040"/>
                </a:xfrm>
                <a:prstGeom prst="rect">
                  <a:avLst/>
                </a:prstGeom>
              </p:spPr>
            </p:pic>
          </mc:Fallback>
        </mc:AlternateContent>
      </p:grpSp>
      <p:grpSp>
        <p:nvGrpSpPr>
          <p:cNvPr id="661" name="Gruppieren 660">
            <a:extLst>
              <a:ext uri="{FF2B5EF4-FFF2-40B4-BE49-F238E27FC236}">
                <a16:creationId xmlns:a16="http://schemas.microsoft.com/office/drawing/2014/main" id="{C41FAB10-7620-4B8C-AF74-876A40A706F1}"/>
              </a:ext>
            </a:extLst>
          </p:cNvPr>
          <p:cNvGrpSpPr/>
          <p:nvPr/>
        </p:nvGrpSpPr>
        <p:grpSpPr>
          <a:xfrm>
            <a:off x="9107145" y="4057889"/>
            <a:ext cx="959760" cy="98640"/>
            <a:chOff x="9064411" y="4512420"/>
            <a:chExt cx="959760" cy="98640"/>
          </a:xfrm>
        </p:grpSpPr>
        <mc:AlternateContent xmlns:mc="http://schemas.openxmlformats.org/markup-compatibility/2006" xmlns:p14="http://schemas.microsoft.com/office/powerpoint/2010/main">
          <mc:Choice Requires="p14">
            <p:contentPart p14:bwMode="auto" r:id="rId1035">
              <p14:nvContentPartPr>
                <p14:cNvPr id="645" name="Freihand 644">
                  <a:extLst>
                    <a:ext uri="{FF2B5EF4-FFF2-40B4-BE49-F238E27FC236}">
                      <a16:creationId xmlns:a16="http://schemas.microsoft.com/office/drawing/2014/main" id="{61732B6F-D1AD-4F3A-8E77-D4FCC59F000C}"/>
                    </a:ext>
                  </a:extLst>
                </p14:cNvPr>
                <p14:cNvContentPartPr/>
                <p14:nvPr/>
              </p14:nvContentPartPr>
              <p14:xfrm>
                <a:off x="9064411" y="4523580"/>
                <a:ext cx="102600" cy="44280"/>
              </p14:xfrm>
            </p:contentPart>
          </mc:Choice>
          <mc:Fallback xmlns="">
            <p:pic>
              <p:nvPicPr>
                <p:cNvPr id="645" name="Freihand 644">
                  <a:extLst>
                    <a:ext uri="{FF2B5EF4-FFF2-40B4-BE49-F238E27FC236}">
                      <a16:creationId xmlns:a16="http://schemas.microsoft.com/office/drawing/2014/main" id="{61732B6F-D1AD-4F3A-8E77-D4FCC59F000C}"/>
                    </a:ext>
                  </a:extLst>
                </p:cNvPr>
                <p:cNvPicPr/>
                <p:nvPr/>
              </p:nvPicPr>
              <p:blipFill>
                <a:blip r:embed="rId1036"/>
                <a:stretch>
                  <a:fillRect/>
                </a:stretch>
              </p:blipFill>
              <p:spPr>
                <a:xfrm>
                  <a:off x="9055411" y="4514940"/>
                  <a:ext cx="120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46" name="Freihand 645">
                  <a:extLst>
                    <a:ext uri="{FF2B5EF4-FFF2-40B4-BE49-F238E27FC236}">
                      <a16:creationId xmlns:a16="http://schemas.microsoft.com/office/drawing/2014/main" id="{9E328A3D-C5C3-414A-B09F-D20C124C1CD9}"/>
                    </a:ext>
                  </a:extLst>
                </p14:cNvPr>
                <p14:cNvContentPartPr/>
                <p14:nvPr/>
              </p14:nvContentPartPr>
              <p14:xfrm>
                <a:off x="9180691" y="4515660"/>
                <a:ext cx="101160" cy="57960"/>
              </p14:xfrm>
            </p:contentPart>
          </mc:Choice>
          <mc:Fallback xmlns="">
            <p:pic>
              <p:nvPicPr>
                <p:cNvPr id="646" name="Freihand 645">
                  <a:extLst>
                    <a:ext uri="{FF2B5EF4-FFF2-40B4-BE49-F238E27FC236}">
                      <a16:creationId xmlns:a16="http://schemas.microsoft.com/office/drawing/2014/main" id="{9E328A3D-C5C3-414A-B09F-D20C124C1CD9}"/>
                    </a:ext>
                  </a:extLst>
                </p:cNvPr>
                <p:cNvPicPr/>
                <p:nvPr/>
              </p:nvPicPr>
              <p:blipFill>
                <a:blip r:embed="rId1038"/>
                <a:stretch>
                  <a:fillRect/>
                </a:stretch>
              </p:blipFill>
              <p:spPr>
                <a:xfrm>
                  <a:off x="9171691" y="4506660"/>
                  <a:ext cx="118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47" name="Freihand 646">
                  <a:extLst>
                    <a:ext uri="{FF2B5EF4-FFF2-40B4-BE49-F238E27FC236}">
                      <a16:creationId xmlns:a16="http://schemas.microsoft.com/office/drawing/2014/main" id="{DE651FC1-0C66-4466-8A81-994B27C9B099}"/>
                    </a:ext>
                  </a:extLst>
                </p14:cNvPr>
                <p14:cNvContentPartPr/>
                <p14:nvPr/>
              </p14:nvContentPartPr>
              <p14:xfrm>
                <a:off x="9426571" y="4536540"/>
                <a:ext cx="93600" cy="55800"/>
              </p14:xfrm>
            </p:contentPart>
          </mc:Choice>
          <mc:Fallback xmlns="">
            <p:pic>
              <p:nvPicPr>
                <p:cNvPr id="647" name="Freihand 646">
                  <a:extLst>
                    <a:ext uri="{FF2B5EF4-FFF2-40B4-BE49-F238E27FC236}">
                      <a16:creationId xmlns:a16="http://schemas.microsoft.com/office/drawing/2014/main" id="{DE651FC1-0C66-4466-8A81-994B27C9B099}"/>
                    </a:ext>
                  </a:extLst>
                </p:cNvPr>
                <p:cNvPicPr/>
                <p:nvPr/>
              </p:nvPicPr>
              <p:blipFill>
                <a:blip r:embed="rId1040"/>
                <a:stretch>
                  <a:fillRect/>
                </a:stretch>
              </p:blipFill>
              <p:spPr>
                <a:xfrm>
                  <a:off x="9417571" y="4527540"/>
                  <a:ext cx="111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48" name="Freihand 647">
                  <a:extLst>
                    <a:ext uri="{FF2B5EF4-FFF2-40B4-BE49-F238E27FC236}">
                      <a16:creationId xmlns:a16="http://schemas.microsoft.com/office/drawing/2014/main" id="{56043BD6-688A-4CD1-9A27-D6D113531587}"/>
                    </a:ext>
                  </a:extLst>
                </p14:cNvPr>
                <p14:cNvContentPartPr/>
                <p14:nvPr/>
              </p14:nvContentPartPr>
              <p14:xfrm>
                <a:off x="9523771" y="4512420"/>
                <a:ext cx="11160" cy="78840"/>
              </p14:xfrm>
            </p:contentPart>
          </mc:Choice>
          <mc:Fallback xmlns="">
            <p:pic>
              <p:nvPicPr>
                <p:cNvPr id="648" name="Freihand 647">
                  <a:extLst>
                    <a:ext uri="{FF2B5EF4-FFF2-40B4-BE49-F238E27FC236}">
                      <a16:creationId xmlns:a16="http://schemas.microsoft.com/office/drawing/2014/main" id="{56043BD6-688A-4CD1-9A27-D6D113531587}"/>
                    </a:ext>
                  </a:extLst>
                </p:cNvPr>
                <p:cNvPicPr/>
                <p:nvPr/>
              </p:nvPicPr>
              <p:blipFill>
                <a:blip r:embed="rId1042"/>
                <a:stretch>
                  <a:fillRect/>
                </a:stretch>
              </p:blipFill>
              <p:spPr>
                <a:xfrm>
                  <a:off x="9514771" y="4503420"/>
                  <a:ext cx="28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49" name="Freihand 648">
                  <a:extLst>
                    <a:ext uri="{FF2B5EF4-FFF2-40B4-BE49-F238E27FC236}">
                      <a16:creationId xmlns:a16="http://schemas.microsoft.com/office/drawing/2014/main" id="{4E819C1F-117F-489A-9ABF-12CC01279BA5}"/>
                    </a:ext>
                  </a:extLst>
                </p14:cNvPr>
                <p14:cNvContentPartPr/>
                <p14:nvPr/>
              </p14:nvContentPartPr>
              <p14:xfrm>
                <a:off x="9561211" y="4514580"/>
                <a:ext cx="13680" cy="79200"/>
              </p14:xfrm>
            </p:contentPart>
          </mc:Choice>
          <mc:Fallback xmlns="">
            <p:pic>
              <p:nvPicPr>
                <p:cNvPr id="649" name="Freihand 648">
                  <a:extLst>
                    <a:ext uri="{FF2B5EF4-FFF2-40B4-BE49-F238E27FC236}">
                      <a16:creationId xmlns:a16="http://schemas.microsoft.com/office/drawing/2014/main" id="{4E819C1F-117F-489A-9ABF-12CC01279BA5}"/>
                    </a:ext>
                  </a:extLst>
                </p:cNvPr>
                <p:cNvPicPr/>
                <p:nvPr/>
              </p:nvPicPr>
              <p:blipFill>
                <a:blip r:embed="rId1044"/>
                <a:stretch>
                  <a:fillRect/>
                </a:stretch>
              </p:blipFill>
              <p:spPr>
                <a:xfrm>
                  <a:off x="9552571" y="4505940"/>
                  <a:ext cx="31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50" name="Freihand 649">
                  <a:extLst>
                    <a:ext uri="{FF2B5EF4-FFF2-40B4-BE49-F238E27FC236}">
                      <a16:creationId xmlns:a16="http://schemas.microsoft.com/office/drawing/2014/main" id="{D82BF776-D704-4892-8C14-5E13DA48B46C}"/>
                    </a:ext>
                  </a:extLst>
                </p14:cNvPr>
                <p14:cNvContentPartPr/>
                <p14:nvPr/>
              </p14:nvContentPartPr>
              <p14:xfrm>
                <a:off x="9594331" y="4531860"/>
                <a:ext cx="54720" cy="68760"/>
              </p14:xfrm>
            </p:contentPart>
          </mc:Choice>
          <mc:Fallback xmlns="">
            <p:pic>
              <p:nvPicPr>
                <p:cNvPr id="650" name="Freihand 649">
                  <a:extLst>
                    <a:ext uri="{FF2B5EF4-FFF2-40B4-BE49-F238E27FC236}">
                      <a16:creationId xmlns:a16="http://schemas.microsoft.com/office/drawing/2014/main" id="{D82BF776-D704-4892-8C14-5E13DA48B46C}"/>
                    </a:ext>
                  </a:extLst>
                </p:cNvPr>
                <p:cNvPicPr/>
                <p:nvPr/>
              </p:nvPicPr>
              <p:blipFill>
                <a:blip r:embed="rId1046"/>
                <a:stretch>
                  <a:fillRect/>
                </a:stretch>
              </p:blipFill>
              <p:spPr>
                <a:xfrm>
                  <a:off x="9585331" y="4523220"/>
                  <a:ext cx="72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51" name="Freihand 650">
                  <a:extLst>
                    <a:ext uri="{FF2B5EF4-FFF2-40B4-BE49-F238E27FC236}">
                      <a16:creationId xmlns:a16="http://schemas.microsoft.com/office/drawing/2014/main" id="{86616A7E-1761-4117-9E9B-4D7B0700AE65}"/>
                    </a:ext>
                  </a:extLst>
                </p14:cNvPr>
                <p14:cNvContentPartPr/>
                <p14:nvPr/>
              </p14:nvContentPartPr>
              <p14:xfrm>
                <a:off x="9663451" y="4530780"/>
                <a:ext cx="48600" cy="65520"/>
              </p14:xfrm>
            </p:contentPart>
          </mc:Choice>
          <mc:Fallback xmlns="">
            <p:pic>
              <p:nvPicPr>
                <p:cNvPr id="651" name="Freihand 650">
                  <a:extLst>
                    <a:ext uri="{FF2B5EF4-FFF2-40B4-BE49-F238E27FC236}">
                      <a16:creationId xmlns:a16="http://schemas.microsoft.com/office/drawing/2014/main" id="{86616A7E-1761-4117-9E9B-4D7B0700AE65}"/>
                    </a:ext>
                  </a:extLst>
                </p:cNvPr>
                <p:cNvPicPr/>
                <p:nvPr/>
              </p:nvPicPr>
              <p:blipFill>
                <a:blip r:embed="rId1048"/>
                <a:stretch>
                  <a:fillRect/>
                </a:stretch>
              </p:blipFill>
              <p:spPr>
                <a:xfrm>
                  <a:off x="9654811" y="4521780"/>
                  <a:ext cx="66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52" name="Freihand 651">
                  <a:extLst>
                    <a:ext uri="{FF2B5EF4-FFF2-40B4-BE49-F238E27FC236}">
                      <a16:creationId xmlns:a16="http://schemas.microsoft.com/office/drawing/2014/main" id="{EBE6DF2F-6DF7-4A8F-8E8E-992D3AD7C04D}"/>
                    </a:ext>
                  </a:extLst>
                </p14:cNvPr>
                <p14:cNvContentPartPr/>
                <p14:nvPr/>
              </p14:nvContentPartPr>
              <p14:xfrm>
                <a:off x="9880891" y="4552020"/>
                <a:ext cx="3240" cy="42840"/>
              </p14:xfrm>
            </p:contentPart>
          </mc:Choice>
          <mc:Fallback xmlns="">
            <p:pic>
              <p:nvPicPr>
                <p:cNvPr id="652" name="Freihand 651">
                  <a:extLst>
                    <a:ext uri="{FF2B5EF4-FFF2-40B4-BE49-F238E27FC236}">
                      <a16:creationId xmlns:a16="http://schemas.microsoft.com/office/drawing/2014/main" id="{EBE6DF2F-6DF7-4A8F-8E8E-992D3AD7C04D}"/>
                    </a:ext>
                  </a:extLst>
                </p:cNvPr>
                <p:cNvPicPr/>
                <p:nvPr/>
              </p:nvPicPr>
              <p:blipFill>
                <a:blip r:embed="rId1050"/>
                <a:stretch>
                  <a:fillRect/>
                </a:stretch>
              </p:blipFill>
              <p:spPr>
                <a:xfrm>
                  <a:off x="9872251" y="4543380"/>
                  <a:ext cx="20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53" name="Freihand 652">
                  <a:extLst>
                    <a:ext uri="{FF2B5EF4-FFF2-40B4-BE49-F238E27FC236}">
                      <a16:creationId xmlns:a16="http://schemas.microsoft.com/office/drawing/2014/main" id="{7D2E5148-7AEB-4803-9F34-C55F308071FB}"/>
                    </a:ext>
                  </a:extLst>
                </p14:cNvPr>
                <p14:cNvContentPartPr/>
                <p14:nvPr/>
              </p14:nvContentPartPr>
              <p14:xfrm>
                <a:off x="9871531" y="4523220"/>
                <a:ext cx="4320" cy="2880"/>
              </p14:xfrm>
            </p:contentPart>
          </mc:Choice>
          <mc:Fallback xmlns="">
            <p:pic>
              <p:nvPicPr>
                <p:cNvPr id="653" name="Freihand 652">
                  <a:extLst>
                    <a:ext uri="{FF2B5EF4-FFF2-40B4-BE49-F238E27FC236}">
                      <a16:creationId xmlns:a16="http://schemas.microsoft.com/office/drawing/2014/main" id="{7D2E5148-7AEB-4803-9F34-C55F308071FB}"/>
                    </a:ext>
                  </a:extLst>
                </p:cNvPr>
                <p:cNvPicPr/>
                <p:nvPr/>
              </p:nvPicPr>
              <p:blipFill>
                <a:blip r:embed="rId1052"/>
                <a:stretch>
                  <a:fillRect/>
                </a:stretch>
              </p:blipFill>
              <p:spPr>
                <a:xfrm>
                  <a:off x="9862531" y="4514220"/>
                  <a:ext cx="21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54" name="Freihand 653">
                  <a:extLst>
                    <a:ext uri="{FF2B5EF4-FFF2-40B4-BE49-F238E27FC236}">
                      <a16:creationId xmlns:a16="http://schemas.microsoft.com/office/drawing/2014/main" id="{DCDF9117-E6A9-43F7-A38E-6A9C326613D6}"/>
                    </a:ext>
                  </a:extLst>
                </p14:cNvPr>
                <p14:cNvContentPartPr/>
                <p14:nvPr/>
              </p14:nvContentPartPr>
              <p14:xfrm>
                <a:off x="9911491" y="4553460"/>
                <a:ext cx="112680" cy="57600"/>
              </p14:xfrm>
            </p:contentPart>
          </mc:Choice>
          <mc:Fallback xmlns="">
            <p:pic>
              <p:nvPicPr>
                <p:cNvPr id="654" name="Freihand 653">
                  <a:extLst>
                    <a:ext uri="{FF2B5EF4-FFF2-40B4-BE49-F238E27FC236}">
                      <a16:creationId xmlns:a16="http://schemas.microsoft.com/office/drawing/2014/main" id="{DCDF9117-E6A9-43F7-A38E-6A9C326613D6}"/>
                    </a:ext>
                  </a:extLst>
                </p:cNvPr>
                <p:cNvPicPr/>
                <p:nvPr/>
              </p:nvPicPr>
              <p:blipFill>
                <a:blip r:embed="rId1054"/>
                <a:stretch>
                  <a:fillRect/>
                </a:stretch>
              </p:blipFill>
              <p:spPr>
                <a:xfrm>
                  <a:off x="9902851" y="4544460"/>
                  <a:ext cx="130320" cy="75240"/>
                </a:xfrm>
                <a:prstGeom prst="rect">
                  <a:avLst/>
                </a:prstGeom>
              </p:spPr>
            </p:pic>
          </mc:Fallback>
        </mc:AlternateContent>
      </p:grpSp>
      <p:grpSp>
        <p:nvGrpSpPr>
          <p:cNvPr id="671" name="Gruppieren 670">
            <a:extLst>
              <a:ext uri="{FF2B5EF4-FFF2-40B4-BE49-F238E27FC236}">
                <a16:creationId xmlns:a16="http://schemas.microsoft.com/office/drawing/2014/main" id="{6E0D557E-0E2D-4757-9CA6-0ED9874BB57F}"/>
              </a:ext>
            </a:extLst>
          </p:cNvPr>
          <p:cNvGrpSpPr/>
          <p:nvPr/>
        </p:nvGrpSpPr>
        <p:grpSpPr>
          <a:xfrm>
            <a:off x="10239345" y="4074449"/>
            <a:ext cx="516960" cy="90720"/>
            <a:chOff x="10196611" y="4528980"/>
            <a:chExt cx="516960" cy="90720"/>
          </a:xfrm>
        </p:grpSpPr>
        <mc:AlternateContent xmlns:mc="http://schemas.openxmlformats.org/markup-compatibility/2006" xmlns:p14="http://schemas.microsoft.com/office/powerpoint/2010/main">
          <mc:Choice Requires="p14">
            <p:contentPart p14:bwMode="auto" r:id="rId1055">
              <p14:nvContentPartPr>
                <p14:cNvPr id="655" name="Freihand 654">
                  <a:extLst>
                    <a:ext uri="{FF2B5EF4-FFF2-40B4-BE49-F238E27FC236}">
                      <a16:creationId xmlns:a16="http://schemas.microsoft.com/office/drawing/2014/main" id="{ACF88EFD-F5B0-4674-8DD9-7BB7702DF81F}"/>
                    </a:ext>
                  </a:extLst>
                </p14:cNvPr>
                <p14:cNvContentPartPr/>
                <p14:nvPr/>
              </p14:nvContentPartPr>
              <p14:xfrm>
                <a:off x="10196611" y="4555260"/>
                <a:ext cx="53640" cy="59760"/>
              </p14:xfrm>
            </p:contentPart>
          </mc:Choice>
          <mc:Fallback xmlns="">
            <p:pic>
              <p:nvPicPr>
                <p:cNvPr id="655" name="Freihand 654">
                  <a:extLst>
                    <a:ext uri="{FF2B5EF4-FFF2-40B4-BE49-F238E27FC236}">
                      <a16:creationId xmlns:a16="http://schemas.microsoft.com/office/drawing/2014/main" id="{ACF88EFD-F5B0-4674-8DD9-7BB7702DF81F}"/>
                    </a:ext>
                  </a:extLst>
                </p:cNvPr>
                <p:cNvPicPr/>
                <p:nvPr/>
              </p:nvPicPr>
              <p:blipFill>
                <a:blip r:embed="rId1056"/>
                <a:stretch>
                  <a:fillRect/>
                </a:stretch>
              </p:blipFill>
              <p:spPr>
                <a:xfrm>
                  <a:off x="10187971" y="4546620"/>
                  <a:ext cx="71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56" name="Freihand 655">
                  <a:extLst>
                    <a:ext uri="{FF2B5EF4-FFF2-40B4-BE49-F238E27FC236}">
                      <a16:creationId xmlns:a16="http://schemas.microsoft.com/office/drawing/2014/main" id="{619F4F4C-66C9-4CED-9B42-340DCA69162D}"/>
                    </a:ext>
                  </a:extLst>
                </p14:cNvPr>
                <p14:cNvContentPartPr/>
                <p14:nvPr/>
              </p14:nvContentPartPr>
              <p14:xfrm>
                <a:off x="10250611" y="4528980"/>
                <a:ext cx="12960" cy="90720"/>
              </p14:xfrm>
            </p:contentPart>
          </mc:Choice>
          <mc:Fallback xmlns="">
            <p:pic>
              <p:nvPicPr>
                <p:cNvPr id="656" name="Freihand 655">
                  <a:extLst>
                    <a:ext uri="{FF2B5EF4-FFF2-40B4-BE49-F238E27FC236}">
                      <a16:creationId xmlns:a16="http://schemas.microsoft.com/office/drawing/2014/main" id="{619F4F4C-66C9-4CED-9B42-340DCA69162D}"/>
                    </a:ext>
                  </a:extLst>
                </p:cNvPr>
                <p:cNvPicPr/>
                <p:nvPr/>
              </p:nvPicPr>
              <p:blipFill>
                <a:blip r:embed="rId1058"/>
                <a:stretch>
                  <a:fillRect/>
                </a:stretch>
              </p:blipFill>
              <p:spPr>
                <a:xfrm>
                  <a:off x="10241611" y="4520340"/>
                  <a:ext cx="30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57" name="Freihand 656">
                  <a:extLst>
                    <a:ext uri="{FF2B5EF4-FFF2-40B4-BE49-F238E27FC236}">
                      <a16:creationId xmlns:a16="http://schemas.microsoft.com/office/drawing/2014/main" id="{C52D1107-2B7B-4827-ACB7-2CBED99F4B6E}"/>
                    </a:ext>
                  </a:extLst>
                </p14:cNvPr>
                <p14:cNvContentPartPr/>
                <p14:nvPr/>
              </p14:nvContentPartPr>
              <p14:xfrm>
                <a:off x="10272211" y="4534380"/>
                <a:ext cx="20880" cy="72000"/>
              </p14:xfrm>
            </p:contentPart>
          </mc:Choice>
          <mc:Fallback xmlns="">
            <p:pic>
              <p:nvPicPr>
                <p:cNvPr id="657" name="Freihand 656">
                  <a:extLst>
                    <a:ext uri="{FF2B5EF4-FFF2-40B4-BE49-F238E27FC236}">
                      <a16:creationId xmlns:a16="http://schemas.microsoft.com/office/drawing/2014/main" id="{C52D1107-2B7B-4827-ACB7-2CBED99F4B6E}"/>
                    </a:ext>
                  </a:extLst>
                </p:cNvPr>
                <p:cNvPicPr/>
                <p:nvPr/>
              </p:nvPicPr>
              <p:blipFill>
                <a:blip r:embed="rId1060"/>
                <a:stretch>
                  <a:fillRect/>
                </a:stretch>
              </p:blipFill>
              <p:spPr>
                <a:xfrm>
                  <a:off x="10263211" y="4525740"/>
                  <a:ext cx="38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58" name="Freihand 657">
                  <a:extLst>
                    <a:ext uri="{FF2B5EF4-FFF2-40B4-BE49-F238E27FC236}">
                      <a16:creationId xmlns:a16="http://schemas.microsoft.com/office/drawing/2014/main" id="{FDBA31F4-ED67-4D44-8371-7ED70490BFCC}"/>
                    </a:ext>
                  </a:extLst>
                </p14:cNvPr>
                <p14:cNvContentPartPr/>
                <p14:nvPr/>
              </p14:nvContentPartPr>
              <p14:xfrm>
                <a:off x="10313971" y="4545900"/>
                <a:ext cx="69480" cy="63000"/>
              </p14:xfrm>
            </p:contentPart>
          </mc:Choice>
          <mc:Fallback xmlns="">
            <p:pic>
              <p:nvPicPr>
                <p:cNvPr id="658" name="Freihand 657">
                  <a:extLst>
                    <a:ext uri="{FF2B5EF4-FFF2-40B4-BE49-F238E27FC236}">
                      <a16:creationId xmlns:a16="http://schemas.microsoft.com/office/drawing/2014/main" id="{FDBA31F4-ED67-4D44-8371-7ED70490BFCC}"/>
                    </a:ext>
                  </a:extLst>
                </p:cNvPr>
                <p:cNvPicPr/>
                <p:nvPr/>
              </p:nvPicPr>
              <p:blipFill>
                <a:blip r:embed="rId1062"/>
                <a:stretch>
                  <a:fillRect/>
                </a:stretch>
              </p:blipFill>
              <p:spPr>
                <a:xfrm>
                  <a:off x="10304971" y="4536900"/>
                  <a:ext cx="87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59" name="Freihand 658">
                  <a:extLst>
                    <a:ext uri="{FF2B5EF4-FFF2-40B4-BE49-F238E27FC236}">
                      <a16:creationId xmlns:a16="http://schemas.microsoft.com/office/drawing/2014/main" id="{2CA1E475-4A2C-4936-9DBE-E1A9AFD18AB3}"/>
                    </a:ext>
                  </a:extLst>
                </p14:cNvPr>
                <p14:cNvContentPartPr/>
                <p14:nvPr/>
              </p14:nvContentPartPr>
              <p14:xfrm>
                <a:off x="10389571" y="4548780"/>
                <a:ext cx="65160" cy="58320"/>
              </p14:xfrm>
            </p:contentPart>
          </mc:Choice>
          <mc:Fallback xmlns="">
            <p:pic>
              <p:nvPicPr>
                <p:cNvPr id="659" name="Freihand 658">
                  <a:extLst>
                    <a:ext uri="{FF2B5EF4-FFF2-40B4-BE49-F238E27FC236}">
                      <a16:creationId xmlns:a16="http://schemas.microsoft.com/office/drawing/2014/main" id="{2CA1E475-4A2C-4936-9DBE-E1A9AFD18AB3}"/>
                    </a:ext>
                  </a:extLst>
                </p:cNvPr>
                <p:cNvPicPr/>
                <p:nvPr/>
              </p:nvPicPr>
              <p:blipFill>
                <a:blip r:embed="rId1064"/>
                <a:stretch>
                  <a:fillRect/>
                </a:stretch>
              </p:blipFill>
              <p:spPr>
                <a:xfrm>
                  <a:off x="10380571" y="4540140"/>
                  <a:ext cx="82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63" name="Freihand 662">
                  <a:extLst>
                    <a:ext uri="{FF2B5EF4-FFF2-40B4-BE49-F238E27FC236}">
                      <a16:creationId xmlns:a16="http://schemas.microsoft.com/office/drawing/2014/main" id="{1D8CD520-F145-4164-A6AD-11D9316CC819}"/>
                    </a:ext>
                  </a:extLst>
                </p14:cNvPr>
                <p14:cNvContentPartPr/>
                <p14:nvPr/>
              </p14:nvContentPartPr>
              <p14:xfrm>
                <a:off x="10474891" y="4558500"/>
                <a:ext cx="83880" cy="49680"/>
              </p14:xfrm>
            </p:contentPart>
          </mc:Choice>
          <mc:Fallback xmlns="">
            <p:pic>
              <p:nvPicPr>
                <p:cNvPr id="663" name="Freihand 662">
                  <a:extLst>
                    <a:ext uri="{FF2B5EF4-FFF2-40B4-BE49-F238E27FC236}">
                      <a16:creationId xmlns:a16="http://schemas.microsoft.com/office/drawing/2014/main" id="{1D8CD520-F145-4164-A6AD-11D9316CC819}"/>
                    </a:ext>
                  </a:extLst>
                </p:cNvPr>
                <p:cNvPicPr/>
                <p:nvPr/>
              </p:nvPicPr>
              <p:blipFill>
                <a:blip r:embed="rId1066"/>
                <a:stretch>
                  <a:fillRect/>
                </a:stretch>
              </p:blipFill>
              <p:spPr>
                <a:xfrm>
                  <a:off x="10465891" y="4549500"/>
                  <a:ext cx="101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64" name="Freihand 663">
                  <a:extLst>
                    <a:ext uri="{FF2B5EF4-FFF2-40B4-BE49-F238E27FC236}">
                      <a16:creationId xmlns:a16="http://schemas.microsoft.com/office/drawing/2014/main" id="{8760518F-B1B3-4631-9D9C-D3870BB90E3F}"/>
                    </a:ext>
                  </a:extLst>
                </p14:cNvPr>
                <p14:cNvContentPartPr/>
                <p14:nvPr/>
              </p14:nvContentPartPr>
              <p14:xfrm>
                <a:off x="10581091" y="4552380"/>
                <a:ext cx="132480" cy="54720"/>
              </p14:xfrm>
            </p:contentPart>
          </mc:Choice>
          <mc:Fallback xmlns="">
            <p:pic>
              <p:nvPicPr>
                <p:cNvPr id="664" name="Freihand 663">
                  <a:extLst>
                    <a:ext uri="{FF2B5EF4-FFF2-40B4-BE49-F238E27FC236}">
                      <a16:creationId xmlns:a16="http://schemas.microsoft.com/office/drawing/2014/main" id="{8760518F-B1B3-4631-9D9C-D3870BB90E3F}"/>
                    </a:ext>
                  </a:extLst>
                </p:cNvPr>
                <p:cNvPicPr/>
                <p:nvPr/>
              </p:nvPicPr>
              <p:blipFill>
                <a:blip r:embed="rId1068"/>
                <a:stretch>
                  <a:fillRect/>
                </a:stretch>
              </p:blipFill>
              <p:spPr>
                <a:xfrm>
                  <a:off x="10572091" y="4543740"/>
                  <a:ext cx="150120" cy="72360"/>
                </a:xfrm>
                <a:prstGeom prst="rect">
                  <a:avLst/>
                </a:prstGeom>
              </p:spPr>
            </p:pic>
          </mc:Fallback>
        </mc:AlternateContent>
      </p:grpSp>
      <p:grpSp>
        <p:nvGrpSpPr>
          <p:cNvPr id="670" name="Gruppieren 669">
            <a:extLst>
              <a:ext uri="{FF2B5EF4-FFF2-40B4-BE49-F238E27FC236}">
                <a16:creationId xmlns:a16="http://schemas.microsoft.com/office/drawing/2014/main" id="{D4C7D3D3-4736-4E45-A75E-CDD2D91DB29B}"/>
              </a:ext>
            </a:extLst>
          </p:cNvPr>
          <p:cNvGrpSpPr/>
          <p:nvPr/>
        </p:nvGrpSpPr>
        <p:grpSpPr>
          <a:xfrm>
            <a:off x="10972665" y="4073729"/>
            <a:ext cx="295200" cy="86400"/>
            <a:chOff x="10929931" y="4528260"/>
            <a:chExt cx="295200" cy="86400"/>
          </a:xfrm>
        </p:grpSpPr>
        <mc:AlternateContent xmlns:mc="http://schemas.openxmlformats.org/markup-compatibility/2006" xmlns:p14="http://schemas.microsoft.com/office/powerpoint/2010/main">
          <mc:Choice Requires="p14">
            <p:contentPart p14:bwMode="auto" r:id="rId1069">
              <p14:nvContentPartPr>
                <p14:cNvPr id="665" name="Freihand 664">
                  <a:extLst>
                    <a:ext uri="{FF2B5EF4-FFF2-40B4-BE49-F238E27FC236}">
                      <a16:creationId xmlns:a16="http://schemas.microsoft.com/office/drawing/2014/main" id="{78E9D1FD-7E4E-4F97-BCF6-EAEF8FC12BDC}"/>
                    </a:ext>
                  </a:extLst>
                </p14:cNvPr>
                <p14:cNvContentPartPr/>
                <p14:nvPr/>
              </p14:nvContentPartPr>
              <p14:xfrm>
                <a:off x="10929931" y="4528260"/>
                <a:ext cx="9000" cy="79200"/>
              </p14:xfrm>
            </p:contentPart>
          </mc:Choice>
          <mc:Fallback xmlns="">
            <p:pic>
              <p:nvPicPr>
                <p:cNvPr id="665" name="Freihand 664">
                  <a:extLst>
                    <a:ext uri="{FF2B5EF4-FFF2-40B4-BE49-F238E27FC236}">
                      <a16:creationId xmlns:a16="http://schemas.microsoft.com/office/drawing/2014/main" id="{78E9D1FD-7E4E-4F97-BCF6-EAEF8FC12BDC}"/>
                    </a:ext>
                  </a:extLst>
                </p:cNvPr>
                <p:cNvPicPr/>
                <p:nvPr/>
              </p:nvPicPr>
              <p:blipFill>
                <a:blip r:embed="rId1070"/>
                <a:stretch>
                  <a:fillRect/>
                </a:stretch>
              </p:blipFill>
              <p:spPr>
                <a:xfrm>
                  <a:off x="10920931" y="4519260"/>
                  <a:ext cx="26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66" name="Freihand 665">
                  <a:extLst>
                    <a:ext uri="{FF2B5EF4-FFF2-40B4-BE49-F238E27FC236}">
                      <a16:creationId xmlns:a16="http://schemas.microsoft.com/office/drawing/2014/main" id="{ADA8F764-C751-4717-BD1D-0C14B0CBB6E0}"/>
                    </a:ext>
                  </a:extLst>
                </p14:cNvPr>
                <p14:cNvContentPartPr/>
                <p14:nvPr/>
              </p14:nvContentPartPr>
              <p14:xfrm>
                <a:off x="10938931" y="4537260"/>
                <a:ext cx="81360" cy="61920"/>
              </p14:xfrm>
            </p:contentPart>
          </mc:Choice>
          <mc:Fallback xmlns="">
            <p:pic>
              <p:nvPicPr>
                <p:cNvPr id="666" name="Freihand 665">
                  <a:extLst>
                    <a:ext uri="{FF2B5EF4-FFF2-40B4-BE49-F238E27FC236}">
                      <a16:creationId xmlns:a16="http://schemas.microsoft.com/office/drawing/2014/main" id="{ADA8F764-C751-4717-BD1D-0C14B0CBB6E0}"/>
                    </a:ext>
                  </a:extLst>
                </p:cNvPr>
                <p:cNvPicPr/>
                <p:nvPr/>
              </p:nvPicPr>
              <p:blipFill>
                <a:blip r:embed="rId1072"/>
                <a:stretch>
                  <a:fillRect/>
                </a:stretch>
              </p:blipFill>
              <p:spPr>
                <a:xfrm>
                  <a:off x="10930291" y="4528620"/>
                  <a:ext cx="99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67" name="Freihand 666">
                  <a:extLst>
                    <a:ext uri="{FF2B5EF4-FFF2-40B4-BE49-F238E27FC236}">
                      <a16:creationId xmlns:a16="http://schemas.microsoft.com/office/drawing/2014/main" id="{DC61F374-4F36-4F0B-9893-BC1A1E9E3DB6}"/>
                    </a:ext>
                  </a:extLst>
                </p14:cNvPr>
                <p14:cNvContentPartPr/>
                <p14:nvPr/>
              </p14:nvContentPartPr>
              <p14:xfrm>
                <a:off x="11029291" y="4557060"/>
                <a:ext cx="88200" cy="50400"/>
              </p14:xfrm>
            </p:contentPart>
          </mc:Choice>
          <mc:Fallback xmlns="">
            <p:pic>
              <p:nvPicPr>
                <p:cNvPr id="667" name="Freihand 666">
                  <a:extLst>
                    <a:ext uri="{FF2B5EF4-FFF2-40B4-BE49-F238E27FC236}">
                      <a16:creationId xmlns:a16="http://schemas.microsoft.com/office/drawing/2014/main" id="{DC61F374-4F36-4F0B-9893-BC1A1E9E3DB6}"/>
                    </a:ext>
                  </a:extLst>
                </p:cNvPr>
                <p:cNvPicPr/>
                <p:nvPr/>
              </p:nvPicPr>
              <p:blipFill>
                <a:blip r:embed="rId1074"/>
                <a:stretch>
                  <a:fillRect/>
                </a:stretch>
              </p:blipFill>
              <p:spPr>
                <a:xfrm>
                  <a:off x="11020651" y="4548420"/>
                  <a:ext cx="105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68" name="Freihand 667">
                  <a:extLst>
                    <a:ext uri="{FF2B5EF4-FFF2-40B4-BE49-F238E27FC236}">
                      <a16:creationId xmlns:a16="http://schemas.microsoft.com/office/drawing/2014/main" id="{B13E240E-92E2-4E4D-8DC2-051AB9C765E5}"/>
                    </a:ext>
                  </a:extLst>
                </p14:cNvPr>
                <p14:cNvContentPartPr/>
                <p14:nvPr/>
              </p14:nvContentPartPr>
              <p14:xfrm>
                <a:off x="11124691" y="4539780"/>
                <a:ext cx="20160" cy="69120"/>
              </p14:xfrm>
            </p:contentPart>
          </mc:Choice>
          <mc:Fallback xmlns="">
            <p:pic>
              <p:nvPicPr>
                <p:cNvPr id="668" name="Freihand 667">
                  <a:extLst>
                    <a:ext uri="{FF2B5EF4-FFF2-40B4-BE49-F238E27FC236}">
                      <a16:creationId xmlns:a16="http://schemas.microsoft.com/office/drawing/2014/main" id="{B13E240E-92E2-4E4D-8DC2-051AB9C765E5}"/>
                    </a:ext>
                  </a:extLst>
                </p:cNvPr>
                <p:cNvPicPr/>
                <p:nvPr/>
              </p:nvPicPr>
              <p:blipFill>
                <a:blip r:embed="rId1076"/>
                <a:stretch>
                  <a:fillRect/>
                </a:stretch>
              </p:blipFill>
              <p:spPr>
                <a:xfrm>
                  <a:off x="11115691" y="4530780"/>
                  <a:ext cx="37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69" name="Freihand 668">
                  <a:extLst>
                    <a:ext uri="{FF2B5EF4-FFF2-40B4-BE49-F238E27FC236}">
                      <a16:creationId xmlns:a16="http://schemas.microsoft.com/office/drawing/2014/main" id="{0EEDF0D4-C08E-4112-AB78-A6E420FE76F9}"/>
                    </a:ext>
                  </a:extLst>
                </p14:cNvPr>
                <p14:cNvContentPartPr/>
                <p14:nvPr/>
              </p14:nvContentPartPr>
              <p14:xfrm>
                <a:off x="11174371" y="4547700"/>
                <a:ext cx="50760" cy="66960"/>
              </p14:xfrm>
            </p:contentPart>
          </mc:Choice>
          <mc:Fallback xmlns="">
            <p:pic>
              <p:nvPicPr>
                <p:cNvPr id="669" name="Freihand 668">
                  <a:extLst>
                    <a:ext uri="{FF2B5EF4-FFF2-40B4-BE49-F238E27FC236}">
                      <a16:creationId xmlns:a16="http://schemas.microsoft.com/office/drawing/2014/main" id="{0EEDF0D4-C08E-4112-AB78-A6E420FE76F9}"/>
                    </a:ext>
                  </a:extLst>
                </p:cNvPr>
                <p:cNvPicPr/>
                <p:nvPr/>
              </p:nvPicPr>
              <p:blipFill>
                <a:blip r:embed="rId1078"/>
                <a:stretch>
                  <a:fillRect/>
                </a:stretch>
              </p:blipFill>
              <p:spPr>
                <a:xfrm>
                  <a:off x="11165731" y="4539060"/>
                  <a:ext cx="68400" cy="84600"/>
                </a:xfrm>
                <a:prstGeom prst="rect">
                  <a:avLst/>
                </a:prstGeom>
              </p:spPr>
            </p:pic>
          </mc:Fallback>
        </mc:AlternateContent>
      </p:grpSp>
      <p:grpSp>
        <p:nvGrpSpPr>
          <p:cNvPr id="677" name="Gruppieren 676">
            <a:extLst>
              <a:ext uri="{FF2B5EF4-FFF2-40B4-BE49-F238E27FC236}">
                <a16:creationId xmlns:a16="http://schemas.microsoft.com/office/drawing/2014/main" id="{42D6C1C5-571F-4E14-A150-33075F24F388}"/>
              </a:ext>
            </a:extLst>
          </p:cNvPr>
          <p:cNvGrpSpPr/>
          <p:nvPr/>
        </p:nvGrpSpPr>
        <p:grpSpPr>
          <a:xfrm>
            <a:off x="9109305" y="4210169"/>
            <a:ext cx="164880" cy="89280"/>
            <a:chOff x="9066571" y="4664700"/>
            <a:chExt cx="164880" cy="89280"/>
          </a:xfrm>
        </p:grpSpPr>
        <mc:AlternateContent xmlns:mc="http://schemas.openxmlformats.org/markup-compatibility/2006" xmlns:p14="http://schemas.microsoft.com/office/powerpoint/2010/main">
          <mc:Choice Requires="p14">
            <p:contentPart p14:bwMode="auto" r:id="rId1079">
              <p14:nvContentPartPr>
                <p14:cNvPr id="672" name="Freihand 671">
                  <a:extLst>
                    <a:ext uri="{FF2B5EF4-FFF2-40B4-BE49-F238E27FC236}">
                      <a16:creationId xmlns:a16="http://schemas.microsoft.com/office/drawing/2014/main" id="{F8A022AD-4212-417B-859C-834769A63091}"/>
                    </a:ext>
                  </a:extLst>
                </p14:cNvPr>
                <p14:cNvContentPartPr/>
                <p14:nvPr/>
              </p14:nvContentPartPr>
              <p14:xfrm>
                <a:off x="9077371" y="4690620"/>
                <a:ext cx="3240" cy="61920"/>
              </p14:xfrm>
            </p:contentPart>
          </mc:Choice>
          <mc:Fallback xmlns="">
            <p:pic>
              <p:nvPicPr>
                <p:cNvPr id="672" name="Freihand 671">
                  <a:extLst>
                    <a:ext uri="{FF2B5EF4-FFF2-40B4-BE49-F238E27FC236}">
                      <a16:creationId xmlns:a16="http://schemas.microsoft.com/office/drawing/2014/main" id="{F8A022AD-4212-417B-859C-834769A63091}"/>
                    </a:ext>
                  </a:extLst>
                </p:cNvPr>
                <p:cNvPicPr/>
                <p:nvPr/>
              </p:nvPicPr>
              <p:blipFill>
                <a:blip r:embed="rId1080"/>
                <a:stretch>
                  <a:fillRect/>
                </a:stretch>
              </p:blipFill>
              <p:spPr>
                <a:xfrm>
                  <a:off x="9068371" y="4681620"/>
                  <a:ext cx="20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73" name="Freihand 672">
                  <a:extLst>
                    <a:ext uri="{FF2B5EF4-FFF2-40B4-BE49-F238E27FC236}">
                      <a16:creationId xmlns:a16="http://schemas.microsoft.com/office/drawing/2014/main" id="{9AFDEBCD-15FA-4CA9-8E04-8BF39D63EE98}"/>
                    </a:ext>
                  </a:extLst>
                </p14:cNvPr>
                <p14:cNvContentPartPr/>
                <p14:nvPr/>
              </p14:nvContentPartPr>
              <p14:xfrm>
                <a:off x="9066571" y="4666140"/>
                <a:ext cx="1080" cy="720"/>
              </p14:xfrm>
            </p:contentPart>
          </mc:Choice>
          <mc:Fallback xmlns="">
            <p:pic>
              <p:nvPicPr>
                <p:cNvPr id="673" name="Freihand 672">
                  <a:extLst>
                    <a:ext uri="{FF2B5EF4-FFF2-40B4-BE49-F238E27FC236}">
                      <a16:creationId xmlns:a16="http://schemas.microsoft.com/office/drawing/2014/main" id="{9AFDEBCD-15FA-4CA9-8E04-8BF39D63EE98}"/>
                    </a:ext>
                  </a:extLst>
                </p:cNvPr>
                <p:cNvPicPr/>
                <p:nvPr/>
              </p:nvPicPr>
              <p:blipFill>
                <a:blip r:embed="rId1082"/>
                <a:stretch>
                  <a:fillRect/>
                </a:stretch>
              </p:blipFill>
              <p:spPr>
                <a:xfrm>
                  <a:off x="9057931" y="4657500"/>
                  <a:ext cx="18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74" name="Freihand 673">
                  <a:extLst>
                    <a:ext uri="{FF2B5EF4-FFF2-40B4-BE49-F238E27FC236}">
                      <a16:creationId xmlns:a16="http://schemas.microsoft.com/office/drawing/2014/main" id="{90914CDB-ABAB-48F3-8493-6B21B5AF86C7}"/>
                    </a:ext>
                  </a:extLst>
                </p14:cNvPr>
                <p14:cNvContentPartPr/>
                <p14:nvPr/>
              </p14:nvContentPartPr>
              <p14:xfrm>
                <a:off x="9112651" y="4679460"/>
                <a:ext cx="49320" cy="71280"/>
              </p14:xfrm>
            </p:contentPart>
          </mc:Choice>
          <mc:Fallback xmlns="">
            <p:pic>
              <p:nvPicPr>
                <p:cNvPr id="674" name="Freihand 673">
                  <a:extLst>
                    <a:ext uri="{FF2B5EF4-FFF2-40B4-BE49-F238E27FC236}">
                      <a16:creationId xmlns:a16="http://schemas.microsoft.com/office/drawing/2014/main" id="{90914CDB-ABAB-48F3-8493-6B21B5AF86C7}"/>
                    </a:ext>
                  </a:extLst>
                </p:cNvPr>
                <p:cNvPicPr/>
                <p:nvPr/>
              </p:nvPicPr>
              <p:blipFill>
                <a:blip r:embed="rId1084"/>
                <a:stretch>
                  <a:fillRect/>
                </a:stretch>
              </p:blipFill>
              <p:spPr>
                <a:xfrm>
                  <a:off x="9104011" y="4670460"/>
                  <a:ext cx="66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75" name="Freihand 674">
                  <a:extLst>
                    <a:ext uri="{FF2B5EF4-FFF2-40B4-BE49-F238E27FC236}">
                      <a16:creationId xmlns:a16="http://schemas.microsoft.com/office/drawing/2014/main" id="{E3FBD92E-63E6-4223-8432-F0A03AC63337}"/>
                    </a:ext>
                  </a:extLst>
                </p14:cNvPr>
                <p14:cNvContentPartPr/>
                <p14:nvPr/>
              </p14:nvContentPartPr>
              <p14:xfrm>
                <a:off x="9187531" y="4664700"/>
                <a:ext cx="6480" cy="89280"/>
              </p14:xfrm>
            </p:contentPart>
          </mc:Choice>
          <mc:Fallback xmlns="">
            <p:pic>
              <p:nvPicPr>
                <p:cNvPr id="675" name="Freihand 674">
                  <a:extLst>
                    <a:ext uri="{FF2B5EF4-FFF2-40B4-BE49-F238E27FC236}">
                      <a16:creationId xmlns:a16="http://schemas.microsoft.com/office/drawing/2014/main" id="{E3FBD92E-63E6-4223-8432-F0A03AC63337}"/>
                    </a:ext>
                  </a:extLst>
                </p:cNvPr>
                <p:cNvPicPr/>
                <p:nvPr/>
              </p:nvPicPr>
              <p:blipFill>
                <a:blip r:embed="rId1086"/>
                <a:stretch>
                  <a:fillRect/>
                </a:stretch>
              </p:blipFill>
              <p:spPr>
                <a:xfrm>
                  <a:off x="9178531" y="4655700"/>
                  <a:ext cx="24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76" name="Freihand 675">
                  <a:extLst>
                    <a:ext uri="{FF2B5EF4-FFF2-40B4-BE49-F238E27FC236}">
                      <a16:creationId xmlns:a16="http://schemas.microsoft.com/office/drawing/2014/main" id="{C714DB71-270F-4391-B2B4-CC242C76187C}"/>
                    </a:ext>
                  </a:extLst>
                </p14:cNvPr>
                <p14:cNvContentPartPr/>
                <p14:nvPr/>
              </p14:nvContentPartPr>
              <p14:xfrm>
                <a:off x="9166651" y="4705380"/>
                <a:ext cx="64800" cy="8640"/>
              </p14:xfrm>
            </p:contentPart>
          </mc:Choice>
          <mc:Fallback xmlns="">
            <p:pic>
              <p:nvPicPr>
                <p:cNvPr id="676" name="Freihand 675">
                  <a:extLst>
                    <a:ext uri="{FF2B5EF4-FFF2-40B4-BE49-F238E27FC236}">
                      <a16:creationId xmlns:a16="http://schemas.microsoft.com/office/drawing/2014/main" id="{C714DB71-270F-4391-B2B4-CC242C76187C}"/>
                    </a:ext>
                  </a:extLst>
                </p:cNvPr>
                <p:cNvPicPr/>
                <p:nvPr/>
              </p:nvPicPr>
              <p:blipFill>
                <a:blip r:embed="rId1088"/>
                <a:stretch>
                  <a:fillRect/>
                </a:stretch>
              </p:blipFill>
              <p:spPr>
                <a:xfrm>
                  <a:off x="9158011" y="4696380"/>
                  <a:ext cx="82440" cy="26280"/>
                </a:xfrm>
                <a:prstGeom prst="rect">
                  <a:avLst/>
                </a:prstGeom>
              </p:spPr>
            </p:pic>
          </mc:Fallback>
        </mc:AlternateContent>
      </p:grpSp>
      <p:grpSp>
        <p:nvGrpSpPr>
          <p:cNvPr id="779" name="Gruppieren 778">
            <a:extLst>
              <a:ext uri="{FF2B5EF4-FFF2-40B4-BE49-F238E27FC236}">
                <a16:creationId xmlns:a16="http://schemas.microsoft.com/office/drawing/2014/main" id="{D210991E-49BA-42E5-9350-EA97081AA211}"/>
              </a:ext>
            </a:extLst>
          </p:cNvPr>
          <p:cNvGrpSpPr/>
          <p:nvPr/>
        </p:nvGrpSpPr>
        <p:grpSpPr>
          <a:xfrm>
            <a:off x="9152663" y="4728682"/>
            <a:ext cx="493200" cy="184680"/>
            <a:chOff x="9025046" y="5207301"/>
            <a:chExt cx="493200" cy="184680"/>
          </a:xfrm>
        </p:grpSpPr>
        <mc:AlternateContent xmlns:mc="http://schemas.openxmlformats.org/markup-compatibility/2006" xmlns:p14="http://schemas.microsoft.com/office/powerpoint/2010/main">
          <mc:Choice Requires="p14">
            <p:contentPart p14:bwMode="auto" r:id="rId1089">
              <p14:nvContentPartPr>
                <p14:cNvPr id="780" name="Freihand 779">
                  <a:extLst>
                    <a:ext uri="{FF2B5EF4-FFF2-40B4-BE49-F238E27FC236}">
                      <a16:creationId xmlns:a16="http://schemas.microsoft.com/office/drawing/2014/main" id="{8B5D677E-F6E3-49D5-963B-D10C4A50A133}"/>
                    </a:ext>
                  </a:extLst>
                </p14:cNvPr>
                <p14:cNvContentPartPr/>
                <p14:nvPr/>
              </p14:nvContentPartPr>
              <p14:xfrm>
                <a:off x="9059966" y="5246541"/>
                <a:ext cx="85320" cy="78120"/>
              </p14:xfrm>
            </p:contentPart>
          </mc:Choice>
          <mc:Fallback xmlns="">
            <p:pic>
              <p:nvPicPr>
                <p:cNvPr id="780" name="Freihand 779">
                  <a:extLst>
                    <a:ext uri="{FF2B5EF4-FFF2-40B4-BE49-F238E27FC236}">
                      <a16:creationId xmlns:a16="http://schemas.microsoft.com/office/drawing/2014/main" id="{8B5D677E-F6E3-49D5-963B-D10C4A50A133}"/>
                    </a:ext>
                  </a:extLst>
                </p:cNvPr>
                <p:cNvPicPr/>
                <p:nvPr/>
              </p:nvPicPr>
              <p:blipFill>
                <a:blip r:embed="rId1092"/>
                <a:stretch>
                  <a:fillRect/>
                </a:stretch>
              </p:blipFill>
              <p:spPr>
                <a:xfrm>
                  <a:off x="9051326" y="5237541"/>
                  <a:ext cx="102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781" name="Freihand 780">
                  <a:extLst>
                    <a:ext uri="{FF2B5EF4-FFF2-40B4-BE49-F238E27FC236}">
                      <a16:creationId xmlns:a16="http://schemas.microsoft.com/office/drawing/2014/main" id="{6D259902-F1C9-4CE0-8618-22293085C32D}"/>
                    </a:ext>
                  </a:extLst>
                </p14:cNvPr>
                <p14:cNvContentPartPr/>
                <p14:nvPr/>
              </p14:nvContentPartPr>
              <p14:xfrm>
                <a:off x="9153926" y="5227461"/>
                <a:ext cx="74880" cy="104400"/>
              </p14:xfrm>
            </p:contentPart>
          </mc:Choice>
          <mc:Fallback xmlns="">
            <p:pic>
              <p:nvPicPr>
                <p:cNvPr id="781" name="Freihand 780">
                  <a:extLst>
                    <a:ext uri="{FF2B5EF4-FFF2-40B4-BE49-F238E27FC236}">
                      <a16:creationId xmlns:a16="http://schemas.microsoft.com/office/drawing/2014/main" id="{6D259902-F1C9-4CE0-8618-22293085C32D}"/>
                    </a:ext>
                  </a:extLst>
                </p:cNvPr>
                <p:cNvPicPr/>
                <p:nvPr/>
              </p:nvPicPr>
              <p:blipFill>
                <a:blip r:embed="rId1094"/>
                <a:stretch>
                  <a:fillRect/>
                </a:stretch>
              </p:blipFill>
              <p:spPr>
                <a:xfrm>
                  <a:off x="9144926" y="5218461"/>
                  <a:ext cx="92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782" name="Freihand 781">
                  <a:extLst>
                    <a:ext uri="{FF2B5EF4-FFF2-40B4-BE49-F238E27FC236}">
                      <a16:creationId xmlns:a16="http://schemas.microsoft.com/office/drawing/2014/main" id="{905D75A5-4613-47AB-905B-9534C3363865}"/>
                    </a:ext>
                  </a:extLst>
                </p14:cNvPr>
                <p14:cNvContentPartPr/>
                <p14:nvPr/>
              </p14:nvContentPartPr>
              <p14:xfrm>
                <a:off x="9245006" y="5275341"/>
                <a:ext cx="105480" cy="46080"/>
              </p14:xfrm>
            </p:contentPart>
          </mc:Choice>
          <mc:Fallback xmlns="">
            <p:pic>
              <p:nvPicPr>
                <p:cNvPr id="782" name="Freihand 781">
                  <a:extLst>
                    <a:ext uri="{FF2B5EF4-FFF2-40B4-BE49-F238E27FC236}">
                      <a16:creationId xmlns:a16="http://schemas.microsoft.com/office/drawing/2014/main" id="{905D75A5-4613-47AB-905B-9534C3363865}"/>
                    </a:ext>
                  </a:extLst>
                </p:cNvPr>
                <p:cNvPicPr/>
                <p:nvPr/>
              </p:nvPicPr>
              <p:blipFill>
                <a:blip r:embed="rId1096"/>
                <a:stretch>
                  <a:fillRect/>
                </a:stretch>
              </p:blipFill>
              <p:spPr>
                <a:xfrm>
                  <a:off x="9236366" y="5266341"/>
                  <a:ext cx="123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783" name="Freihand 782">
                  <a:extLst>
                    <a:ext uri="{FF2B5EF4-FFF2-40B4-BE49-F238E27FC236}">
                      <a16:creationId xmlns:a16="http://schemas.microsoft.com/office/drawing/2014/main" id="{67C4C359-8D3E-4239-ADB8-7697D7C04030}"/>
                    </a:ext>
                  </a:extLst>
                </p14:cNvPr>
                <p14:cNvContentPartPr/>
                <p14:nvPr/>
              </p14:nvContentPartPr>
              <p14:xfrm>
                <a:off x="9340046" y="5207301"/>
                <a:ext cx="14400" cy="115560"/>
              </p14:xfrm>
            </p:contentPart>
          </mc:Choice>
          <mc:Fallback xmlns="">
            <p:pic>
              <p:nvPicPr>
                <p:cNvPr id="783" name="Freihand 782">
                  <a:extLst>
                    <a:ext uri="{FF2B5EF4-FFF2-40B4-BE49-F238E27FC236}">
                      <a16:creationId xmlns:a16="http://schemas.microsoft.com/office/drawing/2014/main" id="{67C4C359-8D3E-4239-ADB8-7697D7C04030}"/>
                    </a:ext>
                  </a:extLst>
                </p:cNvPr>
                <p:cNvPicPr/>
                <p:nvPr/>
              </p:nvPicPr>
              <p:blipFill>
                <a:blip r:embed="rId1098"/>
                <a:stretch>
                  <a:fillRect/>
                </a:stretch>
              </p:blipFill>
              <p:spPr>
                <a:xfrm>
                  <a:off x="9331046" y="5198301"/>
                  <a:ext cx="32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84" name="Freihand 783">
                  <a:extLst>
                    <a:ext uri="{FF2B5EF4-FFF2-40B4-BE49-F238E27FC236}">
                      <a16:creationId xmlns:a16="http://schemas.microsoft.com/office/drawing/2014/main" id="{9A5DFC78-B8A8-45C1-8C47-6D95CAB455DB}"/>
                    </a:ext>
                  </a:extLst>
                </p14:cNvPr>
                <p14:cNvContentPartPr/>
                <p14:nvPr/>
              </p14:nvContentPartPr>
              <p14:xfrm>
                <a:off x="9331766" y="5259861"/>
                <a:ext cx="50400" cy="5760"/>
              </p14:xfrm>
            </p:contentPart>
          </mc:Choice>
          <mc:Fallback xmlns="">
            <p:pic>
              <p:nvPicPr>
                <p:cNvPr id="784" name="Freihand 783">
                  <a:extLst>
                    <a:ext uri="{FF2B5EF4-FFF2-40B4-BE49-F238E27FC236}">
                      <a16:creationId xmlns:a16="http://schemas.microsoft.com/office/drawing/2014/main" id="{9A5DFC78-B8A8-45C1-8C47-6D95CAB455DB}"/>
                    </a:ext>
                  </a:extLst>
                </p:cNvPr>
                <p:cNvPicPr/>
                <p:nvPr/>
              </p:nvPicPr>
              <p:blipFill>
                <a:blip r:embed="rId1100"/>
                <a:stretch>
                  <a:fillRect/>
                </a:stretch>
              </p:blipFill>
              <p:spPr>
                <a:xfrm>
                  <a:off x="9322766" y="5251221"/>
                  <a:ext cx="68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85" name="Freihand 784">
                  <a:extLst>
                    <a:ext uri="{FF2B5EF4-FFF2-40B4-BE49-F238E27FC236}">
                      <a16:creationId xmlns:a16="http://schemas.microsoft.com/office/drawing/2014/main" id="{7B02B6B5-DED4-41FA-8431-4889B4DA00E2}"/>
                    </a:ext>
                  </a:extLst>
                </p14:cNvPr>
                <p14:cNvContentPartPr/>
                <p14:nvPr/>
              </p14:nvContentPartPr>
              <p14:xfrm>
                <a:off x="9409166" y="5240061"/>
                <a:ext cx="57600" cy="76680"/>
              </p14:xfrm>
            </p:contentPart>
          </mc:Choice>
          <mc:Fallback xmlns="">
            <p:pic>
              <p:nvPicPr>
                <p:cNvPr id="785" name="Freihand 784">
                  <a:extLst>
                    <a:ext uri="{FF2B5EF4-FFF2-40B4-BE49-F238E27FC236}">
                      <a16:creationId xmlns:a16="http://schemas.microsoft.com/office/drawing/2014/main" id="{7B02B6B5-DED4-41FA-8431-4889B4DA00E2}"/>
                    </a:ext>
                  </a:extLst>
                </p:cNvPr>
                <p:cNvPicPr/>
                <p:nvPr/>
              </p:nvPicPr>
              <p:blipFill>
                <a:blip r:embed="rId1102"/>
                <a:stretch>
                  <a:fillRect/>
                </a:stretch>
              </p:blipFill>
              <p:spPr>
                <a:xfrm>
                  <a:off x="9400526" y="5231061"/>
                  <a:ext cx="75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86" name="Freihand 785">
                  <a:extLst>
                    <a:ext uri="{FF2B5EF4-FFF2-40B4-BE49-F238E27FC236}">
                      <a16:creationId xmlns:a16="http://schemas.microsoft.com/office/drawing/2014/main" id="{DECED3BA-6FCF-43D5-AAFE-35F08D6728E5}"/>
                    </a:ext>
                  </a:extLst>
                </p14:cNvPr>
                <p14:cNvContentPartPr/>
                <p14:nvPr/>
              </p14:nvContentPartPr>
              <p14:xfrm>
                <a:off x="9025046" y="5367501"/>
                <a:ext cx="493200" cy="24480"/>
              </p14:xfrm>
            </p:contentPart>
          </mc:Choice>
          <mc:Fallback xmlns="">
            <p:pic>
              <p:nvPicPr>
                <p:cNvPr id="786" name="Freihand 785">
                  <a:extLst>
                    <a:ext uri="{FF2B5EF4-FFF2-40B4-BE49-F238E27FC236}">
                      <a16:creationId xmlns:a16="http://schemas.microsoft.com/office/drawing/2014/main" id="{DECED3BA-6FCF-43D5-AAFE-35F08D6728E5}"/>
                    </a:ext>
                  </a:extLst>
                </p:cNvPr>
                <p:cNvPicPr/>
                <p:nvPr/>
              </p:nvPicPr>
              <p:blipFill>
                <a:blip r:embed="rId1104"/>
                <a:stretch>
                  <a:fillRect/>
                </a:stretch>
              </p:blipFill>
              <p:spPr>
                <a:xfrm>
                  <a:off x="9016046" y="5358501"/>
                  <a:ext cx="510840" cy="42120"/>
                </a:xfrm>
                <a:prstGeom prst="rect">
                  <a:avLst/>
                </a:prstGeom>
              </p:spPr>
            </p:pic>
          </mc:Fallback>
        </mc:AlternateContent>
      </p:grpSp>
      <p:grpSp>
        <p:nvGrpSpPr>
          <p:cNvPr id="787" name="Gruppieren 786">
            <a:extLst>
              <a:ext uri="{FF2B5EF4-FFF2-40B4-BE49-F238E27FC236}">
                <a16:creationId xmlns:a16="http://schemas.microsoft.com/office/drawing/2014/main" id="{D164CDF5-58A2-4C71-8579-2D7A049AD3C6}"/>
              </a:ext>
            </a:extLst>
          </p:cNvPr>
          <p:cNvGrpSpPr/>
          <p:nvPr/>
        </p:nvGrpSpPr>
        <p:grpSpPr>
          <a:xfrm>
            <a:off x="9007223" y="5049802"/>
            <a:ext cx="431640" cy="87840"/>
            <a:chOff x="8879606" y="5528421"/>
            <a:chExt cx="431640" cy="87840"/>
          </a:xfrm>
        </p:grpSpPr>
        <mc:AlternateContent xmlns:mc="http://schemas.openxmlformats.org/markup-compatibility/2006" xmlns:p14="http://schemas.microsoft.com/office/powerpoint/2010/main">
          <mc:Choice Requires="p14">
            <p:contentPart p14:bwMode="auto" r:id="rId1105">
              <p14:nvContentPartPr>
                <p14:cNvPr id="788" name="Freihand 787">
                  <a:extLst>
                    <a:ext uri="{FF2B5EF4-FFF2-40B4-BE49-F238E27FC236}">
                      <a16:creationId xmlns:a16="http://schemas.microsoft.com/office/drawing/2014/main" id="{7C201311-AC8F-4852-9D6B-366CD2149E4C}"/>
                    </a:ext>
                  </a:extLst>
                </p14:cNvPr>
                <p14:cNvContentPartPr/>
                <p14:nvPr/>
              </p14:nvContentPartPr>
              <p14:xfrm>
                <a:off x="8879606" y="5576301"/>
                <a:ext cx="93960" cy="6120"/>
              </p14:xfrm>
            </p:contentPart>
          </mc:Choice>
          <mc:Fallback xmlns="">
            <p:pic>
              <p:nvPicPr>
                <p:cNvPr id="788" name="Freihand 787">
                  <a:extLst>
                    <a:ext uri="{FF2B5EF4-FFF2-40B4-BE49-F238E27FC236}">
                      <a16:creationId xmlns:a16="http://schemas.microsoft.com/office/drawing/2014/main" id="{7C201311-AC8F-4852-9D6B-366CD2149E4C}"/>
                    </a:ext>
                  </a:extLst>
                </p:cNvPr>
                <p:cNvPicPr/>
                <p:nvPr/>
              </p:nvPicPr>
              <p:blipFill>
                <a:blip r:embed="rId1106"/>
                <a:stretch>
                  <a:fillRect/>
                </a:stretch>
              </p:blipFill>
              <p:spPr>
                <a:xfrm>
                  <a:off x="8870606" y="5567301"/>
                  <a:ext cx="111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89" name="Freihand 788">
                  <a:extLst>
                    <a:ext uri="{FF2B5EF4-FFF2-40B4-BE49-F238E27FC236}">
                      <a16:creationId xmlns:a16="http://schemas.microsoft.com/office/drawing/2014/main" id="{42C50E4E-92DA-4556-A7D3-04815BF6A43E}"/>
                    </a:ext>
                  </a:extLst>
                </p14:cNvPr>
                <p14:cNvContentPartPr/>
                <p14:nvPr/>
              </p14:nvContentPartPr>
              <p14:xfrm>
                <a:off x="9058526" y="5528421"/>
                <a:ext cx="78480" cy="86760"/>
              </p14:xfrm>
            </p:contentPart>
          </mc:Choice>
          <mc:Fallback xmlns="">
            <p:pic>
              <p:nvPicPr>
                <p:cNvPr id="789" name="Freihand 788">
                  <a:extLst>
                    <a:ext uri="{FF2B5EF4-FFF2-40B4-BE49-F238E27FC236}">
                      <a16:creationId xmlns:a16="http://schemas.microsoft.com/office/drawing/2014/main" id="{42C50E4E-92DA-4556-A7D3-04815BF6A43E}"/>
                    </a:ext>
                  </a:extLst>
                </p:cNvPr>
                <p:cNvPicPr/>
                <p:nvPr/>
              </p:nvPicPr>
              <p:blipFill>
                <a:blip r:embed="rId1108"/>
                <a:stretch>
                  <a:fillRect/>
                </a:stretch>
              </p:blipFill>
              <p:spPr>
                <a:xfrm>
                  <a:off x="9049526" y="5519421"/>
                  <a:ext cx="96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790" name="Freihand 789">
                  <a:extLst>
                    <a:ext uri="{FF2B5EF4-FFF2-40B4-BE49-F238E27FC236}">
                      <a16:creationId xmlns:a16="http://schemas.microsoft.com/office/drawing/2014/main" id="{28701C47-D404-4207-9BC9-8A88B42D3566}"/>
                    </a:ext>
                  </a:extLst>
                </p14:cNvPr>
                <p14:cNvContentPartPr/>
                <p14:nvPr/>
              </p14:nvContentPartPr>
              <p14:xfrm>
                <a:off x="9150326" y="5565141"/>
                <a:ext cx="16920" cy="42480"/>
              </p14:xfrm>
            </p:contentPart>
          </mc:Choice>
          <mc:Fallback xmlns="">
            <p:pic>
              <p:nvPicPr>
                <p:cNvPr id="790" name="Freihand 789">
                  <a:extLst>
                    <a:ext uri="{FF2B5EF4-FFF2-40B4-BE49-F238E27FC236}">
                      <a16:creationId xmlns:a16="http://schemas.microsoft.com/office/drawing/2014/main" id="{28701C47-D404-4207-9BC9-8A88B42D3566}"/>
                    </a:ext>
                  </a:extLst>
                </p:cNvPr>
                <p:cNvPicPr/>
                <p:nvPr/>
              </p:nvPicPr>
              <p:blipFill>
                <a:blip r:embed="rId1110"/>
                <a:stretch>
                  <a:fillRect/>
                </a:stretch>
              </p:blipFill>
              <p:spPr>
                <a:xfrm>
                  <a:off x="9141326" y="5556501"/>
                  <a:ext cx="34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791" name="Freihand 790">
                  <a:extLst>
                    <a:ext uri="{FF2B5EF4-FFF2-40B4-BE49-F238E27FC236}">
                      <a16:creationId xmlns:a16="http://schemas.microsoft.com/office/drawing/2014/main" id="{BCD8826B-0992-45A6-AEC0-90F47127E248}"/>
                    </a:ext>
                  </a:extLst>
                </p14:cNvPr>
                <p14:cNvContentPartPr/>
                <p14:nvPr/>
              </p14:nvContentPartPr>
              <p14:xfrm>
                <a:off x="9135566" y="5528421"/>
                <a:ext cx="5040" cy="3240"/>
              </p14:xfrm>
            </p:contentPart>
          </mc:Choice>
          <mc:Fallback xmlns="">
            <p:pic>
              <p:nvPicPr>
                <p:cNvPr id="791" name="Freihand 790">
                  <a:extLst>
                    <a:ext uri="{FF2B5EF4-FFF2-40B4-BE49-F238E27FC236}">
                      <a16:creationId xmlns:a16="http://schemas.microsoft.com/office/drawing/2014/main" id="{BCD8826B-0992-45A6-AEC0-90F47127E248}"/>
                    </a:ext>
                  </a:extLst>
                </p:cNvPr>
                <p:cNvPicPr/>
                <p:nvPr/>
              </p:nvPicPr>
              <p:blipFill>
                <a:blip r:embed="rId1112"/>
                <a:stretch>
                  <a:fillRect/>
                </a:stretch>
              </p:blipFill>
              <p:spPr>
                <a:xfrm>
                  <a:off x="9126926" y="5519421"/>
                  <a:ext cx="22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792" name="Freihand 791">
                  <a:extLst>
                    <a:ext uri="{FF2B5EF4-FFF2-40B4-BE49-F238E27FC236}">
                      <a16:creationId xmlns:a16="http://schemas.microsoft.com/office/drawing/2014/main" id="{2C0B277E-7571-421F-9FC2-735AFD3413CE}"/>
                    </a:ext>
                  </a:extLst>
                </p14:cNvPr>
                <p14:cNvContentPartPr/>
                <p14:nvPr/>
              </p14:nvContentPartPr>
              <p14:xfrm>
                <a:off x="9182006" y="5539941"/>
                <a:ext cx="129240" cy="76320"/>
              </p14:xfrm>
            </p:contentPart>
          </mc:Choice>
          <mc:Fallback xmlns="">
            <p:pic>
              <p:nvPicPr>
                <p:cNvPr id="792" name="Freihand 791">
                  <a:extLst>
                    <a:ext uri="{FF2B5EF4-FFF2-40B4-BE49-F238E27FC236}">
                      <a16:creationId xmlns:a16="http://schemas.microsoft.com/office/drawing/2014/main" id="{2C0B277E-7571-421F-9FC2-735AFD3413CE}"/>
                    </a:ext>
                  </a:extLst>
                </p:cNvPr>
                <p:cNvPicPr/>
                <p:nvPr/>
              </p:nvPicPr>
              <p:blipFill>
                <a:blip r:embed="rId1114"/>
                <a:stretch>
                  <a:fillRect/>
                </a:stretch>
              </p:blipFill>
              <p:spPr>
                <a:xfrm>
                  <a:off x="9173366" y="5531301"/>
                  <a:ext cx="146880" cy="93960"/>
                </a:xfrm>
                <a:prstGeom prst="rect">
                  <a:avLst/>
                </a:prstGeom>
              </p:spPr>
            </p:pic>
          </mc:Fallback>
        </mc:AlternateContent>
      </p:grpSp>
      <p:grpSp>
        <p:nvGrpSpPr>
          <p:cNvPr id="793" name="Gruppieren 792">
            <a:extLst>
              <a:ext uri="{FF2B5EF4-FFF2-40B4-BE49-F238E27FC236}">
                <a16:creationId xmlns:a16="http://schemas.microsoft.com/office/drawing/2014/main" id="{A0298438-1BA8-49E7-9FD3-A643B621CE2B}"/>
              </a:ext>
            </a:extLst>
          </p:cNvPr>
          <p:cNvGrpSpPr/>
          <p:nvPr/>
        </p:nvGrpSpPr>
        <p:grpSpPr>
          <a:xfrm>
            <a:off x="9638663" y="4990762"/>
            <a:ext cx="468360" cy="148320"/>
            <a:chOff x="9511046" y="5469381"/>
            <a:chExt cx="468360" cy="148320"/>
          </a:xfrm>
        </p:grpSpPr>
        <mc:AlternateContent xmlns:mc="http://schemas.openxmlformats.org/markup-compatibility/2006" xmlns:p14="http://schemas.microsoft.com/office/powerpoint/2010/main">
          <mc:Choice Requires="p14">
            <p:contentPart p14:bwMode="auto" r:id="rId1115">
              <p14:nvContentPartPr>
                <p14:cNvPr id="794" name="Freihand 793">
                  <a:extLst>
                    <a:ext uri="{FF2B5EF4-FFF2-40B4-BE49-F238E27FC236}">
                      <a16:creationId xmlns:a16="http://schemas.microsoft.com/office/drawing/2014/main" id="{8A02658F-1B83-4805-95ED-3C43A9DEBCA5}"/>
                    </a:ext>
                  </a:extLst>
                </p14:cNvPr>
                <p14:cNvContentPartPr/>
                <p14:nvPr/>
              </p14:nvContentPartPr>
              <p14:xfrm>
                <a:off x="9515366" y="5541021"/>
                <a:ext cx="72360" cy="59400"/>
              </p14:xfrm>
            </p:contentPart>
          </mc:Choice>
          <mc:Fallback xmlns="">
            <p:pic>
              <p:nvPicPr>
                <p:cNvPr id="794" name="Freihand 793">
                  <a:extLst>
                    <a:ext uri="{FF2B5EF4-FFF2-40B4-BE49-F238E27FC236}">
                      <a16:creationId xmlns:a16="http://schemas.microsoft.com/office/drawing/2014/main" id="{8A02658F-1B83-4805-95ED-3C43A9DEBCA5}"/>
                    </a:ext>
                  </a:extLst>
                </p:cNvPr>
                <p:cNvPicPr/>
                <p:nvPr/>
              </p:nvPicPr>
              <p:blipFill>
                <a:blip r:embed="rId1116"/>
                <a:stretch>
                  <a:fillRect/>
                </a:stretch>
              </p:blipFill>
              <p:spPr>
                <a:xfrm>
                  <a:off x="9506366" y="5532381"/>
                  <a:ext cx="900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795" name="Freihand 794">
                  <a:extLst>
                    <a:ext uri="{FF2B5EF4-FFF2-40B4-BE49-F238E27FC236}">
                      <a16:creationId xmlns:a16="http://schemas.microsoft.com/office/drawing/2014/main" id="{48D18852-58D7-4DDD-B3D4-BA285E40163E}"/>
                    </a:ext>
                  </a:extLst>
                </p14:cNvPr>
                <p14:cNvContentPartPr/>
                <p14:nvPr/>
              </p14:nvContentPartPr>
              <p14:xfrm>
                <a:off x="9511046" y="5508621"/>
                <a:ext cx="63360" cy="2520"/>
              </p14:xfrm>
            </p:contentPart>
          </mc:Choice>
          <mc:Fallback xmlns="">
            <p:pic>
              <p:nvPicPr>
                <p:cNvPr id="795" name="Freihand 794">
                  <a:extLst>
                    <a:ext uri="{FF2B5EF4-FFF2-40B4-BE49-F238E27FC236}">
                      <a16:creationId xmlns:a16="http://schemas.microsoft.com/office/drawing/2014/main" id="{48D18852-58D7-4DDD-B3D4-BA285E40163E}"/>
                    </a:ext>
                  </a:extLst>
                </p:cNvPr>
                <p:cNvPicPr/>
                <p:nvPr/>
              </p:nvPicPr>
              <p:blipFill>
                <a:blip r:embed="rId1118"/>
                <a:stretch>
                  <a:fillRect/>
                </a:stretch>
              </p:blipFill>
              <p:spPr>
                <a:xfrm>
                  <a:off x="9502046" y="5499981"/>
                  <a:ext cx="81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796" name="Freihand 795">
                  <a:extLst>
                    <a:ext uri="{FF2B5EF4-FFF2-40B4-BE49-F238E27FC236}">
                      <a16:creationId xmlns:a16="http://schemas.microsoft.com/office/drawing/2014/main" id="{B8BE6110-DCE5-4637-BC1F-AE6F44D7D820}"/>
                    </a:ext>
                  </a:extLst>
                </p14:cNvPr>
                <p14:cNvContentPartPr/>
                <p14:nvPr/>
              </p14:nvContentPartPr>
              <p14:xfrm>
                <a:off x="9632366" y="5473701"/>
                <a:ext cx="38160" cy="144000"/>
              </p14:xfrm>
            </p:contentPart>
          </mc:Choice>
          <mc:Fallback xmlns="">
            <p:pic>
              <p:nvPicPr>
                <p:cNvPr id="796" name="Freihand 795">
                  <a:extLst>
                    <a:ext uri="{FF2B5EF4-FFF2-40B4-BE49-F238E27FC236}">
                      <a16:creationId xmlns:a16="http://schemas.microsoft.com/office/drawing/2014/main" id="{B8BE6110-DCE5-4637-BC1F-AE6F44D7D820}"/>
                    </a:ext>
                  </a:extLst>
                </p:cNvPr>
                <p:cNvPicPr/>
                <p:nvPr/>
              </p:nvPicPr>
              <p:blipFill>
                <a:blip r:embed="rId1120"/>
                <a:stretch>
                  <a:fillRect/>
                </a:stretch>
              </p:blipFill>
              <p:spPr>
                <a:xfrm>
                  <a:off x="9623366" y="5464701"/>
                  <a:ext cx="55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797" name="Freihand 796">
                  <a:extLst>
                    <a:ext uri="{FF2B5EF4-FFF2-40B4-BE49-F238E27FC236}">
                      <a16:creationId xmlns:a16="http://schemas.microsoft.com/office/drawing/2014/main" id="{BB591DE0-1430-481D-9408-7E81A9384D99}"/>
                    </a:ext>
                  </a:extLst>
                </p14:cNvPr>
                <p14:cNvContentPartPr/>
                <p14:nvPr/>
              </p14:nvContentPartPr>
              <p14:xfrm>
                <a:off x="9612926" y="5558301"/>
                <a:ext cx="58320" cy="6480"/>
              </p14:xfrm>
            </p:contentPart>
          </mc:Choice>
          <mc:Fallback xmlns="">
            <p:pic>
              <p:nvPicPr>
                <p:cNvPr id="797" name="Freihand 796">
                  <a:extLst>
                    <a:ext uri="{FF2B5EF4-FFF2-40B4-BE49-F238E27FC236}">
                      <a16:creationId xmlns:a16="http://schemas.microsoft.com/office/drawing/2014/main" id="{BB591DE0-1430-481D-9408-7E81A9384D99}"/>
                    </a:ext>
                  </a:extLst>
                </p:cNvPr>
                <p:cNvPicPr/>
                <p:nvPr/>
              </p:nvPicPr>
              <p:blipFill>
                <a:blip r:embed="rId1122"/>
                <a:stretch>
                  <a:fillRect/>
                </a:stretch>
              </p:blipFill>
              <p:spPr>
                <a:xfrm>
                  <a:off x="9603926" y="5549661"/>
                  <a:ext cx="75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798" name="Freihand 797">
                  <a:extLst>
                    <a:ext uri="{FF2B5EF4-FFF2-40B4-BE49-F238E27FC236}">
                      <a16:creationId xmlns:a16="http://schemas.microsoft.com/office/drawing/2014/main" id="{1814FA48-E4E5-4463-BF73-D0DC4140971F}"/>
                    </a:ext>
                  </a:extLst>
                </p14:cNvPr>
                <p14:cNvContentPartPr/>
                <p14:nvPr/>
              </p14:nvContentPartPr>
              <p14:xfrm>
                <a:off x="9679886" y="5469381"/>
                <a:ext cx="61560" cy="137880"/>
              </p14:xfrm>
            </p:contentPart>
          </mc:Choice>
          <mc:Fallback xmlns="">
            <p:pic>
              <p:nvPicPr>
                <p:cNvPr id="798" name="Freihand 797">
                  <a:extLst>
                    <a:ext uri="{FF2B5EF4-FFF2-40B4-BE49-F238E27FC236}">
                      <a16:creationId xmlns:a16="http://schemas.microsoft.com/office/drawing/2014/main" id="{1814FA48-E4E5-4463-BF73-D0DC4140971F}"/>
                    </a:ext>
                  </a:extLst>
                </p:cNvPr>
                <p:cNvPicPr/>
                <p:nvPr/>
              </p:nvPicPr>
              <p:blipFill>
                <a:blip r:embed="rId1124"/>
                <a:stretch>
                  <a:fillRect/>
                </a:stretch>
              </p:blipFill>
              <p:spPr>
                <a:xfrm>
                  <a:off x="9670886" y="5460741"/>
                  <a:ext cx="79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799" name="Freihand 798">
                  <a:extLst>
                    <a:ext uri="{FF2B5EF4-FFF2-40B4-BE49-F238E27FC236}">
                      <a16:creationId xmlns:a16="http://schemas.microsoft.com/office/drawing/2014/main" id="{3D9E34C6-6911-4F52-8F46-4FE7AB717FCB}"/>
                    </a:ext>
                  </a:extLst>
                </p14:cNvPr>
                <p14:cNvContentPartPr/>
                <p14:nvPr/>
              </p14:nvContentPartPr>
              <p14:xfrm>
                <a:off x="9763046" y="5537061"/>
                <a:ext cx="61920" cy="62280"/>
              </p14:xfrm>
            </p:contentPart>
          </mc:Choice>
          <mc:Fallback xmlns="">
            <p:pic>
              <p:nvPicPr>
                <p:cNvPr id="799" name="Freihand 798">
                  <a:extLst>
                    <a:ext uri="{FF2B5EF4-FFF2-40B4-BE49-F238E27FC236}">
                      <a16:creationId xmlns:a16="http://schemas.microsoft.com/office/drawing/2014/main" id="{3D9E34C6-6911-4F52-8F46-4FE7AB717FCB}"/>
                    </a:ext>
                  </a:extLst>
                </p:cNvPr>
                <p:cNvPicPr/>
                <p:nvPr/>
              </p:nvPicPr>
              <p:blipFill>
                <a:blip r:embed="rId1126"/>
                <a:stretch>
                  <a:fillRect/>
                </a:stretch>
              </p:blipFill>
              <p:spPr>
                <a:xfrm>
                  <a:off x="9754046" y="5528061"/>
                  <a:ext cx="79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800" name="Freihand 799">
                  <a:extLst>
                    <a:ext uri="{FF2B5EF4-FFF2-40B4-BE49-F238E27FC236}">
                      <a16:creationId xmlns:a16="http://schemas.microsoft.com/office/drawing/2014/main" id="{3C0D19B9-D6D0-4E7B-9103-59F4CE891163}"/>
                    </a:ext>
                  </a:extLst>
                </p14:cNvPr>
                <p14:cNvContentPartPr/>
                <p14:nvPr/>
              </p14:nvContentPartPr>
              <p14:xfrm>
                <a:off x="9850526" y="5526621"/>
                <a:ext cx="88560" cy="68400"/>
              </p14:xfrm>
            </p:contentPart>
          </mc:Choice>
          <mc:Fallback xmlns="">
            <p:pic>
              <p:nvPicPr>
                <p:cNvPr id="800" name="Freihand 799">
                  <a:extLst>
                    <a:ext uri="{FF2B5EF4-FFF2-40B4-BE49-F238E27FC236}">
                      <a16:creationId xmlns:a16="http://schemas.microsoft.com/office/drawing/2014/main" id="{3C0D19B9-D6D0-4E7B-9103-59F4CE891163}"/>
                    </a:ext>
                  </a:extLst>
                </p:cNvPr>
                <p:cNvPicPr/>
                <p:nvPr/>
              </p:nvPicPr>
              <p:blipFill>
                <a:blip r:embed="rId1128"/>
                <a:stretch>
                  <a:fillRect/>
                </a:stretch>
              </p:blipFill>
              <p:spPr>
                <a:xfrm>
                  <a:off x="9841886" y="5517621"/>
                  <a:ext cx="106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801" name="Freihand 800">
                  <a:extLst>
                    <a:ext uri="{FF2B5EF4-FFF2-40B4-BE49-F238E27FC236}">
                      <a16:creationId xmlns:a16="http://schemas.microsoft.com/office/drawing/2014/main" id="{6CB041B7-D8FF-46FA-8220-125FA3F1A9E7}"/>
                    </a:ext>
                  </a:extLst>
                </p14:cNvPr>
                <p14:cNvContentPartPr/>
                <p14:nvPr/>
              </p14:nvContentPartPr>
              <p14:xfrm>
                <a:off x="9936926" y="5481621"/>
                <a:ext cx="25920" cy="108720"/>
              </p14:xfrm>
            </p:contentPart>
          </mc:Choice>
          <mc:Fallback xmlns="">
            <p:pic>
              <p:nvPicPr>
                <p:cNvPr id="801" name="Freihand 800">
                  <a:extLst>
                    <a:ext uri="{FF2B5EF4-FFF2-40B4-BE49-F238E27FC236}">
                      <a16:creationId xmlns:a16="http://schemas.microsoft.com/office/drawing/2014/main" id="{6CB041B7-D8FF-46FA-8220-125FA3F1A9E7}"/>
                    </a:ext>
                  </a:extLst>
                </p:cNvPr>
                <p:cNvPicPr/>
                <p:nvPr/>
              </p:nvPicPr>
              <p:blipFill>
                <a:blip r:embed="rId1130"/>
                <a:stretch>
                  <a:fillRect/>
                </a:stretch>
              </p:blipFill>
              <p:spPr>
                <a:xfrm>
                  <a:off x="9927926" y="5472981"/>
                  <a:ext cx="43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802" name="Freihand 801">
                  <a:extLst>
                    <a:ext uri="{FF2B5EF4-FFF2-40B4-BE49-F238E27FC236}">
                      <a16:creationId xmlns:a16="http://schemas.microsoft.com/office/drawing/2014/main" id="{2F1B14F5-282E-43EB-8EC9-173241791BA5}"/>
                    </a:ext>
                  </a:extLst>
                </p14:cNvPr>
                <p14:cNvContentPartPr/>
                <p14:nvPr/>
              </p14:nvContentPartPr>
              <p14:xfrm>
                <a:off x="9933326" y="5541741"/>
                <a:ext cx="46080" cy="5040"/>
              </p14:xfrm>
            </p:contentPart>
          </mc:Choice>
          <mc:Fallback xmlns="">
            <p:pic>
              <p:nvPicPr>
                <p:cNvPr id="802" name="Freihand 801">
                  <a:extLst>
                    <a:ext uri="{FF2B5EF4-FFF2-40B4-BE49-F238E27FC236}">
                      <a16:creationId xmlns:a16="http://schemas.microsoft.com/office/drawing/2014/main" id="{2F1B14F5-282E-43EB-8EC9-173241791BA5}"/>
                    </a:ext>
                  </a:extLst>
                </p:cNvPr>
                <p:cNvPicPr/>
                <p:nvPr/>
              </p:nvPicPr>
              <p:blipFill>
                <a:blip r:embed="rId1132"/>
                <a:stretch>
                  <a:fillRect/>
                </a:stretch>
              </p:blipFill>
              <p:spPr>
                <a:xfrm>
                  <a:off x="9924326" y="5533101"/>
                  <a:ext cx="63720" cy="22680"/>
                </a:xfrm>
                <a:prstGeom prst="rect">
                  <a:avLst/>
                </a:prstGeom>
              </p:spPr>
            </p:pic>
          </mc:Fallback>
        </mc:AlternateContent>
      </p:grpSp>
      <p:grpSp>
        <p:nvGrpSpPr>
          <p:cNvPr id="803" name="Gruppieren 802">
            <a:extLst>
              <a:ext uri="{FF2B5EF4-FFF2-40B4-BE49-F238E27FC236}">
                <a16:creationId xmlns:a16="http://schemas.microsoft.com/office/drawing/2014/main" id="{21DDCBF6-A11A-4AD6-B6A2-CF95E1CD2338}"/>
              </a:ext>
            </a:extLst>
          </p:cNvPr>
          <p:cNvGrpSpPr/>
          <p:nvPr/>
        </p:nvGrpSpPr>
        <p:grpSpPr>
          <a:xfrm>
            <a:off x="10293503" y="4994002"/>
            <a:ext cx="298080" cy="105840"/>
            <a:chOff x="10165886" y="5472621"/>
            <a:chExt cx="298080" cy="105840"/>
          </a:xfrm>
        </p:grpSpPr>
        <mc:AlternateContent xmlns:mc="http://schemas.openxmlformats.org/markup-compatibility/2006" xmlns:p14="http://schemas.microsoft.com/office/powerpoint/2010/main">
          <mc:Choice Requires="p14">
            <p:contentPart p14:bwMode="auto" r:id="rId1133">
              <p14:nvContentPartPr>
                <p14:cNvPr id="804" name="Freihand 803">
                  <a:extLst>
                    <a:ext uri="{FF2B5EF4-FFF2-40B4-BE49-F238E27FC236}">
                      <a16:creationId xmlns:a16="http://schemas.microsoft.com/office/drawing/2014/main" id="{4CEA4A34-9634-429B-9EF8-886FC1658F09}"/>
                    </a:ext>
                  </a:extLst>
                </p14:cNvPr>
                <p14:cNvContentPartPr/>
                <p14:nvPr/>
              </p14:nvContentPartPr>
              <p14:xfrm>
                <a:off x="10165886" y="5502141"/>
                <a:ext cx="72720" cy="75240"/>
              </p14:xfrm>
            </p:contentPart>
          </mc:Choice>
          <mc:Fallback xmlns="">
            <p:pic>
              <p:nvPicPr>
                <p:cNvPr id="804" name="Freihand 803">
                  <a:extLst>
                    <a:ext uri="{FF2B5EF4-FFF2-40B4-BE49-F238E27FC236}">
                      <a16:creationId xmlns:a16="http://schemas.microsoft.com/office/drawing/2014/main" id="{4CEA4A34-9634-429B-9EF8-886FC1658F09}"/>
                    </a:ext>
                  </a:extLst>
                </p:cNvPr>
                <p:cNvPicPr/>
                <p:nvPr/>
              </p:nvPicPr>
              <p:blipFill>
                <a:blip r:embed="rId1134"/>
                <a:stretch>
                  <a:fillRect/>
                </a:stretch>
              </p:blipFill>
              <p:spPr>
                <a:xfrm>
                  <a:off x="10156886" y="5493141"/>
                  <a:ext cx="90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805" name="Freihand 804">
                  <a:extLst>
                    <a:ext uri="{FF2B5EF4-FFF2-40B4-BE49-F238E27FC236}">
                      <a16:creationId xmlns:a16="http://schemas.microsoft.com/office/drawing/2014/main" id="{ADBD9E41-0A75-4DAA-BAD3-F7FB2B3F49D9}"/>
                    </a:ext>
                  </a:extLst>
                </p14:cNvPr>
                <p14:cNvContentPartPr/>
                <p14:nvPr/>
              </p14:nvContentPartPr>
              <p14:xfrm>
                <a:off x="10258046" y="5489181"/>
                <a:ext cx="17640" cy="81720"/>
              </p14:xfrm>
            </p:contentPart>
          </mc:Choice>
          <mc:Fallback xmlns="">
            <p:pic>
              <p:nvPicPr>
                <p:cNvPr id="805" name="Freihand 804">
                  <a:extLst>
                    <a:ext uri="{FF2B5EF4-FFF2-40B4-BE49-F238E27FC236}">
                      <a16:creationId xmlns:a16="http://schemas.microsoft.com/office/drawing/2014/main" id="{ADBD9E41-0A75-4DAA-BAD3-F7FB2B3F49D9}"/>
                    </a:ext>
                  </a:extLst>
                </p:cNvPr>
                <p:cNvPicPr/>
                <p:nvPr/>
              </p:nvPicPr>
              <p:blipFill>
                <a:blip r:embed="rId1136"/>
                <a:stretch>
                  <a:fillRect/>
                </a:stretch>
              </p:blipFill>
              <p:spPr>
                <a:xfrm>
                  <a:off x="10249406" y="5480181"/>
                  <a:ext cx="35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806" name="Freihand 805">
                  <a:extLst>
                    <a:ext uri="{FF2B5EF4-FFF2-40B4-BE49-F238E27FC236}">
                      <a16:creationId xmlns:a16="http://schemas.microsoft.com/office/drawing/2014/main" id="{661F4510-B6EC-4846-AF86-100C301D218E}"/>
                    </a:ext>
                  </a:extLst>
                </p14:cNvPr>
                <p14:cNvContentPartPr/>
                <p14:nvPr/>
              </p14:nvContentPartPr>
              <p14:xfrm>
                <a:off x="10297286" y="5504301"/>
                <a:ext cx="80280" cy="59040"/>
              </p14:xfrm>
            </p:contentPart>
          </mc:Choice>
          <mc:Fallback xmlns="">
            <p:pic>
              <p:nvPicPr>
                <p:cNvPr id="806" name="Freihand 805">
                  <a:extLst>
                    <a:ext uri="{FF2B5EF4-FFF2-40B4-BE49-F238E27FC236}">
                      <a16:creationId xmlns:a16="http://schemas.microsoft.com/office/drawing/2014/main" id="{661F4510-B6EC-4846-AF86-100C301D218E}"/>
                    </a:ext>
                  </a:extLst>
                </p:cNvPr>
                <p:cNvPicPr/>
                <p:nvPr/>
              </p:nvPicPr>
              <p:blipFill>
                <a:blip r:embed="rId1138"/>
                <a:stretch>
                  <a:fillRect/>
                </a:stretch>
              </p:blipFill>
              <p:spPr>
                <a:xfrm>
                  <a:off x="10288646" y="5495661"/>
                  <a:ext cx="97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807" name="Freihand 806">
                  <a:extLst>
                    <a:ext uri="{FF2B5EF4-FFF2-40B4-BE49-F238E27FC236}">
                      <a16:creationId xmlns:a16="http://schemas.microsoft.com/office/drawing/2014/main" id="{2C0F2EBD-E5D3-4B75-AEB0-8A26E8836A17}"/>
                    </a:ext>
                  </a:extLst>
                </p14:cNvPr>
                <p14:cNvContentPartPr/>
                <p14:nvPr/>
              </p14:nvContentPartPr>
              <p14:xfrm>
                <a:off x="10379366" y="5472621"/>
                <a:ext cx="84600" cy="105840"/>
              </p14:xfrm>
            </p:contentPart>
          </mc:Choice>
          <mc:Fallback xmlns="">
            <p:pic>
              <p:nvPicPr>
                <p:cNvPr id="807" name="Freihand 806">
                  <a:extLst>
                    <a:ext uri="{FF2B5EF4-FFF2-40B4-BE49-F238E27FC236}">
                      <a16:creationId xmlns:a16="http://schemas.microsoft.com/office/drawing/2014/main" id="{2C0F2EBD-E5D3-4B75-AEB0-8A26E8836A17}"/>
                    </a:ext>
                  </a:extLst>
                </p:cNvPr>
                <p:cNvPicPr/>
                <p:nvPr/>
              </p:nvPicPr>
              <p:blipFill>
                <a:blip r:embed="rId1140"/>
                <a:stretch>
                  <a:fillRect/>
                </a:stretch>
              </p:blipFill>
              <p:spPr>
                <a:xfrm>
                  <a:off x="10370726" y="5463621"/>
                  <a:ext cx="102240" cy="123480"/>
                </a:xfrm>
                <a:prstGeom prst="rect">
                  <a:avLst/>
                </a:prstGeom>
              </p:spPr>
            </p:pic>
          </mc:Fallback>
        </mc:AlternateContent>
      </p:grpSp>
      <p:grpSp>
        <p:nvGrpSpPr>
          <p:cNvPr id="808" name="Gruppieren 807">
            <a:extLst>
              <a:ext uri="{FF2B5EF4-FFF2-40B4-BE49-F238E27FC236}">
                <a16:creationId xmlns:a16="http://schemas.microsoft.com/office/drawing/2014/main" id="{702A44DE-E35E-4F00-89D9-35373604F2D5}"/>
              </a:ext>
            </a:extLst>
          </p:cNvPr>
          <p:cNvGrpSpPr/>
          <p:nvPr/>
        </p:nvGrpSpPr>
        <p:grpSpPr>
          <a:xfrm>
            <a:off x="10742267" y="4984282"/>
            <a:ext cx="538200" cy="105840"/>
            <a:chOff x="10614650" y="5462901"/>
            <a:chExt cx="538200" cy="105840"/>
          </a:xfrm>
        </p:grpSpPr>
        <mc:AlternateContent xmlns:mc="http://schemas.openxmlformats.org/markup-compatibility/2006" xmlns:p14="http://schemas.microsoft.com/office/powerpoint/2010/main">
          <mc:Choice Requires="p14">
            <p:contentPart p14:bwMode="auto" r:id="rId1141">
              <p14:nvContentPartPr>
                <p14:cNvPr id="809" name="Freihand 808">
                  <a:extLst>
                    <a:ext uri="{FF2B5EF4-FFF2-40B4-BE49-F238E27FC236}">
                      <a16:creationId xmlns:a16="http://schemas.microsoft.com/office/drawing/2014/main" id="{30D405E9-B404-47A8-A095-EAFA80E26512}"/>
                    </a:ext>
                  </a:extLst>
                </p14:cNvPr>
                <p14:cNvContentPartPr/>
                <p14:nvPr/>
              </p14:nvContentPartPr>
              <p14:xfrm>
                <a:off x="10697450" y="5482341"/>
                <a:ext cx="16920" cy="78120"/>
              </p14:xfrm>
            </p:contentPart>
          </mc:Choice>
          <mc:Fallback xmlns="">
            <p:pic>
              <p:nvPicPr>
                <p:cNvPr id="809" name="Freihand 808">
                  <a:extLst>
                    <a:ext uri="{FF2B5EF4-FFF2-40B4-BE49-F238E27FC236}">
                      <a16:creationId xmlns:a16="http://schemas.microsoft.com/office/drawing/2014/main" id="{30D405E9-B404-47A8-A095-EAFA80E26512}"/>
                    </a:ext>
                  </a:extLst>
                </p:cNvPr>
                <p:cNvPicPr/>
                <p:nvPr/>
              </p:nvPicPr>
              <p:blipFill>
                <a:blip r:embed="rId1142"/>
                <a:stretch>
                  <a:fillRect/>
                </a:stretch>
              </p:blipFill>
              <p:spPr>
                <a:xfrm>
                  <a:off x="10688450" y="5473701"/>
                  <a:ext cx="34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810" name="Freihand 809">
                  <a:extLst>
                    <a:ext uri="{FF2B5EF4-FFF2-40B4-BE49-F238E27FC236}">
                      <a16:creationId xmlns:a16="http://schemas.microsoft.com/office/drawing/2014/main" id="{3244F5B6-AC4D-42DF-9FBB-5CCA1FF549DA}"/>
                    </a:ext>
                  </a:extLst>
                </p14:cNvPr>
                <p14:cNvContentPartPr/>
                <p14:nvPr/>
              </p14:nvContentPartPr>
              <p14:xfrm>
                <a:off x="10614650" y="5462901"/>
                <a:ext cx="168840" cy="5760"/>
              </p14:xfrm>
            </p:contentPart>
          </mc:Choice>
          <mc:Fallback xmlns="">
            <p:pic>
              <p:nvPicPr>
                <p:cNvPr id="810" name="Freihand 809">
                  <a:extLst>
                    <a:ext uri="{FF2B5EF4-FFF2-40B4-BE49-F238E27FC236}">
                      <a16:creationId xmlns:a16="http://schemas.microsoft.com/office/drawing/2014/main" id="{3244F5B6-AC4D-42DF-9FBB-5CCA1FF549DA}"/>
                    </a:ext>
                  </a:extLst>
                </p:cNvPr>
                <p:cNvPicPr/>
                <p:nvPr/>
              </p:nvPicPr>
              <p:blipFill>
                <a:blip r:embed="rId1144"/>
                <a:stretch>
                  <a:fillRect/>
                </a:stretch>
              </p:blipFill>
              <p:spPr>
                <a:xfrm>
                  <a:off x="10605650" y="5454261"/>
                  <a:ext cx="186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811" name="Freihand 810">
                  <a:extLst>
                    <a:ext uri="{FF2B5EF4-FFF2-40B4-BE49-F238E27FC236}">
                      <a16:creationId xmlns:a16="http://schemas.microsoft.com/office/drawing/2014/main" id="{A6714D98-CB3F-4AF4-A79C-6AEE7B8756EA}"/>
                    </a:ext>
                  </a:extLst>
                </p14:cNvPr>
                <p14:cNvContentPartPr/>
                <p14:nvPr/>
              </p14:nvContentPartPr>
              <p14:xfrm>
                <a:off x="10753250" y="5494581"/>
                <a:ext cx="83880" cy="74160"/>
              </p14:xfrm>
            </p:contentPart>
          </mc:Choice>
          <mc:Fallback xmlns="">
            <p:pic>
              <p:nvPicPr>
                <p:cNvPr id="811" name="Freihand 810">
                  <a:extLst>
                    <a:ext uri="{FF2B5EF4-FFF2-40B4-BE49-F238E27FC236}">
                      <a16:creationId xmlns:a16="http://schemas.microsoft.com/office/drawing/2014/main" id="{A6714D98-CB3F-4AF4-A79C-6AEE7B8756EA}"/>
                    </a:ext>
                  </a:extLst>
                </p:cNvPr>
                <p:cNvPicPr/>
                <p:nvPr/>
              </p:nvPicPr>
              <p:blipFill>
                <a:blip r:embed="rId1146"/>
                <a:stretch>
                  <a:fillRect/>
                </a:stretch>
              </p:blipFill>
              <p:spPr>
                <a:xfrm>
                  <a:off x="10744250" y="5485941"/>
                  <a:ext cx="101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812" name="Freihand 811">
                  <a:extLst>
                    <a:ext uri="{FF2B5EF4-FFF2-40B4-BE49-F238E27FC236}">
                      <a16:creationId xmlns:a16="http://schemas.microsoft.com/office/drawing/2014/main" id="{38235149-28C0-4C86-B179-4172A653A185}"/>
                    </a:ext>
                  </a:extLst>
                </p14:cNvPr>
                <p14:cNvContentPartPr/>
                <p14:nvPr/>
              </p14:nvContentPartPr>
              <p14:xfrm>
                <a:off x="10831010" y="5504661"/>
                <a:ext cx="105120" cy="54360"/>
              </p14:xfrm>
            </p:contentPart>
          </mc:Choice>
          <mc:Fallback xmlns="">
            <p:pic>
              <p:nvPicPr>
                <p:cNvPr id="812" name="Freihand 811">
                  <a:extLst>
                    <a:ext uri="{FF2B5EF4-FFF2-40B4-BE49-F238E27FC236}">
                      <a16:creationId xmlns:a16="http://schemas.microsoft.com/office/drawing/2014/main" id="{38235149-28C0-4C86-B179-4172A653A185}"/>
                    </a:ext>
                  </a:extLst>
                </p:cNvPr>
                <p:cNvPicPr/>
                <p:nvPr/>
              </p:nvPicPr>
              <p:blipFill>
                <a:blip r:embed="rId1148"/>
                <a:stretch>
                  <a:fillRect/>
                </a:stretch>
              </p:blipFill>
              <p:spPr>
                <a:xfrm>
                  <a:off x="10822370" y="5495661"/>
                  <a:ext cx="122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813" name="Freihand 812">
                  <a:extLst>
                    <a:ext uri="{FF2B5EF4-FFF2-40B4-BE49-F238E27FC236}">
                      <a16:creationId xmlns:a16="http://schemas.microsoft.com/office/drawing/2014/main" id="{0491EC83-4785-4FDF-A710-36292543F2E6}"/>
                    </a:ext>
                  </a:extLst>
                </p14:cNvPr>
                <p14:cNvContentPartPr/>
                <p14:nvPr/>
              </p14:nvContentPartPr>
              <p14:xfrm>
                <a:off x="10932890" y="5500341"/>
                <a:ext cx="127080" cy="61200"/>
              </p14:xfrm>
            </p:contentPart>
          </mc:Choice>
          <mc:Fallback xmlns="">
            <p:pic>
              <p:nvPicPr>
                <p:cNvPr id="813" name="Freihand 812">
                  <a:extLst>
                    <a:ext uri="{FF2B5EF4-FFF2-40B4-BE49-F238E27FC236}">
                      <a16:creationId xmlns:a16="http://schemas.microsoft.com/office/drawing/2014/main" id="{0491EC83-4785-4FDF-A710-36292543F2E6}"/>
                    </a:ext>
                  </a:extLst>
                </p:cNvPr>
                <p:cNvPicPr/>
                <p:nvPr/>
              </p:nvPicPr>
              <p:blipFill>
                <a:blip r:embed="rId1150"/>
                <a:stretch>
                  <a:fillRect/>
                </a:stretch>
              </p:blipFill>
              <p:spPr>
                <a:xfrm>
                  <a:off x="10924250" y="5491701"/>
                  <a:ext cx="144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814" name="Freihand 813">
                  <a:extLst>
                    <a:ext uri="{FF2B5EF4-FFF2-40B4-BE49-F238E27FC236}">
                      <a16:creationId xmlns:a16="http://schemas.microsoft.com/office/drawing/2014/main" id="{0A587DF9-C0A2-41C4-83EA-204B6F05D2BB}"/>
                    </a:ext>
                  </a:extLst>
                </p14:cNvPr>
                <p14:cNvContentPartPr/>
                <p14:nvPr/>
              </p14:nvContentPartPr>
              <p14:xfrm>
                <a:off x="11086250" y="5490261"/>
                <a:ext cx="66600" cy="73440"/>
              </p14:xfrm>
            </p:contentPart>
          </mc:Choice>
          <mc:Fallback xmlns="">
            <p:pic>
              <p:nvPicPr>
                <p:cNvPr id="814" name="Freihand 813">
                  <a:extLst>
                    <a:ext uri="{FF2B5EF4-FFF2-40B4-BE49-F238E27FC236}">
                      <a16:creationId xmlns:a16="http://schemas.microsoft.com/office/drawing/2014/main" id="{0A587DF9-C0A2-41C4-83EA-204B6F05D2BB}"/>
                    </a:ext>
                  </a:extLst>
                </p:cNvPr>
                <p:cNvPicPr/>
                <p:nvPr/>
              </p:nvPicPr>
              <p:blipFill>
                <a:blip r:embed="rId1152"/>
                <a:stretch>
                  <a:fillRect/>
                </a:stretch>
              </p:blipFill>
              <p:spPr>
                <a:xfrm>
                  <a:off x="11077610" y="5481261"/>
                  <a:ext cx="84240" cy="91080"/>
                </a:xfrm>
                <a:prstGeom prst="rect">
                  <a:avLst/>
                </a:prstGeom>
              </p:spPr>
            </p:pic>
          </mc:Fallback>
        </mc:AlternateContent>
      </p:grpSp>
      <p:grpSp>
        <p:nvGrpSpPr>
          <p:cNvPr id="815" name="Gruppieren 814">
            <a:extLst>
              <a:ext uri="{FF2B5EF4-FFF2-40B4-BE49-F238E27FC236}">
                <a16:creationId xmlns:a16="http://schemas.microsoft.com/office/drawing/2014/main" id="{3034544A-76D1-4E6D-A7AB-010AC325CECB}"/>
              </a:ext>
            </a:extLst>
          </p:cNvPr>
          <p:cNvGrpSpPr/>
          <p:nvPr/>
        </p:nvGrpSpPr>
        <p:grpSpPr>
          <a:xfrm>
            <a:off x="9008507" y="5251762"/>
            <a:ext cx="1160280" cy="154080"/>
            <a:chOff x="8880890" y="5730381"/>
            <a:chExt cx="1160280" cy="154080"/>
          </a:xfrm>
        </p:grpSpPr>
        <mc:AlternateContent xmlns:mc="http://schemas.openxmlformats.org/markup-compatibility/2006" xmlns:p14="http://schemas.microsoft.com/office/powerpoint/2010/main">
          <mc:Choice Requires="p14">
            <p:contentPart p14:bwMode="auto" r:id="rId1153">
              <p14:nvContentPartPr>
                <p14:cNvPr id="816" name="Freihand 815">
                  <a:extLst>
                    <a:ext uri="{FF2B5EF4-FFF2-40B4-BE49-F238E27FC236}">
                      <a16:creationId xmlns:a16="http://schemas.microsoft.com/office/drawing/2014/main" id="{65A28A1F-8B99-4AFE-B84F-16FB2C974FA4}"/>
                    </a:ext>
                  </a:extLst>
                </p14:cNvPr>
                <p14:cNvContentPartPr/>
                <p14:nvPr/>
              </p14:nvContentPartPr>
              <p14:xfrm>
                <a:off x="8880890" y="5817501"/>
                <a:ext cx="85680" cy="3960"/>
              </p14:xfrm>
            </p:contentPart>
          </mc:Choice>
          <mc:Fallback xmlns="">
            <p:pic>
              <p:nvPicPr>
                <p:cNvPr id="816" name="Freihand 815">
                  <a:extLst>
                    <a:ext uri="{FF2B5EF4-FFF2-40B4-BE49-F238E27FC236}">
                      <a16:creationId xmlns:a16="http://schemas.microsoft.com/office/drawing/2014/main" id="{65A28A1F-8B99-4AFE-B84F-16FB2C974FA4}"/>
                    </a:ext>
                  </a:extLst>
                </p:cNvPr>
                <p:cNvPicPr/>
                <p:nvPr/>
              </p:nvPicPr>
              <p:blipFill>
                <a:blip r:embed="rId1154"/>
                <a:stretch>
                  <a:fillRect/>
                </a:stretch>
              </p:blipFill>
              <p:spPr>
                <a:xfrm>
                  <a:off x="8872250" y="5808861"/>
                  <a:ext cx="103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817" name="Freihand 816">
                  <a:extLst>
                    <a:ext uri="{FF2B5EF4-FFF2-40B4-BE49-F238E27FC236}">
                      <a16:creationId xmlns:a16="http://schemas.microsoft.com/office/drawing/2014/main" id="{7A6F671E-0173-4A31-96FC-8084D95BE10D}"/>
                    </a:ext>
                  </a:extLst>
                </p14:cNvPr>
                <p14:cNvContentPartPr/>
                <p14:nvPr/>
              </p14:nvContentPartPr>
              <p14:xfrm>
                <a:off x="9084290" y="5797701"/>
                <a:ext cx="221400" cy="61920"/>
              </p14:xfrm>
            </p:contentPart>
          </mc:Choice>
          <mc:Fallback xmlns="">
            <p:pic>
              <p:nvPicPr>
                <p:cNvPr id="817" name="Freihand 816">
                  <a:extLst>
                    <a:ext uri="{FF2B5EF4-FFF2-40B4-BE49-F238E27FC236}">
                      <a16:creationId xmlns:a16="http://schemas.microsoft.com/office/drawing/2014/main" id="{7A6F671E-0173-4A31-96FC-8084D95BE10D}"/>
                    </a:ext>
                  </a:extLst>
                </p:cNvPr>
                <p:cNvPicPr/>
                <p:nvPr/>
              </p:nvPicPr>
              <p:blipFill>
                <a:blip r:embed="rId1156"/>
                <a:stretch>
                  <a:fillRect/>
                </a:stretch>
              </p:blipFill>
              <p:spPr>
                <a:xfrm>
                  <a:off x="9075650" y="5788701"/>
                  <a:ext cx="239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818" name="Freihand 817">
                  <a:extLst>
                    <a:ext uri="{FF2B5EF4-FFF2-40B4-BE49-F238E27FC236}">
                      <a16:creationId xmlns:a16="http://schemas.microsoft.com/office/drawing/2014/main" id="{30FADA16-DBF8-4939-9358-9872264EF4B3}"/>
                    </a:ext>
                  </a:extLst>
                </p14:cNvPr>
                <p14:cNvContentPartPr/>
                <p14:nvPr/>
              </p14:nvContentPartPr>
              <p14:xfrm>
                <a:off x="9330890" y="5730381"/>
                <a:ext cx="25560" cy="154080"/>
              </p14:xfrm>
            </p:contentPart>
          </mc:Choice>
          <mc:Fallback xmlns="">
            <p:pic>
              <p:nvPicPr>
                <p:cNvPr id="818" name="Freihand 817">
                  <a:extLst>
                    <a:ext uri="{FF2B5EF4-FFF2-40B4-BE49-F238E27FC236}">
                      <a16:creationId xmlns:a16="http://schemas.microsoft.com/office/drawing/2014/main" id="{30FADA16-DBF8-4939-9358-9872264EF4B3}"/>
                    </a:ext>
                  </a:extLst>
                </p:cNvPr>
                <p:cNvPicPr/>
                <p:nvPr/>
              </p:nvPicPr>
              <p:blipFill>
                <a:blip r:embed="rId1158"/>
                <a:stretch>
                  <a:fillRect/>
                </a:stretch>
              </p:blipFill>
              <p:spPr>
                <a:xfrm>
                  <a:off x="9321890" y="5721741"/>
                  <a:ext cx="43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819" name="Freihand 818">
                  <a:extLst>
                    <a:ext uri="{FF2B5EF4-FFF2-40B4-BE49-F238E27FC236}">
                      <a16:creationId xmlns:a16="http://schemas.microsoft.com/office/drawing/2014/main" id="{868A94C6-F64A-4CA0-B1EC-DBF5DCE23BF2}"/>
                    </a:ext>
                  </a:extLst>
                </p14:cNvPr>
                <p14:cNvContentPartPr/>
                <p14:nvPr/>
              </p14:nvContentPartPr>
              <p14:xfrm>
                <a:off x="9317930" y="5816421"/>
                <a:ext cx="49320" cy="2520"/>
              </p14:xfrm>
            </p:contentPart>
          </mc:Choice>
          <mc:Fallback xmlns="">
            <p:pic>
              <p:nvPicPr>
                <p:cNvPr id="819" name="Freihand 818">
                  <a:extLst>
                    <a:ext uri="{FF2B5EF4-FFF2-40B4-BE49-F238E27FC236}">
                      <a16:creationId xmlns:a16="http://schemas.microsoft.com/office/drawing/2014/main" id="{868A94C6-F64A-4CA0-B1EC-DBF5DCE23BF2}"/>
                    </a:ext>
                  </a:extLst>
                </p:cNvPr>
                <p:cNvPicPr/>
                <p:nvPr/>
              </p:nvPicPr>
              <p:blipFill>
                <a:blip r:embed="rId1160"/>
                <a:stretch>
                  <a:fillRect/>
                </a:stretch>
              </p:blipFill>
              <p:spPr>
                <a:xfrm>
                  <a:off x="9308930" y="5807421"/>
                  <a:ext cx="66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820" name="Freihand 819">
                  <a:extLst>
                    <a:ext uri="{FF2B5EF4-FFF2-40B4-BE49-F238E27FC236}">
                      <a16:creationId xmlns:a16="http://schemas.microsoft.com/office/drawing/2014/main" id="{E7029594-1AEC-45A9-81B7-02B5CEFD627F}"/>
                    </a:ext>
                  </a:extLst>
                </p14:cNvPr>
                <p14:cNvContentPartPr/>
                <p14:nvPr/>
              </p14:nvContentPartPr>
              <p14:xfrm>
                <a:off x="9520610" y="5741181"/>
                <a:ext cx="183600" cy="124560"/>
              </p14:xfrm>
            </p:contentPart>
          </mc:Choice>
          <mc:Fallback xmlns="">
            <p:pic>
              <p:nvPicPr>
                <p:cNvPr id="820" name="Freihand 819">
                  <a:extLst>
                    <a:ext uri="{FF2B5EF4-FFF2-40B4-BE49-F238E27FC236}">
                      <a16:creationId xmlns:a16="http://schemas.microsoft.com/office/drawing/2014/main" id="{E7029594-1AEC-45A9-81B7-02B5CEFD627F}"/>
                    </a:ext>
                  </a:extLst>
                </p:cNvPr>
                <p:cNvPicPr/>
                <p:nvPr/>
              </p:nvPicPr>
              <p:blipFill>
                <a:blip r:embed="rId1162"/>
                <a:stretch>
                  <a:fillRect/>
                </a:stretch>
              </p:blipFill>
              <p:spPr>
                <a:xfrm>
                  <a:off x="9511970" y="5732181"/>
                  <a:ext cx="201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821" name="Freihand 820">
                  <a:extLst>
                    <a:ext uri="{FF2B5EF4-FFF2-40B4-BE49-F238E27FC236}">
                      <a16:creationId xmlns:a16="http://schemas.microsoft.com/office/drawing/2014/main" id="{D5BF6F5D-035E-4C36-B784-B94BE8D6435B}"/>
                    </a:ext>
                  </a:extLst>
                </p14:cNvPr>
                <p14:cNvContentPartPr/>
                <p14:nvPr/>
              </p14:nvContentPartPr>
              <p14:xfrm>
                <a:off x="9653450" y="5795541"/>
                <a:ext cx="92880" cy="61200"/>
              </p14:xfrm>
            </p:contentPart>
          </mc:Choice>
          <mc:Fallback xmlns="">
            <p:pic>
              <p:nvPicPr>
                <p:cNvPr id="821" name="Freihand 820">
                  <a:extLst>
                    <a:ext uri="{FF2B5EF4-FFF2-40B4-BE49-F238E27FC236}">
                      <a16:creationId xmlns:a16="http://schemas.microsoft.com/office/drawing/2014/main" id="{D5BF6F5D-035E-4C36-B784-B94BE8D6435B}"/>
                    </a:ext>
                  </a:extLst>
                </p:cNvPr>
                <p:cNvPicPr/>
                <p:nvPr/>
              </p:nvPicPr>
              <p:blipFill>
                <a:blip r:embed="rId1164"/>
                <a:stretch>
                  <a:fillRect/>
                </a:stretch>
              </p:blipFill>
              <p:spPr>
                <a:xfrm>
                  <a:off x="9644810" y="5786541"/>
                  <a:ext cx="110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822" name="Freihand 821">
                  <a:extLst>
                    <a:ext uri="{FF2B5EF4-FFF2-40B4-BE49-F238E27FC236}">
                      <a16:creationId xmlns:a16="http://schemas.microsoft.com/office/drawing/2014/main" id="{C175F1D3-5F2D-47BA-AE7D-FC9318E80DB1}"/>
                    </a:ext>
                  </a:extLst>
                </p14:cNvPr>
                <p14:cNvContentPartPr/>
                <p14:nvPr/>
              </p14:nvContentPartPr>
              <p14:xfrm>
                <a:off x="9734090" y="5807421"/>
                <a:ext cx="98280" cy="46800"/>
              </p14:xfrm>
            </p:contentPart>
          </mc:Choice>
          <mc:Fallback xmlns="">
            <p:pic>
              <p:nvPicPr>
                <p:cNvPr id="822" name="Freihand 821">
                  <a:extLst>
                    <a:ext uri="{FF2B5EF4-FFF2-40B4-BE49-F238E27FC236}">
                      <a16:creationId xmlns:a16="http://schemas.microsoft.com/office/drawing/2014/main" id="{C175F1D3-5F2D-47BA-AE7D-FC9318E80DB1}"/>
                    </a:ext>
                  </a:extLst>
                </p:cNvPr>
                <p:cNvPicPr/>
                <p:nvPr/>
              </p:nvPicPr>
              <p:blipFill>
                <a:blip r:embed="rId1166"/>
                <a:stretch>
                  <a:fillRect/>
                </a:stretch>
              </p:blipFill>
              <p:spPr>
                <a:xfrm>
                  <a:off x="9725450" y="5798781"/>
                  <a:ext cx="115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823" name="Freihand 822">
                  <a:extLst>
                    <a:ext uri="{FF2B5EF4-FFF2-40B4-BE49-F238E27FC236}">
                      <a16:creationId xmlns:a16="http://schemas.microsoft.com/office/drawing/2014/main" id="{5CF67ED6-94D7-4224-8DF2-AA7CE966DA5D}"/>
                    </a:ext>
                  </a:extLst>
                </p14:cNvPr>
                <p14:cNvContentPartPr/>
                <p14:nvPr/>
              </p14:nvContentPartPr>
              <p14:xfrm>
                <a:off x="9840650" y="5801661"/>
                <a:ext cx="124920" cy="58680"/>
              </p14:xfrm>
            </p:contentPart>
          </mc:Choice>
          <mc:Fallback xmlns="">
            <p:pic>
              <p:nvPicPr>
                <p:cNvPr id="823" name="Freihand 822">
                  <a:extLst>
                    <a:ext uri="{FF2B5EF4-FFF2-40B4-BE49-F238E27FC236}">
                      <a16:creationId xmlns:a16="http://schemas.microsoft.com/office/drawing/2014/main" id="{5CF67ED6-94D7-4224-8DF2-AA7CE966DA5D}"/>
                    </a:ext>
                  </a:extLst>
                </p:cNvPr>
                <p:cNvPicPr/>
                <p:nvPr/>
              </p:nvPicPr>
              <p:blipFill>
                <a:blip r:embed="rId1168"/>
                <a:stretch>
                  <a:fillRect/>
                </a:stretch>
              </p:blipFill>
              <p:spPr>
                <a:xfrm>
                  <a:off x="9831650" y="5793021"/>
                  <a:ext cx="142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824" name="Freihand 823">
                  <a:extLst>
                    <a:ext uri="{FF2B5EF4-FFF2-40B4-BE49-F238E27FC236}">
                      <a16:creationId xmlns:a16="http://schemas.microsoft.com/office/drawing/2014/main" id="{3DABE8B8-729C-4B01-B262-34AF41F0A835}"/>
                    </a:ext>
                  </a:extLst>
                </p14:cNvPr>
                <p14:cNvContentPartPr/>
                <p14:nvPr/>
              </p14:nvContentPartPr>
              <p14:xfrm>
                <a:off x="9974930" y="5795541"/>
                <a:ext cx="66240" cy="67680"/>
              </p14:xfrm>
            </p:contentPart>
          </mc:Choice>
          <mc:Fallback xmlns="">
            <p:pic>
              <p:nvPicPr>
                <p:cNvPr id="824" name="Freihand 823">
                  <a:extLst>
                    <a:ext uri="{FF2B5EF4-FFF2-40B4-BE49-F238E27FC236}">
                      <a16:creationId xmlns:a16="http://schemas.microsoft.com/office/drawing/2014/main" id="{3DABE8B8-729C-4B01-B262-34AF41F0A835}"/>
                    </a:ext>
                  </a:extLst>
                </p:cNvPr>
                <p:cNvPicPr/>
                <p:nvPr/>
              </p:nvPicPr>
              <p:blipFill>
                <a:blip r:embed="rId1170"/>
                <a:stretch>
                  <a:fillRect/>
                </a:stretch>
              </p:blipFill>
              <p:spPr>
                <a:xfrm>
                  <a:off x="9965930" y="5786901"/>
                  <a:ext cx="83880" cy="85320"/>
                </a:xfrm>
                <a:prstGeom prst="rect">
                  <a:avLst/>
                </a:prstGeom>
              </p:spPr>
            </p:pic>
          </mc:Fallback>
        </mc:AlternateContent>
      </p:grpSp>
      <p:grpSp>
        <p:nvGrpSpPr>
          <p:cNvPr id="825" name="Gruppieren 824">
            <a:extLst>
              <a:ext uri="{FF2B5EF4-FFF2-40B4-BE49-F238E27FC236}">
                <a16:creationId xmlns:a16="http://schemas.microsoft.com/office/drawing/2014/main" id="{357A8A42-300E-4ED4-BBA0-3B97BE8ECBC6}"/>
              </a:ext>
            </a:extLst>
          </p:cNvPr>
          <p:cNvGrpSpPr/>
          <p:nvPr/>
        </p:nvGrpSpPr>
        <p:grpSpPr>
          <a:xfrm>
            <a:off x="10348427" y="5240242"/>
            <a:ext cx="787680" cy="124560"/>
            <a:chOff x="10220810" y="5718861"/>
            <a:chExt cx="787680" cy="124560"/>
          </a:xfrm>
        </p:grpSpPr>
        <mc:AlternateContent xmlns:mc="http://schemas.openxmlformats.org/markup-compatibility/2006" xmlns:p14="http://schemas.microsoft.com/office/powerpoint/2010/main">
          <mc:Choice Requires="p14">
            <p:contentPart p14:bwMode="auto" r:id="rId1171">
              <p14:nvContentPartPr>
                <p14:cNvPr id="826" name="Freihand 825">
                  <a:extLst>
                    <a:ext uri="{FF2B5EF4-FFF2-40B4-BE49-F238E27FC236}">
                      <a16:creationId xmlns:a16="http://schemas.microsoft.com/office/drawing/2014/main" id="{B4365E6A-52BD-40A1-8E17-B9C5CC5B71B1}"/>
                    </a:ext>
                  </a:extLst>
                </p14:cNvPr>
                <p14:cNvContentPartPr/>
                <p14:nvPr/>
              </p14:nvContentPartPr>
              <p14:xfrm>
                <a:off x="10220810" y="5736141"/>
                <a:ext cx="98280" cy="101880"/>
              </p14:xfrm>
            </p:contentPart>
          </mc:Choice>
          <mc:Fallback xmlns="">
            <p:pic>
              <p:nvPicPr>
                <p:cNvPr id="826" name="Freihand 825">
                  <a:extLst>
                    <a:ext uri="{FF2B5EF4-FFF2-40B4-BE49-F238E27FC236}">
                      <a16:creationId xmlns:a16="http://schemas.microsoft.com/office/drawing/2014/main" id="{B4365E6A-52BD-40A1-8E17-B9C5CC5B71B1}"/>
                    </a:ext>
                  </a:extLst>
                </p:cNvPr>
                <p:cNvPicPr/>
                <p:nvPr/>
              </p:nvPicPr>
              <p:blipFill>
                <a:blip r:embed="rId1172"/>
                <a:stretch>
                  <a:fillRect/>
                </a:stretch>
              </p:blipFill>
              <p:spPr>
                <a:xfrm>
                  <a:off x="10212170" y="5727141"/>
                  <a:ext cx="115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827" name="Freihand 826">
                  <a:extLst>
                    <a:ext uri="{FF2B5EF4-FFF2-40B4-BE49-F238E27FC236}">
                      <a16:creationId xmlns:a16="http://schemas.microsoft.com/office/drawing/2014/main" id="{BC6B05C0-73BD-4A7F-B087-6F0DFA8D3AC8}"/>
                    </a:ext>
                  </a:extLst>
                </p14:cNvPr>
                <p14:cNvContentPartPr/>
                <p14:nvPr/>
              </p14:nvContentPartPr>
              <p14:xfrm>
                <a:off x="10323770" y="5791221"/>
                <a:ext cx="65160" cy="46080"/>
              </p14:xfrm>
            </p:contentPart>
          </mc:Choice>
          <mc:Fallback xmlns="">
            <p:pic>
              <p:nvPicPr>
                <p:cNvPr id="827" name="Freihand 826">
                  <a:extLst>
                    <a:ext uri="{FF2B5EF4-FFF2-40B4-BE49-F238E27FC236}">
                      <a16:creationId xmlns:a16="http://schemas.microsoft.com/office/drawing/2014/main" id="{BC6B05C0-73BD-4A7F-B087-6F0DFA8D3AC8}"/>
                    </a:ext>
                  </a:extLst>
                </p:cNvPr>
                <p:cNvPicPr/>
                <p:nvPr/>
              </p:nvPicPr>
              <p:blipFill>
                <a:blip r:embed="rId1174"/>
                <a:stretch>
                  <a:fillRect/>
                </a:stretch>
              </p:blipFill>
              <p:spPr>
                <a:xfrm>
                  <a:off x="10314770" y="5782221"/>
                  <a:ext cx="82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828" name="Freihand 827">
                  <a:extLst>
                    <a:ext uri="{FF2B5EF4-FFF2-40B4-BE49-F238E27FC236}">
                      <a16:creationId xmlns:a16="http://schemas.microsoft.com/office/drawing/2014/main" id="{FA90A19C-0EB7-4B8E-BAA5-6792F4DF67ED}"/>
                    </a:ext>
                  </a:extLst>
                </p14:cNvPr>
                <p14:cNvContentPartPr/>
                <p14:nvPr/>
              </p14:nvContentPartPr>
              <p14:xfrm>
                <a:off x="10312610" y="5768901"/>
                <a:ext cx="74880" cy="3960"/>
              </p14:xfrm>
            </p:contentPart>
          </mc:Choice>
          <mc:Fallback xmlns="">
            <p:pic>
              <p:nvPicPr>
                <p:cNvPr id="828" name="Freihand 827">
                  <a:extLst>
                    <a:ext uri="{FF2B5EF4-FFF2-40B4-BE49-F238E27FC236}">
                      <a16:creationId xmlns:a16="http://schemas.microsoft.com/office/drawing/2014/main" id="{FA90A19C-0EB7-4B8E-BAA5-6792F4DF67ED}"/>
                    </a:ext>
                  </a:extLst>
                </p:cNvPr>
                <p:cNvPicPr/>
                <p:nvPr/>
              </p:nvPicPr>
              <p:blipFill>
                <a:blip r:embed="rId1176"/>
                <a:stretch>
                  <a:fillRect/>
                </a:stretch>
              </p:blipFill>
              <p:spPr>
                <a:xfrm>
                  <a:off x="10303970" y="5759901"/>
                  <a:ext cx="92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829" name="Freihand 828">
                  <a:extLst>
                    <a:ext uri="{FF2B5EF4-FFF2-40B4-BE49-F238E27FC236}">
                      <a16:creationId xmlns:a16="http://schemas.microsoft.com/office/drawing/2014/main" id="{C374446C-C778-4202-B180-61820F53BAF2}"/>
                    </a:ext>
                  </a:extLst>
                </p14:cNvPr>
                <p14:cNvContentPartPr/>
                <p14:nvPr/>
              </p14:nvContentPartPr>
              <p14:xfrm>
                <a:off x="10419170" y="5785101"/>
                <a:ext cx="73080" cy="50040"/>
              </p14:xfrm>
            </p:contentPart>
          </mc:Choice>
          <mc:Fallback xmlns="">
            <p:pic>
              <p:nvPicPr>
                <p:cNvPr id="829" name="Freihand 828">
                  <a:extLst>
                    <a:ext uri="{FF2B5EF4-FFF2-40B4-BE49-F238E27FC236}">
                      <a16:creationId xmlns:a16="http://schemas.microsoft.com/office/drawing/2014/main" id="{C374446C-C778-4202-B180-61820F53BAF2}"/>
                    </a:ext>
                  </a:extLst>
                </p:cNvPr>
                <p:cNvPicPr/>
                <p:nvPr/>
              </p:nvPicPr>
              <p:blipFill>
                <a:blip r:embed="rId1178"/>
                <a:stretch>
                  <a:fillRect/>
                </a:stretch>
              </p:blipFill>
              <p:spPr>
                <a:xfrm>
                  <a:off x="10410530" y="5776101"/>
                  <a:ext cx="90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830" name="Freihand 829">
                  <a:extLst>
                    <a:ext uri="{FF2B5EF4-FFF2-40B4-BE49-F238E27FC236}">
                      <a16:creationId xmlns:a16="http://schemas.microsoft.com/office/drawing/2014/main" id="{F11976A9-3985-4E60-BBC2-A053EA6E5051}"/>
                    </a:ext>
                  </a:extLst>
                </p14:cNvPr>
                <p14:cNvContentPartPr/>
                <p14:nvPr/>
              </p14:nvContentPartPr>
              <p14:xfrm>
                <a:off x="10522130" y="5785461"/>
                <a:ext cx="69120" cy="57960"/>
              </p14:xfrm>
            </p:contentPart>
          </mc:Choice>
          <mc:Fallback xmlns="">
            <p:pic>
              <p:nvPicPr>
                <p:cNvPr id="830" name="Freihand 829">
                  <a:extLst>
                    <a:ext uri="{FF2B5EF4-FFF2-40B4-BE49-F238E27FC236}">
                      <a16:creationId xmlns:a16="http://schemas.microsoft.com/office/drawing/2014/main" id="{F11976A9-3985-4E60-BBC2-A053EA6E5051}"/>
                    </a:ext>
                  </a:extLst>
                </p:cNvPr>
                <p:cNvPicPr/>
                <p:nvPr/>
              </p:nvPicPr>
              <p:blipFill>
                <a:blip r:embed="rId1180"/>
                <a:stretch>
                  <a:fillRect/>
                </a:stretch>
              </p:blipFill>
              <p:spPr>
                <a:xfrm>
                  <a:off x="10513130" y="5776821"/>
                  <a:ext cx="86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831" name="Freihand 830">
                  <a:extLst>
                    <a:ext uri="{FF2B5EF4-FFF2-40B4-BE49-F238E27FC236}">
                      <a16:creationId xmlns:a16="http://schemas.microsoft.com/office/drawing/2014/main" id="{DAA98D25-BDA7-4802-9AAE-40C423AF3869}"/>
                    </a:ext>
                  </a:extLst>
                </p14:cNvPr>
                <p14:cNvContentPartPr/>
                <p14:nvPr/>
              </p14:nvContentPartPr>
              <p14:xfrm>
                <a:off x="10624730" y="5724261"/>
                <a:ext cx="10440" cy="106200"/>
              </p14:xfrm>
            </p:contentPart>
          </mc:Choice>
          <mc:Fallback xmlns="">
            <p:pic>
              <p:nvPicPr>
                <p:cNvPr id="831" name="Freihand 830">
                  <a:extLst>
                    <a:ext uri="{FF2B5EF4-FFF2-40B4-BE49-F238E27FC236}">
                      <a16:creationId xmlns:a16="http://schemas.microsoft.com/office/drawing/2014/main" id="{DAA98D25-BDA7-4802-9AAE-40C423AF3869}"/>
                    </a:ext>
                  </a:extLst>
                </p:cNvPr>
                <p:cNvPicPr/>
                <p:nvPr/>
              </p:nvPicPr>
              <p:blipFill>
                <a:blip r:embed="rId1182"/>
                <a:stretch>
                  <a:fillRect/>
                </a:stretch>
              </p:blipFill>
              <p:spPr>
                <a:xfrm>
                  <a:off x="10616090" y="5715621"/>
                  <a:ext cx="28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832" name="Freihand 831">
                  <a:extLst>
                    <a:ext uri="{FF2B5EF4-FFF2-40B4-BE49-F238E27FC236}">
                      <a16:creationId xmlns:a16="http://schemas.microsoft.com/office/drawing/2014/main" id="{54ADC7D7-5F65-4136-AB08-8AB2A03D30FA}"/>
                    </a:ext>
                  </a:extLst>
                </p14:cNvPr>
                <p14:cNvContentPartPr/>
                <p14:nvPr/>
              </p14:nvContentPartPr>
              <p14:xfrm>
                <a:off x="10602410" y="5785461"/>
                <a:ext cx="62280" cy="2520"/>
              </p14:xfrm>
            </p:contentPart>
          </mc:Choice>
          <mc:Fallback xmlns="">
            <p:pic>
              <p:nvPicPr>
                <p:cNvPr id="832" name="Freihand 831">
                  <a:extLst>
                    <a:ext uri="{FF2B5EF4-FFF2-40B4-BE49-F238E27FC236}">
                      <a16:creationId xmlns:a16="http://schemas.microsoft.com/office/drawing/2014/main" id="{54ADC7D7-5F65-4136-AB08-8AB2A03D30FA}"/>
                    </a:ext>
                  </a:extLst>
                </p:cNvPr>
                <p:cNvPicPr/>
                <p:nvPr/>
              </p:nvPicPr>
              <p:blipFill>
                <a:blip r:embed="rId1184"/>
                <a:stretch>
                  <a:fillRect/>
                </a:stretch>
              </p:blipFill>
              <p:spPr>
                <a:xfrm>
                  <a:off x="10593410" y="5776461"/>
                  <a:ext cx="79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833" name="Freihand 832">
                  <a:extLst>
                    <a:ext uri="{FF2B5EF4-FFF2-40B4-BE49-F238E27FC236}">
                      <a16:creationId xmlns:a16="http://schemas.microsoft.com/office/drawing/2014/main" id="{5EEA218B-2E78-4324-AE05-1BBA202DA7B1}"/>
                    </a:ext>
                  </a:extLst>
                </p14:cNvPr>
                <p14:cNvContentPartPr/>
                <p14:nvPr/>
              </p14:nvContentPartPr>
              <p14:xfrm>
                <a:off x="10805450" y="5718861"/>
                <a:ext cx="17640" cy="103320"/>
              </p14:xfrm>
            </p:contentPart>
          </mc:Choice>
          <mc:Fallback xmlns="">
            <p:pic>
              <p:nvPicPr>
                <p:cNvPr id="833" name="Freihand 832">
                  <a:extLst>
                    <a:ext uri="{FF2B5EF4-FFF2-40B4-BE49-F238E27FC236}">
                      <a16:creationId xmlns:a16="http://schemas.microsoft.com/office/drawing/2014/main" id="{5EEA218B-2E78-4324-AE05-1BBA202DA7B1}"/>
                    </a:ext>
                  </a:extLst>
                </p:cNvPr>
                <p:cNvPicPr/>
                <p:nvPr/>
              </p:nvPicPr>
              <p:blipFill>
                <a:blip r:embed="rId1186"/>
                <a:stretch>
                  <a:fillRect/>
                </a:stretch>
              </p:blipFill>
              <p:spPr>
                <a:xfrm>
                  <a:off x="10796810" y="5709861"/>
                  <a:ext cx="35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834" name="Freihand 833">
                  <a:extLst>
                    <a:ext uri="{FF2B5EF4-FFF2-40B4-BE49-F238E27FC236}">
                      <a16:creationId xmlns:a16="http://schemas.microsoft.com/office/drawing/2014/main" id="{FD3FDEEB-D390-4907-9E96-5C523262288F}"/>
                    </a:ext>
                  </a:extLst>
                </p14:cNvPr>
                <p14:cNvContentPartPr/>
                <p14:nvPr/>
              </p14:nvContentPartPr>
              <p14:xfrm>
                <a:off x="10839290" y="5734701"/>
                <a:ext cx="80280" cy="92880"/>
              </p14:xfrm>
            </p:contentPart>
          </mc:Choice>
          <mc:Fallback xmlns="">
            <p:pic>
              <p:nvPicPr>
                <p:cNvPr id="834" name="Freihand 833">
                  <a:extLst>
                    <a:ext uri="{FF2B5EF4-FFF2-40B4-BE49-F238E27FC236}">
                      <a16:creationId xmlns:a16="http://schemas.microsoft.com/office/drawing/2014/main" id="{FD3FDEEB-D390-4907-9E96-5C523262288F}"/>
                    </a:ext>
                  </a:extLst>
                </p:cNvPr>
                <p:cNvPicPr/>
                <p:nvPr/>
              </p:nvPicPr>
              <p:blipFill>
                <a:blip r:embed="rId1188"/>
                <a:stretch>
                  <a:fillRect/>
                </a:stretch>
              </p:blipFill>
              <p:spPr>
                <a:xfrm>
                  <a:off x="10830290" y="5726061"/>
                  <a:ext cx="97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835" name="Freihand 834">
                  <a:extLst>
                    <a:ext uri="{FF2B5EF4-FFF2-40B4-BE49-F238E27FC236}">
                      <a16:creationId xmlns:a16="http://schemas.microsoft.com/office/drawing/2014/main" id="{4EDDD911-8D97-404F-945D-C96FD934BD78}"/>
                    </a:ext>
                  </a:extLst>
                </p14:cNvPr>
                <p14:cNvContentPartPr/>
                <p14:nvPr/>
              </p14:nvContentPartPr>
              <p14:xfrm>
                <a:off x="10946210" y="5756661"/>
                <a:ext cx="62280" cy="68760"/>
              </p14:xfrm>
            </p:contentPart>
          </mc:Choice>
          <mc:Fallback xmlns="">
            <p:pic>
              <p:nvPicPr>
                <p:cNvPr id="835" name="Freihand 834">
                  <a:extLst>
                    <a:ext uri="{FF2B5EF4-FFF2-40B4-BE49-F238E27FC236}">
                      <a16:creationId xmlns:a16="http://schemas.microsoft.com/office/drawing/2014/main" id="{4EDDD911-8D97-404F-945D-C96FD934BD78}"/>
                    </a:ext>
                  </a:extLst>
                </p:cNvPr>
                <p:cNvPicPr/>
                <p:nvPr/>
              </p:nvPicPr>
              <p:blipFill>
                <a:blip r:embed="rId1190"/>
                <a:stretch>
                  <a:fillRect/>
                </a:stretch>
              </p:blipFill>
              <p:spPr>
                <a:xfrm>
                  <a:off x="10937570" y="5747661"/>
                  <a:ext cx="79920" cy="86400"/>
                </a:xfrm>
                <a:prstGeom prst="rect">
                  <a:avLst/>
                </a:prstGeom>
              </p:spPr>
            </p:pic>
          </mc:Fallback>
        </mc:AlternateContent>
      </p:grpSp>
      <p:grpSp>
        <p:nvGrpSpPr>
          <p:cNvPr id="836" name="Gruppieren 835">
            <a:extLst>
              <a:ext uri="{FF2B5EF4-FFF2-40B4-BE49-F238E27FC236}">
                <a16:creationId xmlns:a16="http://schemas.microsoft.com/office/drawing/2014/main" id="{14BBBACA-3447-49BC-9F29-625E6F6A264F}"/>
              </a:ext>
            </a:extLst>
          </p:cNvPr>
          <p:cNvGrpSpPr/>
          <p:nvPr/>
        </p:nvGrpSpPr>
        <p:grpSpPr>
          <a:xfrm>
            <a:off x="9210467" y="5503762"/>
            <a:ext cx="375840" cy="92880"/>
            <a:chOff x="9082850" y="5982381"/>
            <a:chExt cx="375840" cy="92880"/>
          </a:xfrm>
        </p:grpSpPr>
        <mc:AlternateContent xmlns:mc="http://schemas.openxmlformats.org/markup-compatibility/2006" xmlns:p14="http://schemas.microsoft.com/office/powerpoint/2010/main">
          <mc:Choice Requires="p14">
            <p:contentPart p14:bwMode="auto" r:id="rId1191">
              <p14:nvContentPartPr>
                <p14:cNvPr id="837" name="Freihand 836">
                  <a:extLst>
                    <a:ext uri="{FF2B5EF4-FFF2-40B4-BE49-F238E27FC236}">
                      <a16:creationId xmlns:a16="http://schemas.microsoft.com/office/drawing/2014/main" id="{F59DE2BD-D238-41B6-8E95-E6AD9EA2E7BD}"/>
                    </a:ext>
                  </a:extLst>
                </p14:cNvPr>
                <p14:cNvContentPartPr/>
                <p14:nvPr/>
              </p14:nvContentPartPr>
              <p14:xfrm>
                <a:off x="9082850" y="6018021"/>
                <a:ext cx="194040" cy="57240"/>
              </p14:xfrm>
            </p:contentPart>
          </mc:Choice>
          <mc:Fallback xmlns="">
            <p:pic>
              <p:nvPicPr>
                <p:cNvPr id="837" name="Freihand 836">
                  <a:extLst>
                    <a:ext uri="{FF2B5EF4-FFF2-40B4-BE49-F238E27FC236}">
                      <a16:creationId xmlns:a16="http://schemas.microsoft.com/office/drawing/2014/main" id="{F59DE2BD-D238-41B6-8E95-E6AD9EA2E7BD}"/>
                    </a:ext>
                  </a:extLst>
                </p:cNvPr>
                <p:cNvPicPr/>
                <p:nvPr/>
              </p:nvPicPr>
              <p:blipFill>
                <a:blip r:embed="rId1192"/>
                <a:stretch>
                  <a:fillRect/>
                </a:stretch>
              </p:blipFill>
              <p:spPr>
                <a:xfrm>
                  <a:off x="9074210" y="6009021"/>
                  <a:ext cx="211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838" name="Freihand 837">
                  <a:extLst>
                    <a:ext uri="{FF2B5EF4-FFF2-40B4-BE49-F238E27FC236}">
                      <a16:creationId xmlns:a16="http://schemas.microsoft.com/office/drawing/2014/main" id="{6A68C8BF-AEFE-4F0C-9771-515F54ADC562}"/>
                    </a:ext>
                  </a:extLst>
                </p14:cNvPr>
                <p14:cNvContentPartPr/>
                <p14:nvPr/>
              </p14:nvContentPartPr>
              <p14:xfrm>
                <a:off x="9286250" y="6010461"/>
                <a:ext cx="87840" cy="57960"/>
              </p14:xfrm>
            </p:contentPart>
          </mc:Choice>
          <mc:Fallback xmlns="">
            <p:pic>
              <p:nvPicPr>
                <p:cNvPr id="838" name="Freihand 837">
                  <a:extLst>
                    <a:ext uri="{FF2B5EF4-FFF2-40B4-BE49-F238E27FC236}">
                      <a16:creationId xmlns:a16="http://schemas.microsoft.com/office/drawing/2014/main" id="{6A68C8BF-AEFE-4F0C-9771-515F54ADC562}"/>
                    </a:ext>
                  </a:extLst>
                </p:cNvPr>
                <p:cNvPicPr/>
                <p:nvPr/>
              </p:nvPicPr>
              <p:blipFill>
                <a:blip r:embed="rId1194"/>
                <a:stretch>
                  <a:fillRect/>
                </a:stretch>
              </p:blipFill>
              <p:spPr>
                <a:xfrm>
                  <a:off x="9277250" y="6001821"/>
                  <a:ext cx="105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839" name="Freihand 838">
                  <a:extLst>
                    <a:ext uri="{FF2B5EF4-FFF2-40B4-BE49-F238E27FC236}">
                      <a16:creationId xmlns:a16="http://schemas.microsoft.com/office/drawing/2014/main" id="{ED8BC21C-37CA-4CB9-AEF2-AEC61AE599AF}"/>
                    </a:ext>
                  </a:extLst>
                </p14:cNvPr>
                <p14:cNvContentPartPr/>
                <p14:nvPr/>
              </p14:nvContentPartPr>
              <p14:xfrm>
                <a:off x="9373730" y="5982381"/>
                <a:ext cx="84960" cy="91080"/>
              </p14:xfrm>
            </p:contentPart>
          </mc:Choice>
          <mc:Fallback xmlns="">
            <p:pic>
              <p:nvPicPr>
                <p:cNvPr id="839" name="Freihand 838">
                  <a:extLst>
                    <a:ext uri="{FF2B5EF4-FFF2-40B4-BE49-F238E27FC236}">
                      <a16:creationId xmlns:a16="http://schemas.microsoft.com/office/drawing/2014/main" id="{ED8BC21C-37CA-4CB9-AEF2-AEC61AE599AF}"/>
                    </a:ext>
                  </a:extLst>
                </p:cNvPr>
                <p:cNvPicPr/>
                <p:nvPr/>
              </p:nvPicPr>
              <p:blipFill>
                <a:blip r:embed="rId1196"/>
                <a:stretch>
                  <a:fillRect/>
                </a:stretch>
              </p:blipFill>
              <p:spPr>
                <a:xfrm>
                  <a:off x="9365090" y="5973741"/>
                  <a:ext cx="102600" cy="108720"/>
                </a:xfrm>
                <a:prstGeom prst="rect">
                  <a:avLst/>
                </a:prstGeom>
              </p:spPr>
            </p:pic>
          </mc:Fallback>
        </mc:AlternateContent>
      </p:grpSp>
      <p:grpSp>
        <p:nvGrpSpPr>
          <p:cNvPr id="840" name="Gruppieren 839">
            <a:extLst>
              <a:ext uri="{FF2B5EF4-FFF2-40B4-BE49-F238E27FC236}">
                <a16:creationId xmlns:a16="http://schemas.microsoft.com/office/drawing/2014/main" id="{68702CB1-90F0-4C87-B1CA-A4B5B3297AAB}"/>
              </a:ext>
            </a:extLst>
          </p:cNvPr>
          <p:cNvGrpSpPr/>
          <p:nvPr/>
        </p:nvGrpSpPr>
        <p:grpSpPr>
          <a:xfrm>
            <a:off x="9773147" y="5485402"/>
            <a:ext cx="248760" cy="120600"/>
            <a:chOff x="9645530" y="5964021"/>
            <a:chExt cx="248760" cy="120600"/>
          </a:xfrm>
        </p:grpSpPr>
        <mc:AlternateContent xmlns:mc="http://schemas.openxmlformats.org/markup-compatibility/2006" xmlns:p14="http://schemas.microsoft.com/office/powerpoint/2010/main">
          <mc:Choice Requires="p14">
            <p:contentPart p14:bwMode="auto" r:id="rId1197">
              <p14:nvContentPartPr>
                <p14:cNvPr id="841" name="Freihand 840">
                  <a:extLst>
                    <a:ext uri="{FF2B5EF4-FFF2-40B4-BE49-F238E27FC236}">
                      <a16:creationId xmlns:a16="http://schemas.microsoft.com/office/drawing/2014/main" id="{5F7DA0D9-04FC-4F86-9AE1-834A73A346E0}"/>
                    </a:ext>
                  </a:extLst>
                </p14:cNvPr>
                <p14:cNvContentPartPr/>
                <p14:nvPr/>
              </p14:nvContentPartPr>
              <p14:xfrm>
                <a:off x="9645530" y="6012981"/>
                <a:ext cx="136080" cy="71640"/>
              </p14:xfrm>
            </p:contentPart>
          </mc:Choice>
          <mc:Fallback xmlns="">
            <p:pic>
              <p:nvPicPr>
                <p:cNvPr id="841" name="Freihand 840">
                  <a:extLst>
                    <a:ext uri="{FF2B5EF4-FFF2-40B4-BE49-F238E27FC236}">
                      <a16:creationId xmlns:a16="http://schemas.microsoft.com/office/drawing/2014/main" id="{5F7DA0D9-04FC-4F86-9AE1-834A73A346E0}"/>
                    </a:ext>
                  </a:extLst>
                </p:cNvPr>
                <p:cNvPicPr/>
                <p:nvPr/>
              </p:nvPicPr>
              <p:blipFill>
                <a:blip r:embed="rId1198"/>
                <a:stretch>
                  <a:fillRect/>
                </a:stretch>
              </p:blipFill>
              <p:spPr>
                <a:xfrm>
                  <a:off x="9636890" y="6004341"/>
                  <a:ext cx="153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842" name="Freihand 841">
                  <a:extLst>
                    <a:ext uri="{FF2B5EF4-FFF2-40B4-BE49-F238E27FC236}">
                      <a16:creationId xmlns:a16="http://schemas.microsoft.com/office/drawing/2014/main" id="{78EE4FED-624C-44B2-932E-9BE2B19EE87D}"/>
                    </a:ext>
                  </a:extLst>
                </p14:cNvPr>
                <p14:cNvContentPartPr/>
                <p14:nvPr/>
              </p14:nvContentPartPr>
              <p14:xfrm>
                <a:off x="9813290" y="6014781"/>
                <a:ext cx="6840" cy="57960"/>
              </p14:xfrm>
            </p:contentPart>
          </mc:Choice>
          <mc:Fallback xmlns="">
            <p:pic>
              <p:nvPicPr>
                <p:cNvPr id="842" name="Freihand 841">
                  <a:extLst>
                    <a:ext uri="{FF2B5EF4-FFF2-40B4-BE49-F238E27FC236}">
                      <a16:creationId xmlns:a16="http://schemas.microsoft.com/office/drawing/2014/main" id="{78EE4FED-624C-44B2-932E-9BE2B19EE87D}"/>
                    </a:ext>
                  </a:extLst>
                </p:cNvPr>
                <p:cNvPicPr/>
                <p:nvPr/>
              </p:nvPicPr>
              <p:blipFill>
                <a:blip r:embed="rId1200"/>
                <a:stretch>
                  <a:fillRect/>
                </a:stretch>
              </p:blipFill>
              <p:spPr>
                <a:xfrm>
                  <a:off x="9804290" y="6006141"/>
                  <a:ext cx="24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843" name="Freihand 842">
                  <a:extLst>
                    <a:ext uri="{FF2B5EF4-FFF2-40B4-BE49-F238E27FC236}">
                      <a16:creationId xmlns:a16="http://schemas.microsoft.com/office/drawing/2014/main" id="{957F5A00-B26D-46E7-94CF-DD2A212D53AF}"/>
                    </a:ext>
                  </a:extLst>
                </p14:cNvPr>
                <p14:cNvContentPartPr/>
                <p14:nvPr/>
              </p14:nvContentPartPr>
              <p14:xfrm>
                <a:off x="9797810" y="5964021"/>
                <a:ext cx="66960" cy="99360"/>
              </p14:xfrm>
            </p:contentPart>
          </mc:Choice>
          <mc:Fallback xmlns="">
            <p:pic>
              <p:nvPicPr>
                <p:cNvPr id="843" name="Freihand 842">
                  <a:extLst>
                    <a:ext uri="{FF2B5EF4-FFF2-40B4-BE49-F238E27FC236}">
                      <a16:creationId xmlns:a16="http://schemas.microsoft.com/office/drawing/2014/main" id="{957F5A00-B26D-46E7-94CF-DD2A212D53AF}"/>
                    </a:ext>
                  </a:extLst>
                </p:cNvPr>
                <p:cNvPicPr/>
                <p:nvPr/>
              </p:nvPicPr>
              <p:blipFill>
                <a:blip r:embed="rId1202"/>
                <a:stretch>
                  <a:fillRect/>
                </a:stretch>
              </p:blipFill>
              <p:spPr>
                <a:xfrm>
                  <a:off x="9789170" y="5955021"/>
                  <a:ext cx="84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844" name="Freihand 843">
                  <a:extLst>
                    <a:ext uri="{FF2B5EF4-FFF2-40B4-BE49-F238E27FC236}">
                      <a16:creationId xmlns:a16="http://schemas.microsoft.com/office/drawing/2014/main" id="{D368762B-6837-4D67-A061-B4DC3D8739EA}"/>
                    </a:ext>
                  </a:extLst>
                </p14:cNvPr>
                <p14:cNvContentPartPr/>
                <p14:nvPr/>
              </p14:nvContentPartPr>
              <p14:xfrm>
                <a:off x="9847130" y="6017301"/>
                <a:ext cx="47160" cy="13680"/>
              </p14:xfrm>
            </p:contentPart>
          </mc:Choice>
          <mc:Fallback xmlns="">
            <p:pic>
              <p:nvPicPr>
                <p:cNvPr id="844" name="Freihand 843">
                  <a:extLst>
                    <a:ext uri="{FF2B5EF4-FFF2-40B4-BE49-F238E27FC236}">
                      <a16:creationId xmlns:a16="http://schemas.microsoft.com/office/drawing/2014/main" id="{D368762B-6837-4D67-A061-B4DC3D8739EA}"/>
                    </a:ext>
                  </a:extLst>
                </p:cNvPr>
                <p:cNvPicPr/>
                <p:nvPr/>
              </p:nvPicPr>
              <p:blipFill>
                <a:blip r:embed="rId1204"/>
                <a:stretch>
                  <a:fillRect/>
                </a:stretch>
              </p:blipFill>
              <p:spPr>
                <a:xfrm>
                  <a:off x="9838490" y="6008661"/>
                  <a:ext cx="64800" cy="31320"/>
                </a:xfrm>
                <a:prstGeom prst="rect">
                  <a:avLst/>
                </a:prstGeom>
              </p:spPr>
            </p:pic>
          </mc:Fallback>
        </mc:AlternateContent>
      </p:grpSp>
      <p:grpSp>
        <p:nvGrpSpPr>
          <p:cNvPr id="845" name="Gruppieren 844">
            <a:extLst>
              <a:ext uri="{FF2B5EF4-FFF2-40B4-BE49-F238E27FC236}">
                <a16:creationId xmlns:a16="http://schemas.microsoft.com/office/drawing/2014/main" id="{F34A9772-D089-4E76-A1FB-3FC183665E1C}"/>
              </a:ext>
            </a:extLst>
          </p:cNvPr>
          <p:cNvGrpSpPr/>
          <p:nvPr/>
        </p:nvGrpSpPr>
        <p:grpSpPr>
          <a:xfrm>
            <a:off x="10245827" y="5481802"/>
            <a:ext cx="757440" cy="106200"/>
            <a:chOff x="10118210" y="5960421"/>
            <a:chExt cx="757440" cy="106200"/>
          </a:xfrm>
        </p:grpSpPr>
        <mc:AlternateContent xmlns:mc="http://schemas.openxmlformats.org/markup-compatibility/2006" xmlns:p14="http://schemas.microsoft.com/office/powerpoint/2010/main">
          <mc:Choice Requires="p14">
            <p:contentPart p14:bwMode="auto" r:id="rId1205">
              <p14:nvContentPartPr>
                <p14:cNvPr id="846" name="Freihand 845">
                  <a:extLst>
                    <a:ext uri="{FF2B5EF4-FFF2-40B4-BE49-F238E27FC236}">
                      <a16:creationId xmlns:a16="http://schemas.microsoft.com/office/drawing/2014/main" id="{A13DC793-B3EE-4564-8524-A203F98C4A34}"/>
                    </a:ext>
                  </a:extLst>
                </p14:cNvPr>
                <p14:cNvContentPartPr/>
                <p14:nvPr/>
              </p14:nvContentPartPr>
              <p14:xfrm>
                <a:off x="10118210" y="5998221"/>
                <a:ext cx="87120" cy="59400"/>
              </p14:xfrm>
            </p:contentPart>
          </mc:Choice>
          <mc:Fallback xmlns="">
            <p:pic>
              <p:nvPicPr>
                <p:cNvPr id="846" name="Freihand 845">
                  <a:extLst>
                    <a:ext uri="{FF2B5EF4-FFF2-40B4-BE49-F238E27FC236}">
                      <a16:creationId xmlns:a16="http://schemas.microsoft.com/office/drawing/2014/main" id="{A13DC793-B3EE-4564-8524-A203F98C4A34}"/>
                    </a:ext>
                  </a:extLst>
                </p:cNvPr>
                <p:cNvPicPr/>
                <p:nvPr/>
              </p:nvPicPr>
              <p:blipFill>
                <a:blip r:embed="rId1206"/>
                <a:stretch>
                  <a:fillRect/>
                </a:stretch>
              </p:blipFill>
              <p:spPr>
                <a:xfrm>
                  <a:off x="10109570" y="5989581"/>
                  <a:ext cx="10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847" name="Freihand 846">
                  <a:extLst>
                    <a:ext uri="{FF2B5EF4-FFF2-40B4-BE49-F238E27FC236}">
                      <a16:creationId xmlns:a16="http://schemas.microsoft.com/office/drawing/2014/main" id="{42B43EAA-869D-41BD-8101-03A39CC1200A}"/>
                    </a:ext>
                  </a:extLst>
                </p14:cNvPr>
                <p14:cNvContentPartPr/>
                <p14:nvPr/>
              </p14:nvContentPartPr>
              <p14:xfrm>
                <a:off x="10207850" y="5978061"/>
                <a:ext cx="27000" cy="70560"/>
              </p14:xfrm>
            </p:contentPart>
          </mc:Choice>
          <mc:Fallback xmlns="">
            <p:pic>
              <p:nvPicPr>
                <p:cNvPr id="847" name="Freihand 846">
                  <a:extLst>
                    <a:ext uri="{FF2B5EF4-FFF2-40B4-BE49-F238E27FC236}">
                      <a16:creationId xmlns:a16="http://schemas.microsoft.com/office/drawing/2014/main" id="{42B43EAA-869D-41BD-8101-03A39CC1200A}"/>
                    </a:ext>
                  </a:extLst>
                </p:cNvPr>
                <p:cNvPicPr/>
                <p:nvPr/>
              </p:nvPicPr>
              <p:blipFill>
                <a:blip r:embed="rId1208"/>
                <a:stretch>
                  <a:fillRect/>
                </a:stretch>
              </p:blipFill>
              <p:spPr>
                <a:xfrm>
                  <a:off x="10199210" y="5969421"/>
                  <a:ext cx="44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848" name="Freihand 847">
                  <a:extLst>
                    <a:ext uri="{FF2B5EF4-FFF2-40B4-BE49-F238E27FC236}">
                      <a16:creationId xmlns:a16="http://schemas.microsoft.com/office/drawing/2014/main" id="{921E5523-1EC1-4DFA-8EE0-DE7F71F92263}"/>
                    </a:ext>
                  </a:extLst>
                </p14:cNvPr>
                <p14:cNvContentPartPr/>
                <p14:nvPr/>
              </p14:nvContentPartPr>
              <p14:xfrm>
                <a:off x="10258250" y="5995701"/>
                <a:ext cx="77040" cy="56880"/>
              </p14:xfrm>
            </p:contentPart>
          </mc:Choice>
          <mc:Fallback xmlns="">
            <p:pic>
              <p:nvPicPr>
                <p:cNvPr id="848" name="Freihand 847">
                  <a:extLst>
                    <a:ext uri="{FF2B5EF4-FFF2-40B4-BE49-F238E27FC236}">
                      <a16:creationId xmlns:a16="http://schemas.microsoft.com/office/drawing/2014/main" id="{921E5523-1EC1-4DFA-8EE0-DE7F71F92263}"/>
                    </a:ext>
                  </a:extLst>
                </p:cNvPr>
                <p:cNvPicPr/>
                <p:nvPr/>
              </p:nvPicPr>
              <p:blipFill>
                <a:blip r:embed="rId1210"/>
                <a:stretch>
                  <a:fillRect/>
                </a:stretch>
              </p:blipFill>
              <p:spPr>
                <a:xfrm>
                  <a:off x="10249250" y="5987061"/>
                  <a:ext cx="94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849" name="Freihand 848">
                  <a:extLst>
                    <a:ext uri="{FF2B5EF4-FFF2-40B4-BE49-F238E27FC236}">
                      <a16:creationId xmlns:a16="http://schemas.microsoft.com/office/drawing/2014/main" id="{3FAA47A9-CC84-43A8-9F5B-96BF2CC4ABCB}"/>
                    </a:ext>
                  </a:extLst>
                </p14:cNvPr>
                <p14:cNvContentPartPr/>
                <p14:nvPr/>
              </p14:nvContentPartPr>
              <p14:xfrm>
                <a:off x="10348970" y="5981661"/>
                <a:ext cx="75600" cy="84960"/>
              </p14:xfrm>
            </p:contentPart>
          </mc:Choice>
          <mc:Fallback xmlns="">
            <p:pic>
              <p:nvPicPr>
                <p:cNvPr id="849" name="Freihand 848">
                  <a:extLst>
                    <a:ext uri="{FF2B5EF4-FFF2-40B4-BE49-F238E27FC236}">
                      <a16:creationId xmlns:a16="http://schemas.microsoft.com/office/drawing/2014/main" id="{3FAA47A9-CC84-43A8-9F5B-96BF2CC4ABCB}"/>
                    </a:ext>
                  </a:extLst>
                </p:cNvPr>
                <p:cNvPicPr/>
                <p:nvPr/>
              </p:nvPicPr>
              <p:blipFill>
                <a:blip r:embed="rId1212"/>
                <a:stretch>
                  <a:fillRect/>
                </a:stretch>
              </p:blipFill>
              <p:spPr>
                <a:xfrm>
                  <a:off x="10340330" y="5973021"/>
                  <a:ext cx="93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850" name="Freihand 849">
                  <a:extLst>
                    <a:ext uri="{FF2B5EF4-FFF2-40B4-BE49-F238E27FC236}">
                      <a16:creationId xmlns:a16="http://schemas.microsoft.com/office/drawing/2014/main" id="{E0280759-5B9E-4090-AAA5-DB4BB40E5706}"/>
                    </a:ext>
                  </a:extLst>
                </p14:cNvPr>
                <p14:cNvContentPartPr/>
                <p14:nvPr/>
              </p14:nvContentPartPr>
              <p14:xfrm>
                <a:off x="10337450" y="6015141"/>
                <a:ext cx="96480" cy="4680"/>
              </p14:xfrm>
            </p:contentPart>
          </mc:Choice>
          <mc:Fallback xmlns="">
            <p:pic>
              <p:nvPicPr>
                <p:cNvPr id="850" name="Freihand 849">
                  <a:extLst>
                    <a:ext uri="{FF2B5EF4-FFF2-40B4-BE49-F238E27FC236}">
                      <a16:creationId xmlns:a16="http://schemas.microsoft.com/office/drawing/2014/main" id="{E0280759-5B9E-4090-AAA5-DB4BB40E5706}"/>
                    </a:ext>
                  </a:extLst>
                </p:cNvPr>
                <p:cNvPicPr/>
                <p:nvPr/>
              </p:nvPicPr>
              <p:blipFill>
                <a:blip r:embed="rId1214"/>
                <a:stretch>
                  <a:fillRect/>
                </a:stretch>
              </p:blipFill>
              <p:spPr>
                <a:xfrm>
                  <a:off x="10328450" y="6006501"/>
                  <a:ext cx="114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851" name="Freihand 850">
                  <a:extLst>
                    <a:ext uri="{FF2B5EF4-FFF2-40B4-BE49-F238E27FC236}">
                      <a16:creationId xmlns:a16="http://schemas.microsoft.com/office/drawing/2014/main" id="{58A7950E-C3C1-4FDA-A690-CD73C0475BE7}"/>
                    </a:ext>
                  </a:extLst>
                </p14:cNvPr>
                <p14:cNvContentPartPr/>
                <p14:nvPr/>
              </p14:nvContentPartPr>
              <p14:xfrm>
                <a:off x="10436090" y="5994621"/>
                <a:ext cx="101880" cy="68040"/>
              </p14:xfrm>
            </p:contentPart>
          </mc:Choice>
          <mc:Fallback xmlns="">
            <p:pic>
              <p:nvPicPr>
                <p:cNvPr id="851" name="Freihand 850">
                  <a:extLst>
                    <a:ext uri="{FF2B5EF4-FFF2-40B4-BE49-F238E27FC236}">
                      <a16:creationId xmlns:a16="http://schemas.microsoft.com/office/drawing/2014/main" id="{58A7950E-C3C1-4FDA-A690-CD73C0475BE7}"/>
                    </a:ext>
                  </a:extLst>
                </p:cNvPr>
                <p:cNvPicPr/>
                <p:nvPr/>
              </p:nvPicPr>
              <p:blipFill>
                <a:blip r:embed="rId1216"/>
                <a:stretch>
                  <a:fillRect/>
                </a:stretch>
              </p:blipFill>
              <p:spPr>
                <a:xfrm>
                  <a:off x="10427090" y="5985981"/>
                  <a:ext cx="119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852" name="Freihand 851">
                  <a:extLst>
                    <a:ext uri="{FF2B5EF4-FFF2-40B4-BE49-F238E27FC236}">
                      <a16:creationId xmlns:a16="http://schemas.microsoft.com/office/drawing/2014/main" id="{A1132DCA-82A7-4D9B-BCA5-7C4AEB58F990}"/>
                    </a:ext>
                  </a:extLst>
                </p14:cNvPr>
                <p14:cNvContentPartPr/>
                <p14:nvPr/>
              </p14:nvContentPartPr>
              <p14:xfrm>
                <a:off x="10536170" y="5960421"/>
                <a:ext cx="16920" cy="96480"/>
              </p14:xfrm>
            </p:contentPart>
          </mc:Choice>
          <mc:Fallback xmlns="">
            <p:pic>
              <p:nvPicPr>
                <p:cNvPr id="852" name="Freihand 851">
                  <a:extLst>
                    <a:ext uri="{FF2B5EF4-FFF2-40B4-BE49-F238E27FC236}">
                      <a16:creationId xmlns:a16="http://schemas.microsoft.com/office/drawing/2014/main" id="{A1132DCA-82A7-4D9B-BCA5-7C4AEB58F990}"/>
                    </a:ext>
                  </a:extLst>
                </p:cNvPr>
                <p:cNvPicPr/>
                <p:nvPr/>
              </p:nvPicPr>
              <p:blipFill>
                <a:blip r:embed="rId1218"/>
                <a:stretch>
                  <a:fillRect/>
                </a:stretch>
              </p:blipFill>
              <p:spPr>
                <a:xfrm>
                  <a:off x="10527170" y="5951421"/>
                  <a:ext cx="34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853" name="Freihand 852">
                  <a:extLst>
                    <a:ext uri="{FF2B5EF4-FFF2-40B4-BE49-F238E27FC236}">
                      <a16:creationId xmlns:a16="http://schemas.microsoft.com/office/drawing/2014/main" id="{F36051F4-94C3-42D8-8DFC-E2BCDD78822C}"/>
                    </a:ext>
                  </a:extLst>
                </p14:cNvPr>
                <p14:cNvContentPartPr/>
                <p14:nvPr/>
              </p14:nvContentPartPr>
              <p14:xfrm>
                <a:off x="10580090" y="5995341"/>
                <a:ext cx="88200" cy="63360"/>
              </p14:xfrm>
            </p:contentPart>
          </mc:Choice>
          <mc:Fallback xmlns="">
            <p:pic>
              <p:nvPicPr>
                <p:cNvPr id="853" name="Freihand 852">
                  <a:extLst>
                    <a:ext uri="{FF2B5EF4-FFF2-40B4-BE49-F238E27FC236}">
                      <a16:creationId xmlns:a16="http://schemas.microsoft.com/office/drawing/2014/main" id="{F36051F4-94C3-42D8-8DFC-E2BCDD78822C}"/>
                    </a:ext>
                  </a:extLst>
                </p:cNvPr>
                <p:cNvPicPr/>
                <p:nvPr/>
              </p:nvPicPr>
              <p:blipFill>
                <a:blip r:embed="rId1220"/>
                <a:stretch>
                  <a:fillRect/>
                </a:stretch>
              </p:blipFill>
              <p:spPr>
                <a:xfrm>
                  <a:off x="10571090" y="5986341"/>
                  <a:ext cx="105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854" name="Freihand 853">
                  <a:extLst>
                    <a:ext uri="{FF2B5EF4-FFF2-40B4-BE49-F238E27FC236}">
                      <a16:creationId xmlns:a16="http://schemas.microsoft.com/office/drawing/2014/main" id="{E2D9060A-2850-40D7-8C80-8AF949BEF0D3}"/>
                    </a:ext>
                  </a:extLst>
                </p14:cNvPr>
                <p14:cNvContentPartPr/>
                <p14:nvPr/>
              </p14:nvContentPartPr>
              <p14:xfrm>
                <a:off x="10687010" y="5983821"/>
                <a:ext cx="188640" cy="70920"/>
              </p14:xfrm>
            </p:contentPart>
          </mc:Choice>
          <mc:Fallback xmlns="">
            <p:pic>
              <p:nvPicPr>
                <p:cNvPr id="854" name="Freihand 853">
                  <a:extLst>
                    <a:ext uri="{FF2B5EF4-FFF2-40B4-BE49-F238E27FC236}">
                      <a16:creationId xmlns:a16="http://schemas.microsoft.com/office/drawing/2014/main" id="{E2D9060A-2850-40D7-8C80-8AF949BEF0D3}"/>
                    </a:ext>
                  </a:extLst>
                </p:cNvPr>
                <p:cNvPicPr/>
                <p:nvPr/>
              </p:nvPicPr>
              <p:blipFill>
                <a:blip r:embed="rId1222"/>
                <a:stretch>
                  <a:fillRect/>
                </a:stretch>
              </p:blipFill>
              <p:spPr>
                <a:xfrm>
                  <a:off x="10678010" y="5975181"/>
                  <a:ext cx="206280" cy="88560"/>
                </a:xfrm>
                <a:prstGeom prst="rect">
                  <a:avLst/>
                </a:prstGeom>
              </p:spPr>
            </p:pic>
          </mc:Fallback>
        </mc:AlternateContent>
      </p:grpSp>
      <p:grpSp>
        <p:nvGrpSpPr>
          <p:cNvPr id="855" name="Gruppieren 854">
            <a:extLst>
              <a:ext uri="{FF2B5EF4-FFF2-40B4-BE49-F238E27FC236}">
                <a16:creationId xmlns:a16="http://schemas.microsoft.com/office/drawing/2014/main" id="{127540CA-AEF6-442E-9E6A-80C3BD98219E}"/>
              </a:ext>
            </a:extLst>
          </p:cNvPr>
          <p:cNvGrpSpPr/>
          <p:nvPr/>
        </p:nvGrpSpPr>
        <p:grpSpPr>
          <a:xfrm>
            <a:off x="9137027" y="5697442"/>
            <a:ext cx="721800" cy="133560"/>
            <a:chOff x="9009410" y="6176061"/>
            <a:chExt cx="721800" cy="133560"/>
          </a:xfrm>
        </p:grpSpPr>
        <mc:AlternateContent xmlns:mc="http://schemas.openxmlformats.org/markup-compatibility/2006" xmlns:p14="http://schemas.microsoft.com/office/powerpoint/2010/main">
          <mc:Choice Requires="p14">
            <p:contentPart p14:bwMode="auto" r:id="rId1223">
              <p14:nvContentPartPr>
                <p14:cNvPr id="856" name="Freihand 855">
                  <a:extLst>
                    <a:ext uri="{FF2B5EF4-FFF2-40B4-BE49-F238E27FC236}">
                      <a16:creationId xmlns:a16="http://schemas.microsoft.com/office/drawing/2014/main" id="{67E3605E-0577-485C-8DCF-19413D54046F}"/>
                    </a:ext>
                  </a:extLst>
                </p14:cNvPr>
                <p14:cNvContentPartPr/>
                <p14:nvPr/>
              </p14:nvContentPartPr>
              <p14:xfrm>
                <a:off x="9082130" y="6226101"/>
                <a:ext cx="11160" cy="83160"/>
              </p14:xfrm>
            </p:contentPart>
          </mc:Choice>
          <mc:Fallback xmlns="">
            <p:pic>
              <p:nvPicPr>
                <p:cNvPr id="856" name="Freihand 855">
                  <a:extLst>
                    <a:ext uri="{FF2B5EF4-FFF2-40B4-BE49-F238E27FC236}">
                      <a16:creationId xmlns:a16="http://schemas.microsoft.com/office/drawing/2014/main" id="{67E3605E-0577-485C-8DCF-19413D54046F}"/>
                    </a:ext>
                  </a:extLst>
                </p:cNvPr>
                <p:cNvPicPr/>
                <p:nvPr/>
              </p:nvPicPr>
              <p:blipFill>
                <a:blip r:embed="rId1224"/>
                <a:stretch>
                  <a:fillRect/>
                </a:stretch>
              </p:blipFill>
              <p:spPr>
                <a:xfrm>
                  <a:off x="9073490" y="6217461"/>
                  <a:ext cx="28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857" name="Freihand 856">
                  <a:extLst>
                    <a:ext uri="{FF2B5EF4-FFF2-40B4-BE49-F238E27FC236}">
                      <a16:creationId xmlns:a16="http://schemas.microsoft.com/office/drawing/2014/main" id="{EE54FA9F-A749-472F-8C26-E80DCC64B073}"/>
                    </a:ext>
                  </a:extLst>
                </p14:cNvPr>
                <p14:cNvContentPartPr/>
                <p14:nvPr/>
              </p14:nvContentPartPr>
              <p14:xfrm>
                <a:off x="9009410" y="6176061"/>
                <a:ext cx="128160" cy="63720"/>
              </p14:xfrm>
            </p:contentPart>
          </mc:Choice>
          <mc:Fallback xmlns="">
            <p:pic>
              <p:nvPicPr>
                <p:cNvPr id="857" name="Freihand 856">
                  <a:extLst>
                    <a:ext uri="{FF2B5EF4-FFF2-40B4-BE49-F238E27FC236}">
                      <a16:creationId xmlns:a16="http://schemas.microsoft.com/office/drawing/2014/main" id="{EE54FA9F-A749-472F-8C26-E80DCC64B073}"/>
                    </a:ext>
                  </a:extLst>
                </p:cNvPr>
                <p:cNvPicPr/>
                <p:nvPr/>
              </p:nvPicPr>
              <p:blipFill>
                <a:blip r:embed="rId1226"/>
                <a:stretch>
                  <a:fillRect/>
                </a:stretch>
              </p:blipFill>
              <p:spPr>
                <a:xfrm>
                  <a:off x="9000410" y="6167061"/>
                  <a:ext cx="145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858" name="Freihand 857">
                  <a:extLst>
                    <a:ext uri="{FF2B5EF4-FFF2-40B4-BE49-F238E27FC236}">
                      <a16:creationId xmlns:a16="http://schemas.microsoft.com/office/drawing/2014/main" id="{FC539665-3F49-434C-AF6C-4F9FFC486F0B}"/>
                    </a:ext>
                  </a:extLst>
                </p14:cNvPr>
                <p14:cNvContentPartPr/>
                <p14:nvPr/>
              </p14:nvContentPartPr>
              <p14:xfrm>
                <a:off x="9136490" y="6236901"/>
                <a:ext cx="149400" cy="72720"/>
              </p14:xfrm>
            </p:contentPart>
          </mc:Choice>
          <mc:Fallback xmlns="">
            <p:pic>
              <p:nvPicPr>
                <p:cNvPr id="858" name="Freihand 857">
                  <a:extLst>
                    <a:ext uri="{FF2B5EF4-FFF2-40B4-BE49-F238E27FC236}">
                      <a16:creationId xmlns:a16="http://schemas.microsoft.com/office/drawing/2014/main" id="{FC539665-3F49-434C-AF6C-4F9FFC486F0B}"/>
                    </a:ext>
                  </a:extLst>
                </p:cNvPr>
                <p:cNvPicPr/>
                <p:nvPr/>
              </p:nvPicPr>
              <p:blipFill>
                <a:blip r:embed="rId1228"/>
                <a:stretch>
                  <a:fillRect/>
                </a:stretch>
              </p:blipFill>
              <p:spPr>
                <a:xfrm>
                  <a:off x="9127850" y="6227901"/>
                  <a:ext cx="16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859" name="Freihand 858">
                  <a:extLst>
                    <a:ext uri="{FF2B5EF4-FFF2-40B4-BE49-F238E27FC236}">
                      <a16:creationId xmlns:a16="http://schemas.microsoft.com/office/drawing/2014/main" id="{A680B934-B934-40A4-9BA6-493E935C02D2}"/>
                    </a:ext>
                  </a:extLst>
                </p14:cNvPr>
                <p14:cNvContentPartPr/>
                <p14:nvPr/>
              </p14:nvContentPartPr>
              <p14:xfrm>
                <a:off x="9303530" y="6225021"/>
                <a:ext cx="63720" cy="71280"/>
              </p14:xfrm>
            </p:contentPart>
          </mc:Choice>
          <mc:Fallback xmlns="">
            <p:pic>
              <p:nvPicPr>
                <p:cNvPr id="859" name="Freihand 858">
                  <a:extLst>
                    <a:ext uri="{FF2B5EF4-FFF2-40B4-BE49-F238E27FC236}">
                      <a16:creationId xmlns:a16="http://schemas.microsoft.com/office/drawing/2014/main" id="{A680B934-B934-40A4-9BA6-493E935C02D2}"/>
                    </a:ext>
                  </a:extLst>
                </p:cNvPr>
                <p:cNvPicPr/>
                <p:nvPr/>
              </p:nvPicPr>
              <p:blipFill>
                <a:blip r:embed="rId1230"/>
                <a:stretch>
                  <a:fillRect/>
                </a:stretch>
              </p:blipFill>
              <p:spPr>
                <a:xfrm>
                  <a:off x="9294530" y="6216021"/>
                  <a:ext cx="81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860" name="Freihand 859">
                  <a:extLst>
                    <a:ext uri="{FF2B5EF4-FFF2-40B4-BE49-F238E27FC236}">
                      <a16:creationId xmlns:a16="http://schemas.microsoft.com/office/drawing/2014/main" id="{67A4A8AE-1C82-4CB1-BD7C-3095E78D980A}"/>
                    </a:ext>
                  </a:extLst>
                </p14:cNvPr>
                <p14:cNvContentPartPr/>
                <p14:nvPr/>
              </p14:nvContentPartPr>
              <p14:xfrm>
                <a:off x="9387770" y="6244461"/>
                <a:ext cx="63000" cy="65160"/>
              </p14:xfrm>
            </p:contentPart>
          </mc:Choice>
          <mc:Fallback xmlns="">
            <p:pic>
              <p:nvPicPr>
                <p:cNvPr id="860" name="Freihand 859">
                  <a:extLst>
                    <a:ext uri="{FF2B5EF4-FFF2-40B4-BE49-F238E27FC236}">
                      <a16:creationId xmlns:a16="http://schemas.microsoft.com/office/drawing/2014/main" id="{67A4A8AE-1C82-4CB1-BD7C-3095E78D980A}"/>
                    </a:ext>
                  </a:extLst>
                </p:cNvPr>
                <p:cNvPicPr/>
                <p:nvPr/>
              </p:nvPicPr>
              <p:blipFill>
                <a:blip r:embed="rId1232"/>
                <a:stretch>
                  <a:fillRect/>
                </a:stretch>
              </p:blipFill>
              <p:spPr>
                <a:xfrm>
                  <a:off x="9379130" y="6235821"/>
                  <a:ext cx="80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861" name="Freihand 860">
                  <a:extLst>
                    <a:ext uri="{FF2B5EF4-FFF2-40B4-BE49-F238E27FC236}">
                      <a16:creationId xmlns:a16="http://schemas.microsoft.com/office/drawing/2014/main" id="{5CC8D6C1-0D50-4AFC-AA26-76B1AAB8CEC4}"/>
                    </a:ext>
                  </a:extLst>
                </p14:cNvPr>
                <p14:cNvContentPartPr/>
                <p14:nvPr/>
              </p14:nvContentPartPr>
              <p14:xfrm>
                <a:off x="9459410" y="6238341"/>
                <a:ext cx="88560" cy="63360"/>
              </p14:xfrm>
            </p:contentPart>
          </mc:Choice>
          <mc:Fallback xmlns="">
            <p:pic>
              <p:nvPicPr>
                <p:cNvPr id="861" name="Freihand 860">
                  <a:extLst>
                    <a:ext uri="{FF2B5EF4-FFF2-40B4-BE49-F238E27FC236}">
                      <a16:creationId xmlns:a16="http://schemas.microsoft.com/office/drawing/2014/main" id="{5CC8D6C1-0D50-4AFC-AA26-76B1AAB8CEC4}"/>
                    </a:ext>
                  </a:extLst>
                </p:cNvPr>
                <p:cNvPicPr/>
                <p:nvPr/>
              </p:nvPicPr>
              <p:blipFill>
                <a:blip r:embed="rId1234"/>
                <a:stretch>
                  <a:fillRect/>
                </a:stretch>
              </p:blipFill>
              <p:spPr>
                <a:xfrm>
                  <a:off x="9450410" y="6229701"/>
                  <a:ext cx="106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862" name="Freihand 861">
                  <a:extLst>
                    <a:ext uri="{FF2B5EF4-FFF2-40B4-BE49-F238E27FC236}">
                      <a16:creationId xmlns:a16="http://schemas.microsoft.com/office/drawing/2014/main" id="{3ADAE811-45F4-4A46-AF19-C810D5E94C4A}"/>
                    </a:ext>
                  </a:extLst>
                </p14:cNvPr>
                <p14:cNvContentPartPr/>
                <p14:nvPr/>
              </p14:nvContentPartPr>
              <p14:xfrm>
                <a:off x="9570290" y="6226461"/>
                <a:ext cx="160920" cy="74160"/>
              </p14:xfrm>
            </p:contentPart>
          </mc:Choice>
          <mc:Fallback xmlns="">
            <p:pic>
              <p:nvPicPr>
                <p:cNvPr id="862" name="Freihand 861">
                  <a:extLst>
                    <a:ext uri="{FF2B5EF4-FFF2-40B4-BE49-F238E27FC236}">
                      <a16:creationId xmlns:a16="http://schemas.microsoft.com/office/drawing/2014/main" id="{3ADAE811-45F4-4A46-AF19-C810D5E94C4A}"/>
                    </a:ext>
                  </a:extLst>
                </p:cNvPr>
                <p:cNvPicPr/>
                <p:nvPr/>
              </p:nvPicPr>
              <p:blipFill>
                <a:blip r:embed="rId1236"/>
                <a:stretch>
                  <a:fillRect/>
                </a:stretch>
              </p:blipFill>
              <p:spPr>
                <a:xfrm>
                  <a:off x="9561290" y="6217461"/>
                  <a:ext cx="178560" cy="91800"/>
                </a:xfrm>
                <a:prstGeom prst="rect">
                  <a:avLst/>
                </a:prstGeom>
              </p:spPr>
            </p:pic>
          </mc:Fallback>
        </mc:AlternateContent>
      </p:grpSp>
      <p:grpSp>
        <p:nvGrpSpPr>
          <p:cNvPr id="863" name="Gruppieren 862">
            <a:extLst>
              <a:ext uri="{FF2B5EF4-FFF2-40B4-BE49-F238E27FC236}">
                <a16:creationId xmlns:a16="http://schemas.microsoft.com/office/drawing/2014/main" id="{24379F8A-AB1D-46B0-90A5-E7067E00D88C}"/>
              </a:ext>
            </a:extLst>
          </p:cNvPr>
          <p:cNvGrpSpPr/>
          <p:nvPr/>
        </p:nvGrpSpPr>
        <p:grpSpPr>
          <a:xfrm>
            <a:off x="10151867" y="5689882"/>
            <a:ext cx="570960" cy="124920"/>
            <a:chOff x="10024250" y="6168501"/>
            <a:chExt cx="570960" cy="124920"/>
          </a:xfrm>
        </p:grpSpPr>
        <mc:AlternateContent xmlns:mc="http://schemas.openxmlformats.org/markup-compatibility/2006" xmlns:p14="http://schemas.microsoft.com/office/powerpoint/2010/main">
          <mc:Choice Requires="p14">
            <p:contentPart p14:bwMode="auto" r:id="rId1237">
              <p14:nvContentPartPr>
                <p14:cNvPr id="864" name="Freihand 863">
                  <a:extLst>
                    <a:ext uri="{FF2B5EF4-FFF2-40B4-BE49-F238E27FC236}">
                      <a16:creationId xmlns:a16="http://schemas.microsoft.com/office/drawing/2014/main" id="{33A31EB8-C35A-48E2-A92C-EEC3B69E782B}"/>
                    </a:ext>
                  </a:extLst>
                </p14:cNvPr>
                <p14:cNvContentPartPr/>
                <p14:nvPr/>
              </p14:nvContentPartPr>
              <p14:xfrm>
                <a:off x="10024250" y="6219621"/>
                <a:ext cx="89640" cy="70560"/>
              </p14:xfrm>
            </p:contentPart>
          </mc:Choice>
          <mc:Fallback xmlns="">
            <p:pic>
              <p:nvPicPr>
                <p:cNvPr id="864" name="Freihand 863">
                  <a:extLst>
                    <a:ext uri="{FF2B5EF4-FFF2-40B4-BE49-F238E27FC236}">
                      <a16:creationId xmlns:a16="http://schemas.microsoft.com/office/drawing/2014/main" id="{33A31EB8-C35A-48E2-A92C-EEC3B69E782B}"/>
                    </a:ext>
                  </a:extLst>
                </p:cNvPr>
                <p:cNvPicPr/>
                <p:nvPr/>
              </p:nvPicPr>
              <p:blipFill>
                <a:blip r:embed="rId1238"/>
                <a:stretch>
                  <a:fillRect/>
                </a:stretch>
              </p:blipFill>
              <p:spPr>
                <a:xfrm>
                  <a:off x="10015610" y="6210621"/>
                  <a:ext cx="107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865" name="Freihand 864">
                  <a:extLst>
                    <a:ext uri="{FF2B5EF4-FFF2-40B4-BE49-F238E27FC236}">
                      <a16:creationId xmlns:a16="http://schemas.microsoft.com/office/drawing/2014/main" id="{F2990ED8-9CFA-4267-9A13-8BD2AC9CAC60}"/>
                    </a:ext>
                  </a:extLst>
                </p14:cNvPr>
                <p14:cNvContentPartPr/>
                <p14:nvPr/>
              </p14:nvContentPartPr>
              <p14:xfrm>
                <a:off x="10104530" y="6193701"/>
                <a:ext cx="112680" cy="95760"/>
              </p14:xfrm>
            </p:contentPart>
          </mc:Choice>
          <mc:Fallback xmlns="">
            <p:pic>
              <p:nvPicPr>
                <p:cNvPr id="865" name="Freihand 864">
                  <a:extLst>
                    <a:ext uri="{FF2B5EF4-FFF2-40B4-BE49-F238E27FC236}">
                      <a16:creationId xmlns:a16="http://schemas.microsoft.com/office/drawing/2014/main" id="{F2990ED8-9CFA-4267-9A13-8BD2AC9CAC60}"/>
                    </a:ext>
                  </a:extLst>
                </p:cNvPr>
                <p:cNvPicPr/>
                <p:nvPr/>
              </p:nvPicPr>
              <p:blipFill>
                <a:blip r:embed="rId1240"/>
                <a:stretch>
                  <a:fillRect/>
                </a:stretch>
              </p:blipFill>
              <p:spPr>
                <a:xfrm>
                  <a:off x="10095890" y="6184701"/>
                  <a:ext cx="130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866" name="Freihand 865">
                  <a:extLst>
                    <a:ext uri="{FF2B5EF4-FFF2-40B4-BE49-F238E27FC236}">
                      <a16:creationId xmlns:a16="http://schemas.microsoft.com/office/drawing/2014/main" id="{BACABB76-B8D1-4912-8F35-8E9751E36268}"/>
                    </a:ext>
                  </a:extLst>
                </p14:cNvPr>
                <p14:cNvContentPartPr/>
                <p14:nvPr/>
              </p14:nvContentPartPr>
              <p14:xfrm>
                <a:off x="10212170" y="6227181"/>
                <a:ext cx="112320" cy="56520"/>
              </p14:xfrm>
            </p:contentPart>
          </mc:Choice>
          <mc:Fallback xmlns="">
            <p:pic>
              <p:nvPicPr>
                <p:cNvPr id="866" name="Freihand 865">
                  <a:extLst>
                    <a:ext uri="{FF2B5EF4-FFF2-40B4-BE49-F238E27FC236}">
                      <a16:creationId xmlns:a16="http://schemas.microsoft.com/office/drawing/2014/main" id="{BACABB76-B8D1-4912-8F35-8E9751E36268}"/>
                    </a:ext>
                  </a:extLst>
                </p:cNvPr>
                <p:cNvPicPr/>
                <p:nvPr/>
              </p:nvPicPr>
              <p:blipFill>
                <a:blip r:embed="rId1242"/>
                <a:stretch>
                  <a:fillRect/>
                </a:stretch>
              </p:blipFill>
              <p:spPr>
                <a:xfrm>
                  <a:off x="10203530" y="6218541"/>
                  <a:ext cx="129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867" name="Freihand 866">
                  <a:extLst>
                    <a:ext uri="{FF2B5EF4-FFF2-40B4-BE49-F238E27FC236}">
                      <a16:creationId xmlns:a16="http://schemas.microsoft.com/office/drawing/2014/main" id="{F264D624-BB66-46A8-82FF-037260FD28F5}"/>
                    </a:ext>
                  </a:extLst>
                </p14:cNvPr>
                <p14:cNvContentPartPr/>
                <p14:nvPr/>
              </p14:nvContentPartPr>
              <p14:xfrm>
                <a:off x="10334210" y="6168501"/>
                <a:ext cx="15480" cy="121680"/>
              </p14:xfrm>
            </p:contentPart>
          </mc:Choice>
          <mc:Fallback xmlns="">
            <p:pic>
              <p:nvPicPr>
                <p:cNvPr id="867" name="Freihand 866">
                  <a:extLst>
                    <a:ext uri="{FF2B5EF4-FFF2-40B4-BE49-F238E27FC236}">
                      <a16:creationId xmlns:a16="http://schemas.microsoft.com/office/drawing/2014/main" id="{F264D624-BB66-46A8-82FF-037260FD28F5}"/>
                    </a:ext>
                  </a:extLst>
                </p:cNvPr>
                <p:cNvPicPr/>
                <p:nvPr/>
              </p:nvPicPr>
              <p:blipFill>
                <a:blip r:embed="rId1244"/>
                <a:stretch>
                  <a:fillRect/>
                </a:stretch>
              </p:blipFill>
              <p:spPr>
                <a:xfrm>
                  <a:off x="10325210" y="6159501"/>
                  <a:ext cx="33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868" name="Freihand 867">
                  <a:extLst>
                    <a:ext uri="{FF2B5EF4-FFF2-40B4-BE49-F238E27FC236}">
                      <a16:creationId xmlns:a16="http://schemas.microsoft.com/office/drawing/2014/main" id="{6DC56ECC-5EDA-48B9-A092-EF895250196D}"/>
                    </a:ext>
                  </a:extLst>
                </p14:cNvPr>
                <p14:cNvContentPartPr/>
                <p14:nvPr/>
              </p14:nvContentPartPr>
              <p14:xfrm>
                <a:off x="10374170" y="6182541"/>
                <a:ext cx="14040" cy="95040"/>
              </p14:xfrm>
            </p:contentPart>
          </mc:Choice>
          <mc:Fallback xmlns="">
            <p:pic>
              <p:nvPicPr>
                <p:cNvPr id="868" name="Freihand 867">
                  <a:extLst>
                    <a:ext uri="{FF2B5EF4-FFF2-40B4-BE49-F238E27FC236}">
                      <a16:creationId xmlns:a16="http://schemas.microsoft.com/office/drawing/2014/main" id="{6DC56ECC-5EDA-48B9-A092-EF895250196D}"/>
                    </a:ext>
                  </a:extLst>
                </p:cNvPr>
                <p:cNvPicPr/>
                <p:nvPr/>
              </p:nvPicPr>
              <p:blipFill>
                <a:blip r:embed="rId1246"/>
                <a:stretch>
                  <a:fillRect/>
                </a:stretch>
              </p:blipFill>
              <p:spPr>
                <a:xfrm>
                  <a:off x="10365170" y="6173901"/>
                  <a:ext cx="31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869" name="Freihand 868">
                  <a:extLst>
                    <a:ext uri="{FF2B5EF4-FFF2-40B4-BE49-F238E27FC236}">
                      <a16:creationId xmlns:a16="http://schemas.microsoft.com/office/drawing/2014/main" id="{5C24907B-ABC7-4322-96A4-83EA05EE86C0}"/>
                    </a:ext>
                  </a:extLst>
                </p14:cNvPr>
                <p14:cNvContentPartPr/>
                <p14:nvPr/>
              </p14:nvContentPartPr>
              <p14:xfrm>
                <a:off x="10298930" y="6222501"/>
                <a:ext cx="118440" cy="11880"/>
              </p14:xfrm>
            </p:contentPart>
          </mc:Choice>
          <mc:Fallback xmlns="">
            <p:pic>
              <p:nvPicPr>
                <p:cNvPr id="869" name="Freihand 868">
                  <a:extLst>
                    <a:ext uri="{FF2B5EF4-FFF2-40B4-BE49-F238E27FC236}">
                      <a16:creationId xmlns:a16="http://schemas.microsoft.com/office/drawing/2014/main" id="{5C24907B-ABC7-4322-96A4-83EA05EE86C0}"/>
                    </a:ext>
                  </a:extLst>
                </p:cNvPr>
                <p:cNvPicPr/>
                <p:nvPr/>
              </p:nvPicPr>
              <p:blipFill>
                <a:blip r:embed="rId1248"/>
                <a:stretch>
                  <a:fillRect/>
                </a:stretch>
              </p:blipFill>
              <p:spPr>
                <a:xfrm>
                  <a:off x="10289930" y="6213861"/>
                  <a:ext cx="136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870" name="Freihand 869">
                  <a:extLst>
                    <a:ext uri="{FF2B5EF4-FFF2-40B4-BE49-F238E27FC236}">
                      <a16:creationId xmlns:a16="http://schemas.microsoft.com/office/drawing/2014/main" id="{48AEA8A1-B0E6-4227-8EBA-CBBB1BB4E3ED}"/>
                    </a:ext>
                  </a:extLst>
                </p14:cNvPr>
                <p14:cNvContentPartPr/>
                <p14:nvPr/>
              </p14:nvContentPartPr>
              <p14:xfrm>
                <a:off x="10435010" y="6200541"/>
                <a:ext cx="160200" cy="92880"/>
              </p14:xfrm>
            </p:contentPart>
          </mc:Choice>
          <mc:Fallback xmlns="">
            <p:pic>
              <p:nvPicPr>
                <p:cNvPr id="870" name="Freihand 869">
                  <a:extLst>
                    <a:ext uri="{FF2B5EF4-FFF2-40B4-BE49-F238E27FC236}">
                      <a16:creationId xmlns:a16="http://schemas.microsoft.com/office/drawing/2014/main" id="{48AEA8A1-B0E6-4227-8EBA-CBBB1BB4E3ED}"/>
                    </a:ext>
                  </a:extLst>
                </p:cNvPr>
                <p:cNvPicPr/>
                <p:nvPr/>
              </p:nvPicPr>
              <p:blipFill>
                <a:blip r:embed="rId1250"/>
                <a:stretch>
                  <a:fillRect/>
                </a:stretch>
              </p:blipFill>
              <p:spPr>
                <a:xfrm>
                  <a:off x="10426010" y="6191541"/>
                  <a:ext cx="177840" cy="11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1">
            <p14:nvContentPartPr>
              <p14:cNvPr id="2" name="Freihand 1">
                <a:extLst>
                  <a:ext uri="{FF2B5EF4-FFF2-40B4-BE49-F238E27FC236}">
                    <a16:creationId xmlns:a16="http://schemas.microsoft.com/office/drawing/2014/main" id="{3DFBF608-BA22-46DE-A4F9-60D05F51F1DB}"/>
                  </a:ext>
                </a:extLst>
              </p14:cNvPr>
              <p14:cNvContentPartPr/>
              <p14:nvPr/>
            </p14:nvContentPartPr>
            <p14:xfrm>
              <a:off x="10665603" y="1458824"/>
              <a:ext cx="19440" cy="95400"/>
            </p14:xfrm>
          </p:contentPart>
        </mc:Choice>
        <mc:Fallback xmlns="">
          <p:pic>
            <p:nvPicPr>
              <p:cNvPr id="2" name="Freihand 1">
                <a:extLst>
                  <a:ext uri="{FF2B5EF4-FFF2-40B4-BE49-F238E27FC236}">
                    <a16:creationId xmlns:a16="http://schemas.microsoft.com/office/drawing/2014/main" id="{3DFBF608-BA22-46DE-A4F9-60D05F51F1DB}"/>
                  </a:ext>
                </a:extLst>
              </p:cNvPr>
              <p:cNvPicPr/>
              <p:nvPr/>
            </p:nvPicPr>
            <p:blipFill>
              <a:blip r:embed="rId1252"/>
              <a:stretch>
                <a:fillRect/>
              </a:stretch>
            </p:blipFill>
            <p:spPr>
              <a:xfrm>
                <a:off x="10656963" y="1450184"/>
                <a:ext cx="37080" cy="113040"/>
              </a:xfrm>
              <a:prstGeom prst="rect">
                <a:avLst/>
              </a:prstGeom>
            </p:spPr>
          </p:pic>
        </mc:Fallback>
      </mc:AlternateContent>
      <p:sp>
        <p:nvSpPr>
          <p:cNvPr id="8" name="Ellipse 7">
            <a:extLst>
              <a:ext uri="{FF2B5EF4-FFF2-40B4-BE49-F238E27FC236}">
                <a16:creationId xmlns:a16="http://schemas.microsoft.com/office/drawing/2014/main" id="{195A222D-0538-4BC1-B68E-6A043268AF50}"/>
              </a:ext>
            </a:extLst>
          </p:cNvPr>
          <p:cNvSpPr/>
          <p:nvPr/>
        </p:nvSpPr>
        <p:spPr>
          <a:xfrm>
            <a:off x="2612103" y="4605696"/>
            <a:ext cx="2051338" cy="645120"/>
          </a:xfrm>
          <a:prstGeom prst="ellipse">
            <a:avLst/>
          </a:prstGeom>
          <a:noFill/>
          <a:ln w="28575">
            <a:solidFill>
              <a:srgbClr val="88448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90" name="Ellipse 689">
            <a:extLst>
              <a:ext uri="{FF2B5EF4-FFF2-40B4-BE49-F238E27FC236}">
                <a16:creationId xmlns:a16="http://schemas.microsoft.com/office/drawing/2014/main" id="{6324E9DD-6419-41E3-90B4-EAC2D86E7659}"/>
              </a:ext>
            </a:extLst>
          </p:cNvPr>
          <p:cNvSpPr/>
          <p:nvPr/>
        </p:nvSpPr>
        <p:spPr>
          <a:xfrm>
            <a:off x="4611679" y="3938821"/>
            <a:ext cx="2051338" cy="645120"/>
          </a:xfrm>
          <a:prstGeom prst="ellipse">
            <a:avLst/>
          </a:prstGeom>
          <a:noFill/>
          <a:ln w="28575">
            <a:solidFill>
              <a:srgbClr val="5637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91" name="Ellipse 690">
            <a:extLst>
              <a:ext uri="{FF2B5EF4-FFF2-40B4-BE49-F238E27FC236}">
                <a16:creationId xmlns:a16="http://schemas.microsoft.com/office/drawing/2014/main" id="{8EFA320C-975F-412A-86B4-CFD790AF7930}"/>
              </a:ext>
            </a:extLst>
          </p:cNvPr>
          <p:cNvSpPr/>
          <p:nvPr/>
        </p:nvSpPr>
        <p:spPr>
          <a:xfrm>
            <a:off x="6618864" y="3934443"/>
            <a:ext cx="2051338" cy="645120"/>
          </a:xfrm>
          <a:prstGeom prst="ellipse">
            <a:avLst/>
          </a:prstGeom>
          <a:no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931217110"/>
      </p:ext>
    </p:extLst>
  </p:cSld>
  <p:clrMapOvr>
    <a:masterClrMapping/>
  </p:clrMapOvr>
  <p:transition spd="slow">
    <p:push dir="u"/>
  </p:transition>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otalTime>0</TotalTime>
  <Words>740</Words>
  <Application>Microsoft Office PowerPoint</Application>
  <PresentationFormat>Breitbild</PresentationFormat>
  <Paragraphs>90</Paragraphs>
  <Slides>19</Slides>
  <Notes>0</Notes>
  <HiddenSlides>0</HiddenSlides>
  <MMClips>4</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 Light</vt:lpstr>
      <vt:lpstr>Courier New</vt:lpstr>
      <vt:lpstr>Metropolitan</vt:lpstr>
      <vt:lpstr>Einführung in MNSpro Cloud</vt:lpstr>
      <vt:lpstr>Überblick</vt:lpstr>
      <vt:lpstr>1. Wie melde ich mich in der Cloud an?</vt:lpstr>
      <vt:lpstr>PowerPoint-Präsentation</vt:lpstr>
      <vt:lpstr>Zusammenfassung</vt:lpstr>
      <vt:lpstr>2. Wo finde ich meine Kurse bzw. meine Fächer? </vt:lpstr>
      <vt:lpstr>PowerPoint-Präsentation</vt:lpstr>
      <vt:lpstr>Zusammenfassung</vt:lpstr>
      <vt:lpstr>PowerPoint-Präsentation</vt:lpstr>
      <vt:lpstr>3. Wie komme ich zu den Kursnotizbüchern meiner Kurse?</vt:lpstr>
      <vt:lpstr>PowerPoint-Präsentation</vt:lpstr>
      <vt:lpstr>Zusammenfassung</vt:lpstr>
      <vt:lpstr>Kursnotizbuch</vt:lpstr>
      <vt:lpstr>4. Wie kann ich meine Arbeitsergebnisse in das Kursnotizbuch hochladen?</vt:lpstr>
      <vt:lpstr>PowerPoint-Präsentation</vt:lpstr>
      <vt:lpstr>Zusammenfassung</vt:lpstr>
      <vt:lpstr>5. Wie kann ich an Onlineunterricht teilnehmen? </vt:lpstr>
      <vt:lpstr>Erklärung</vt:lpstr>
      <vt:lpstr>Jetzt kann es losgehen!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MNSpro Cloud</dc:title>
  <dc:creator>Yeshe Schiffbauer</dc:creator>
  <cp:lastModifiedBy>Yeshe Schiffbauer</cp:lastModifiedBy>
  <cp:revision>1</cp:revision>
  <dcterms:created xsi:type="dcterms:W3CDTF">2020-04-11T15:12:40Z</dcterms:created>
  <dcterms:modified xsi:type="dcterms:W3CDTF">2020-04-16T13:25:19Z</dcterms:modified>
</cp:coreProperties>
</file>